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9" r:id="rId2"/>
    <p:sldId id="359" r:id="rId3"/>
    <p:sldId id="358" r:id="rId4"/>
    <p:sldId id="357" r:id="rId5"/>
    <p:sldId id="390" r:id="rId6"/>
    <p:sldId id="389" r:id="rId7"/>
    <p:sldId id="393" r:id="rId8"/>
    <p:sldId id="395" r:id="rId9"/>
    <p:sldId id="396" r:id="rId10"/>
    <p:sldId id="407" r:id="rId11"/>
    <p:sldId id="399" r:id="rId12"/>
    <p:sldId id="397" r:id="rId13"/>
    <p:sldId id="398" r:id="rId14"/>
    <p:sldId id="391" r:id="rId15"/>
    <p:sldId id="394" r:id="rId16"/>
    <p:sldId id="400" r:id="rId17"/>
    <p:sldId id="401" r:id="rId18"/>
    <p:sldId id="402" r:id="rId19"/>
    <p:sldId id="403" r:id="rId20"/>
    <p:sldId id="405" r:id="rId21"/>
    <p:sldId id="406" r:id="rId22"/>
    <p:sldId id="392" r:id="rId23"/>
    <p:sldId id="372" r:id="rId24"/>
    <p:sldId id="383" r:id="rId2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1F0F"/>
    <a:srgbClr val="0DAFB3"/>
    <a:srgbClr val="FF0066"/>
    <a:srgbClr val="968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56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3853613D-8794-431B-93C8-FA6D8E9851F9}" type="datetime1">
              <a:rPr lang="zh-CN" altLang="en-US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zh-CN" altLang="zh-CN"/>
              <a:t>单击此处编辑母版文本样式</a:t>
            </a:r>
          </a:p>
          <a:p>
            <a:pPr>
              <a:defRPr/>
            </a:pPr>
            <a:r>
              <a:rPr lang="zh-CN" altLang="zh-CN"/>
              <a:t>第二级</a:t>
            </a:r>
          </a:p>
          <a:p>
            <a:pPr>
              <a:defRPr/>
            </a:pPr>
            <a:r>
              <a:rPr lang="zh-CN" altLang="zh-CN"/>
              <a:t>第三级</a:t>
            </a:r>
          </a:p>
          <a:p>
            <a:pPr>
              <a:defRPr/>
            </a:pPr>
            <a:r>
              <a:rPr lang="zh-CN" altLang="zh-CN"/>
              <a:t>第四级</a:t>
            </a:r>
          </a:p>
          <a:p>
            <a:pPr>
              <a:defRPr/>
            </a:pPr>
            <a:r>
              <a:rPr lang="zh-CN" altLang="zh-CN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4F2D6060-FC4E-4EC3-ABAD-B2C04CAFDD5F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05091361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807026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8713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76438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521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58571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01474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274324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5398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560234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27296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19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8012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88177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20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091568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21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12220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22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62230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23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014068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24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54691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93661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1284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89559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1322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583262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8861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53613D-8794-431B-93C8-FA6D8E9851F9}" type="datetime1">
              <a:rPr lang="zh-CN" altLang="en-US" smtClean="0"/>
              <a:pPr>
                <a:defRPr/>
              </a:pPr>
              <a:t>2019/3/22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D6060-FC4E-4EC3-ABAD-B2C04CAFDD5F}" type="slidenum">
              <a:rPr lang="zh-CN" altLang="en-US" smtClean="0"/>
              <a:pPr>
                <a:defRPr/>
              </a:pPr>
              <a:t>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57234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73FDD-941D-48F2-ACF8-79E5F8EB6A60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0B5F0-6A00-4E06-B491-0550B30022B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316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98A02-77D5-450B-B85C-10618C3158DB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0A92C-1A6B-4A23-9891-0899594498E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964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CAC77-12A4-45E0-9BA1-BCE0AE90F7E1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5156E-0EE2-4585-B386-75E613368E8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226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BDEF7-5C41-4F21-8110-AAA8D3E53A6C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B059-18D3-433C-9F66-E5E538B85C9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8011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C4B42-4362-42C1-BD13-9B9204E45B12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FFC2-E781-45C5-B02B-10A0B83934F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5593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6FEB2-9347-46D5-9149-490C257BD2D0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E6E02-8EA2-4B17-A0F2-2866D78447E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75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96CE3-AA19-445F-A436-A1D96438C554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02D7-8A14-4BBC-B45E-F578CAC530F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627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C9384-EAFB-46EC-A125-3B615130E787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02529-27A9-4A95-86FC-BB0C8DAAE93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6989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D3B1-2CF0-4F7D-9008-833501B60667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F7741-735A-4CAB-A793-9B70AFD7B07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1801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8480-D087-475B-9460-69D4AAC885F4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8868E-DE1A-4801-ACF3-974B1F03CF2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899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BC5C7-EF7F-4F50-8149-C2BF8838D095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15C9B-67AC-4BBA-B860-2A47F6477C4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627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BF6AA-8D4F-4872-811C-B67FD2B67085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42A9A-CA83-4B1E-8FAA-070F5895749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91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fld id="{90B21F80-61D1-46FB-91C3-7CDA5204D856}" type="datetime1">
              <a:rPr lang="zh-CN" altLang="en-US"/>
              <a:pPr>
                <a:defRPr/>
              </a:pPr>
              <a:t>2019/3/22</a:t>
            </a:fld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806C249-9781-4167-89CE-3366A297389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>
    <p:fade/>
  </p:transition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228600" indent="-228600" algn="l" defTabSz="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55.jpeg"/><Relationship Id="rId5" Type="http://schemas.openxmlformats.org/officeDocument/2006/relationships/image" Target="../media/image19.jpeg"/><Relationship Id="rId10" Type="http://schemas.openxmlformats.org/officeDocument/2006/relationships/image" Target="../media/image54.jpeg"/><Relationship Id="rId4" Type="http://schemas.openxmlformats.org/officeDocument/2006/relationships/image" Target="../media/image18.jpeg"/><Relationship Id="rId9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61.jpeg"/><Relationship Id="rId5" Type="http://schemas.openxmlformats.org/officeDocument/2006/relationships/image" Target="../media/image11.png"/><Relationship Id="rId10" Type="http://schemas.openxmlformats.org/officeDocument/2006/relationships/image" Target="../media/image60.jpeg"/><Relationship Id="rId4" Type="http://schemas.openxmlformats.org/officeDocument/2006/relationships/image" Target="../media/image10.jpe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11" Type="http://schemas.openxmlformats.org/officeDocument/2006/relationships/image" Target="../media/image72.jpeg"/><Relationship Id="rId5" Type="http://schemas.openxmlformats.org/officeDocument/2006/relationships/image" Target="../media/image26.jpeg"/><Relationship Id="rId10" Type="http://schemas.openxmlformats.org/officeDocument/2006/relationships/image" Target="../media/image71.jpeg"/><Relationship Id="rId4" Type="http://schemas.openxmlformats.org/officeDocument/2006/relationships/image" Target="../media/image25.jpe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2047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矩形 1"/>
          <p:cNvSpPr>
            <a:spLocks noChangeArrowheads="1"/>
          </p:cNvSpPr>
          <p:nvPr/>
        </p:nvSpPr>
        <p:spPr bwMode="auto">
          <a:xfrm>
            <a:off x="0" y="-33338"/>
            <a:ext cx="12217400" cy="6926263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00" name="文本框 10"/>
          <p:cNvSpPr>
            <a:spLocks noChangeArrowheads="1"/>
          </p:cNvSpPr>
          <p:nvPr/>
        </p:nvSpPr>
        <p:spPr bwMode="auto">
          <a:xfrm>
            <a:off x="2882677" y="3992638"/>
            <a:ext cx="47062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插角國小品德教育</a:t>
            </a:r>
            <a:endParaRPr lang="zh-CN" altLang="en-US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微软雅黑" panose="020B0503020204020204" pitchFamily="34" charset="-122"/>
            </a:endParaRPr>
          </a:p>
        </p:txBody>
      </p:sp>
      <p:sp>
        <p:nvSpPr>
          <p:cNvPr id="4101" name="文本框 17"/>
          <p:cNvSpPr>
            <a:spLocks noChangeArrowheads="1"/>
          </p:cNvSpPr>
          <p:nvPr/>
        </p:nvSpPr>
        <p:spPr bwMode="auto">
          <a:xfrm>
            <a:off x="7197889" y="5001262"/>
            <a:ext cx="390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i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報告人：訓育組長 李崇瑋</a:t>
            </a:r>
            <a:endParaRPr lang="zh-CN" altLang="en-US" sz="2400" i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102" name="组合 14339"/>
          <p:cNvGrpSpPr>
            <a:grpSpLocks noChangeAspect="1"/>
          </p:cNvGrpSpPr>
          <p:nvPr/>
        </p:nvGrpSpPr>
        <p:grpSpPr bwMode="auto">
          <a:xfrm>
            <a:off x="3806825" y="5757863"/>
            <a:ext cx="4064000" cy="477837"/>
            <a:chOff x="0" y="0"/>
            <a:chExt cx="4062696" cy="477073"/>
          </a:xfrm>
        </p:grpSpPr>
        <p:pic>
          <p:nvPicPr>
            <p:cNvPr id="4112" name="图片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529"/>
              <a:ext cx="371825" cy="35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图片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83" y="38197"/>
              <a:ext cx="432780" cy="43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图片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714" y="77818"/>
              <a:ext cx="444971" cy="35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图片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132" y="0"/>
              <a:ext cx="377921" cy="475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图片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725" y="12192"/>
              <a:ext cx="444971" cy="444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圆角矩形 3"/>
          <p:cNvSpPr>
            <a:spLocks noChangeArrowheads="1"/>
          </p:cNvSpPr>
          <p:nvPr/>
        </p:nvSpPr>
        <p:spPr bwMode="auto">
          <a:xfrm>
            <a:off x="6805062" y="2186782"/>
            <a:ext cx="2714324" cy="8778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04" name="文本框 7"/>
          <p:cNvSpPr>
            <a:spLocks noChangeArrowheads="1"/>
          </p:cNvSpPr>
          <p:nvPr/>
        </p:nvSpPr>
        <p:spPr bwMode="auto">
          <a:xfrm>
            <a:off x="1376391" y="2183795"/>
            <a:ext cx="87385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新北市</a:t>
            </a:r>
            <a:r>
              <a:rPr lang="en-US" altLang="zh-TW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108</a:t>
            </a:r>
            <a:r>
              <a:rPr lang="zh-TW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年度 品德教育</a:t>
            </a:r>
            <a:endParaRPr lang="en-US" altLang="zh-TW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三鶯分區觀摩演討會暨績優評選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05" name="任意多边形 20"/>
          <p:cNvSpPr>
            <a:spLocks noChangeArrowheads="1"/>
          </p:cNvSpPr>
          <p:nvPr/>
        </p:nvSpPr>
        <p:spPr bwMode="auto">
          <a:xfrm>
            <a:off x="10172700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06" name="任意多边形 25"/>
          <p:cNvSpPr>
            <a:spLocks noChangeArrowheads="1"/>
          </p:cNvSpPr>
          <p:nvPr/>
        </p:nvSpPr>
        <p:spPr bwMode="auto">
          <a:xfrm>
            <a:off x="9444038" y="4430713"/>
            <a:ext cx="2789237" cy="2460625"/>
          </a:xfrm>
          <a:custGeom>
            <a:avLst/>
            <a:gdLst>
              <a:gd name="T0" fmla="*/ 748229 w 3868616"/>
              <a:gd name="T1" fmla="*/ 0 h 2447779"/>
              <a:gd name="T2" fmla="*/ 0 w 3868616"/>
              <a:gd name="T3" fmla="*/ 2512686 h 2447779"/>
              <a:gd name="T4" fmla="*/ 753711 w 3868616"/>
              <a:gd name="T5" fmla="*/ 2483804 h 2447779"/>
              <a:gd name="T6" fmla="*/ 748229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0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08" name="任意多边形 14335"/>
          <p:cNvSpPr>
            <a:spLocks noChangeArrowheads="1"/>
          </p:cNvSpPr>
          <p:nvPr/>
        </p:nvSpPr>
        <p:spPr bwMode="auto">
          <a:xfrm>
            <a:off x="-41275" y="-12700"/>
            <a:ext cx="1800225" cy="3081338"/>
          </a:xfrm>
          <a:custGeom>
            <a:avLst/>
            <a:gdLst>
              <a:gd name="T0" fmla="*/ 0 w 1800665"/>
              <a:gd name="T1" fmla="*/ 0 h 3080824"/>
              <a:gd name="T2" fmla="*/ 1798465 w 1800665"/>
              <a:gd name="T3" fmla="*/ 0 h 3080824"/>
              <a:gd name="T4" fmla="*/ 56201 w 1800665"/>
              <a:gd name="T5" fmla="*/ 3083394 h 3080824"/>
              <a:gd name="T6" fmla="*/ 0 w 1800665"/>
              <a:gd name="T7" fmla="*/ 0 h 3080824"/>
              <a:gd name="T8" fmla="*/ 0 60000 65536"/>
              <a:gd name="T9" fmla="*/ 0 60000 65536"/>
              <a:gd name="T10" fmla="*/ 0 60000 65536"/>
              <a:gd name="T11" fmla="*/ 0 60000 65536"/>
              <a:gd name="T12" fmla="*/ 0 w 1800665"/>
              <a:gd name="T13" fmla="*/ 0 h 3080824"/>
              <a:gd name="T14" fmla="*/ 1800665 w 1800665"/>
              <a:gd name="T15" fmla="*/ 3080824 h 30808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00665" h="3080824">
                <a:moveTo>
                  <a:pt x="0" y="0"/>
                </a:moveTo>
                <a:lnTo>
                  <a:pt x="1800665" y="0"/>
                </a:lnTo>
                <a:lnTo>
                  <a:pt x="56271" y="3080824"/>
                </a:lnTo>
                <a:lnTo>
                  <a:pt x="0" y="0"/>
                </a:lnTo>
                <a:close/>
              </a:path>
            </a:pathLst>
          </a:custGeom>
          <a:solidFill>
            <a:srgbClr val="418AB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09" name="任意多边形 14337"/>
          <p:cNvSpPr>
            <a:spLocks noChangeArrowheads="1"/>
          </p:cNvSpPr>
          <p:nvPr/>
        </p:nvSpPr>
        <p:spPr bwMode="auto">
          <a:xfrm>
            <a:off x="-41275" y="1404938"/>
            <a:ext cx="1828800" cy="5486400"/>
          </a:xfrm>
          <a:custGeom>
            <a:avLst/>
            <a:gdLst>
              <a:gd name="T0" fmla="*/ 0 w 1828800"/>
              <a:gd name="T1" fmla="*/ 0 h 5486400"/>
              <a:gd name="T2" fmla="*/ 1828800 w 1828800"/>
              <a:gd name="T3" fmla="*/ 3348110 h 5486400"/>
              <a:gd name="T4" fmla="*/ 492369 w 1828800"/>
              <a:gd name="T5" fmla="*/ 5458264 h 5486400"/>
              <a:gd name="T6" fmla="*/ 28135 w 1828800"/>
              <a:gd name="T7" fmla="*/ 5486400 h 5486400"/>
              <a:gd name="T8" fmla="*/ 0 w 1828800"/>
              <a:gd name="T9" fmla="*/ 0 h 5486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8800"/>
              <a:gd name="T16" fmla="*/ 0 h 5486400"/>
              <a:gd name="T17" fmla="*/ 1828800 w 1828800"/>
              <a:gd name="T18" fmla="*/ 5486400 h 5486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8800" h="5486400">
                <a:moveTo>
                  <a:pt x="0" y="0"/>
                </a:moveTo>
                <a:lnTo>
                  <a:pt x="1828800" y="3348110"/>
                </a:lnTo>
                <a:lnTo>
                  <a:pt x="492369" y="5458264"/>
                </a:lnTo>
                <a:lnTo>
                  <a:pt x="28135" y="548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10" name="任意多边形 14338"/>
          <p:cNvSpPr>
            <a:spLocks noChangeArrowheads="1"/>
          </p:cNvSpPr>
          <p:nvPr/>
        </p:nvSpPr>
        <p:spPr bwMode="auto">
          <a:xfrm>
            <a:off x="0" y="4992688"/>
            <a:ext cx="4262438" cy="1900237"/>
          </a:xfrm>
          <a:custGeom>
            <a:avLst/>
            <a:gdLst>
              <a:gd name="T0" fmla="*/ 0 w 4262510"/>
              <a:gd name="T1" fmla="*/ 0 h 1899138"/>
              <a:gd name="T2" fmla="*/ 4262150 w 4262510"/>
              <a:gd name="T3" fmla="*/ 1904640 h 1899138"/>
              <a:gd name="T4" fmla="*/ 0 w 4262510"/>
              <a:gd name="T5" fmla="*/ 1904640 h 1899138"/>
              <a:gd name="T6" fmla="*/ 0 w 4262510"/>
              <a:gd name="T7" fmla="*/ 0 h 1899138"/>
              <a:gd name="T8" fmla="*/ 0 60000 65536"/>
              <a:gd name="T9" fmla="*/ 0 60000 65536"/>
              <a:gd name="T10" fmla="*/ 0 60000 65536"/>
              <a:gd name="T11" fmla="*/ 0 60000 65536"/>
              <a:gd name="T12" fmla="*/ 0 w 4262510"/>
              <a:gd name="T13" fmla="*/ 0 h 1899138"/>
              <a:gd name="T14" fmla="*/ 4262510 w 4262510"/>
              <a:gd name="T15" fmla="*/ 1899138 h 1899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62510" h="1899138">
                <a:moveTo>
                  <a:pt x="0" y="0"/>
                </a:moveTo>
                <a:lnTo>
                  <a:pt x="4262510" y="1899138"/>
                </a:lnTo>
                <a:lnTo>
                  <a:pt x="0" y="189913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111" name="任意多边形 5"/>
          <p:cNvSpPr>
            <a:spLocks noChangeArrowheads="1"/>
          </p:cNvSpPr>
          <p:nvPr/>
        </p:nvSpPr>
        <p:spPr bwMode="auto">
          <a:xfrm>
            <a:off x="6537325" y="-34925"/>
            <a:ext cx="5697538" cy="2122488"/>
          </a:xfrm>
          <a:custGeom>
            <a:avLst/>
            <a:gdLst>
              <a:gd name="T0" fmla="*/ 5662856 w 5697415"/>
              <a:gd name="T1" fmla="*/ 0 h 2121877"/>
              <a:gd name="T2" fmla="*/ 5698030 w 5697415"/>
              <a:gd name="T3" fmla="*/ 2124934 h 2121877"/>
              <a:gd name="T4" fmla="*/ 0 w 5697415"/>
              <a:gd name="T5" fmla="*/ 23482 h 2121877"/>
              <a:gd name="T6" fmla="*/ 5662856 w 5697415"/>
              <a:gd name="T7" fmla="*/ 0 h 2121877"/>
              <a:gd name="T8" fmla="*/ 0 60000 65536"/>
              <a:gd name="T9" fmla="*/ 0 60000 65536"/>
              <a:gd name="T10" fmla="*/ 0 60000 65536"/>
              <a:gd name="T11" fmla="*/ 0 60000 65536"/>
              <a:gd name="T12" fmla="*/ 0 w 5697415"/>
              <a:gd name="T13" fmla="*/ 0 h 2121877"/>
              <a:gd name="T14" fmla="*/ 5697415 w 5697415"/>
              <a:gd name="T15" fmla="*/ 2121877 h 21218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97415" h="2121877">
                <a:moveTo>
                  <a:pt x="5662246" y="0"/>
                </a:moveTo>
                <a:lnTo>
                  <a:pt x="5697415" y="2121877"/>
                </a:lnTo>
                <a:lnTo>
                  <a:pt x="0" y="23447"/>
                </a:lnTo>
                <a:lnTo>
                  <a:pt x="5662246" y="0"/>
                </a:lnTo>
                <a:close/>
              </a:path>
            </a:pathLst>
          </a:custGeom>
          <a:solidFill>
            <a:srgbClr val="C0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13" y="96407"/>
            <a:ext cx="1861027" cy="18897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20757" y="-106027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-52387" y="31036"/>
            <a:ext cx="5706269" cy="1214615"/>
            <a:chOff x="5105929" y="1830555"/>
            <a:chExt cx="3966442" cy="918323"/>
          </a:xfrm>
        </p:grpSpPr>
        <p:sp>
          <p:nvSpPr>
            <p:cNvPr id="33" name="文本框 14"/>
            <p:cNvSpPr txBox="1">
              <a:spLocks noChangeArrowheads="1"/>
            </p:cNvSpPr>
            <p:nvPr/>
          </p:nvSpPr>
          <p:spPr bwMode="auto">
            <a:xfrm>
              <a:off x="5826125" y="1830555"/>
              <a:ext cx="27534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服務熱忱</a:t>
              </a:r>
              <a:endParaRPr lang="zh-CN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34" name="直接连接符 10"/>
            <p:cNvCxnSpPr/>
            <p:nvPr/>
          </p:nvCxnSpPr>
          <p:spPr>
            <a:xfrm>
              <a:off x="5906290" y="2276090"/>
              <a:ext cx="3071668" cy="1602"/>
            </a:xfrm>
            <a:prstGeom prst="line">
              <a:avLst/>
            </a:prstGeom>
            <a:ln w="12700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8340435" y="2273484"/>
              <a:ext cx="642937" cy="71438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6" name="矩形 30"/>
            <p:cNvSpPr>
              <a:spLocks noChangeArrowheads="1"/>
            </p:cNvSpPr>
            <p:nvPr/>
          </p:nvSpPr>
          <p:spPr bwMode="auto">
            <a:xfrm>
              <a:off x="5105929" y="2353292"/>
              <a:ext cx="3966442" cy="395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童</a:t>
              </a:r>
              <a:r>
                <a:rPr lang="zh-TW" altLang="en-US" sz="2800" b="1" dirty="0" smtClean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軍課</a:t>
              </a:r>
              <a:r>
                <a:rPr lang="zh-TW" altLang="en-US" sz="2800" b="1" dirty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程</a:t>
              </a:r>
              <a:endParaRPr lang="en-US" altLang="zh-CN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94" name="圖片 9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17778" r="38378" b="9630"/>
          <a:stretch/>
        </p:blipFill>
        <p:spPr>
          <a:xfrm>
            <a:off x="787400" y="2273300"/>
            <a:ext cx="2628900" cy="3926993"/>
          </a:xfrm>
          <a:prstGeom prst="rect">
            <a:avLst/>
          </a:prstGeom>
        </p:spPr>
      </p:pic>
      <p:pic>
        <p:nvPicPr>
          <p:cNvPr id="95" name="圖片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5" b="16696"/>
          <a:stretch/>
        </p:blipFill>
        <p:spPr>
          <a:xfrm rot="16200000">
            <a:off x="3095298" y="2944824"/>
            <a:ext cx="3855105" cy="2583943"/>
          </a:xfrm>
          <a:prstGeom prst="rect">
            <a:avLst/>
          </a:prstGeom>
        </p:spPr>
      </p:pic>
      <p:pic>
        <p:nvPicPr>
          <p:cNvPr id="96" name="圖片 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2010" r="24157"/>
          <a:stretch/>
        </p:blipFill>
        <p:spPr>
          <a:xfrm>
            <a:off x="6582505" y="2340475"/>
            <a:ext cx="2580578" cy="3832545"/>
          </a:xfrm>
          <a:prstGeom prst="rect">
            <a:avLst/>
          </a:prstGeom>
        </p:spPr>
      </p:pic>
      <p:pic>
        <p:nvPicPr>
          <p:cNvPr id="97" name="圖片 9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19355"/>
          <a:stretch/>
        </p:blipFill>
        <p:spPr>
          <a:xfrm>
            <a:off x="9388959" y="2367666"/>
            <a:ext cx="2569109" cy="3832627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 bwMode="auto">
          <a:xfrm>
            <a:off x="781645" y="6209723"/>
            <a:ext cx="2634655" cy="419677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矩形 43"/>
          <p:cNvSpPr/>
          <p:nvPr/>
        </p:nvSpPr>
        <p:spPr bwMode="auto">
          <a:xfrm>
            <a:off x="3730878" y="6188570"/>
            <a:ext cx="2583944" cy="452323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矩形 44"/>
          <p:cNvSpPr/>
          <p:nvPr/>
        </p:nvSpPr>
        <p:spPr bwMode="auto">
          <a:xfrm>
            <a:off x="6575071" y="6188571"/>
            <a:ext cx="2588012" cy="43770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6" name="矩形 45"/>
          <p:cNvSpPr/>
          <p:nvPr/>
        </p:nvSpPr>
        <p:spPr bwMode="auto">
          <a:xfrm>
            <a:off x="9388959" y="6207255"/>
            <a:ext cx="2569109" cy="419018"/>
          </a:xfrm>
          <a:prstGeom prst="rect">
            <a:avLst/>
          </a:prstGeom>
          <a:solidFill>
            <a:srgbClr val="5AA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948532" y="1351333"/>
            <a:ext cx="7812696" cy="523220"/>
            <a:chOff x="7495257" y="1416705"/>
            <a:chExt cx="4960144" cy="523220"/>
          </a:xfrm>
        </p:grpSpPr>
        <p:sp>
          <p:nvSpPr>
            <p:cNvPr id="27" name="文本框 16"/>
            <p:cNvSpPr txBox="1"/>
            <p:nvPr/>
          </p:nvSpPr>
          <p:spPr>
            <a:xfrm>
              <a:off x="7569765" y="1416705"/>
              <a:ext cx="488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11F0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藉童軍技能培養服務他人的插角精神</a:t>
              </a:r>
              <a:endParaRPr lang="zh-CN" altLang="en-US" sz="2800" b="1" dirty="0">
                <a:solidFill>
                  <a:srgbClr val="F11F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8" name="直接连接符 18"/>
            <p:cNvCxnSpPr/>
            <p:nvPr/>
          </p:nvCxnSpPr>
          <p:spPr>
            <a:xfrm>
              <a:off x="7495257" y="1495808"/>
              <a:ext cx="0" cy="365014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16"/>
          <p:cNvSpPr>
            <a:spLocks noChangeArrowheads="1"/>
          </p:cNvSpPr>
          <p:nvPr/>
        </p:nvSpPr>
        <p:spPr bwMode="auto">
          <a:xfrm>
            <a:off x="705517" y="6240968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學習無具野炊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16"/>
          <p:cNvSpPr>
            <a:spLocks noChangeArrowheads="1"/>
          </p:cNvSpPr>
          <p:nvPr/>
        </p:nvSpPr>
        <p:spPr bwMode="auto">
          <a:xfrm>
            <a:off x="6540698" y="6246489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合作搭建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建遮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雨棚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矩形 16"/>
          <p:cNvSpPr>
            <a:spLocks noChangeArrowheads="1"/>
          </p:cNvSpPr>
          <p:nvPr/>
        </p:nvSpPr>
        <p:spPr bwMode="auto">
          <a:xfrm>
            <a:off x="3631125" y="6240968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擔任關主指導學弟妹潔牙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矩形 16"/>
          <p:cNvSpPr>
            <a:spLocks noChangeArrowheads="1"/>
          </p:cNvSpPr>
          <p:nvPr/>
        </p:nvSpPr>
        <p:spPr bwMode="auto">
          <a:xfrm>
            <a:off x="9300043" y="6261870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自製燃火棒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05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26992" y="-17463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700" name="圆角矩形 86"/>
          <p:cNvSpPr>
            <a:spLocks noChangeArrowheads="1"/>
          </p:cNvSpPr>
          <p:nvPr/>
        </p:nvSpPr>
        <p:spPr bwMode="auto">
          <a:xfrm>
            <a:off x="11441113" y="4665663"/>
            <a:ext cx="457200" cy="787400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96850" y="-79704"/>
            <a:ext cx="6761162" cy="1354357"/>
            <a:chOff x="5532483" y="3038407"/>
            <a:chExt cx="3966442" cy="1095839"/>
          </a:xfrm>
        </p:grpSpPr>
        <p:sp>
          <p:nvSpPr>
            <p:cNvPr id="22" name="文本框 14"/>
            <p:cNvSpPr txBox="1">
              <a:spLocks noChangeArrowheads="1"/>
            </p:cNvSpPr>
            <p:nvPr/>
          </p:nvSpPr>
          <p:spPr bwMode="auto">
            <a:xfrm>
              <a:off x="5880397" y="3038407"/>
              <a:ext cx="27534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禮貌</a:t>
              </a:r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友善</a:t>
              </a:r>
              <a:endParaRPr lang="zh-CN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30"/>
            <p:cNvSpPr>
              <a:spLocks noChangeArrowheads="1"/>
            </p:cNvSpPr>
            <p:nvPr/>
          </p:nvSpPr>
          <p:spPr bwMode="auto">
            <a:xfrm>
              <a:off x="5532483" y="3611026"/>
              <a:ext cx="39664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班級生活競賽</a:t>
              </a:r>
              <a:endParaRPr lang="en-US" altLang="zh-CN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24" name="直接连接符 22"/>
            <p:cNvCxnSpPr/>
            <p:nvPr/>
          </p:nvCxnSpPr>
          <p:spPr>
            <a:xfrm flipV="1">
              <a:off x="5954191" y="3526363"/>
              <a:ext cx="2153535" cy="509"/>
            </a:xfrm>
            <a:prstGeom prst="line">
              <a:avLst/>
            </a:prstGeom>
            <a:ln w="12700">
              <a:solidFill>
                <a:srgbClr val="00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7470331" y="3531591"/>
              <a:ext cx="642938" cy="71437"/>
            </a:xfrm>
            <a:prstGeom prst="rect">
              <a:avLst/>
            </a:prstGeom>
            <a:solidFill>
              <a:srgbClr val="00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6" name="矩形 6"/>
          <p:cNvSpPr>
            <a:spLocks noChangeArrowheads="1"/>
          </p:cNvSpPr>
          <p:nvPr/>
        </p:nvSpPr>
        <p:spPr bwMode="auto">
          <a:xfrm>
            <a:off x="3913188" y="1218637"/>
            <a:ext cx="2668587" cy="467518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矩形 10"/>
          <p:cNvSpPr>
            <a:spLocks noChangeArrowheads="1"/>
          </p:cNvSpPr>
          <p:nvPr/>
        </p:nvSpPr>
        <p:spPr bwMode="auto">
          <a:xfrm>
            <a:off x="9492454" y="1202533"/>
            <a:ext cx="2668587" cy="467518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r="22568"/>
          <a:stretch/>
        </p:blipFill>
        <p:spPr>
          <a:xfrm>
            <a:off x="6701626" y="3718254"/>
            <a:ext cx="2670977" cy="29350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/>
          <a:stretch/>
        </p:blipFill>
        <p:spPr>
          <a:xfrm>
            <a:off x="3903659" y="1202533"/>
            <a:ext cx="2668587" cy="4691293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r="22568"/>
          <a:stretch/>
        </p:blipFill>
        <p:spPr>
          <a:xfrm>
            <a:off x="6692097" y="552900"/>
            <a:ext cx="2670977" cy="29350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/>
          <a:stretch/>
        </p:blipFill>
        <p:spPr>
          <a:xfrm>
            <a:off x="6711154" y="550926"/>
            <a:ext cx="2651919" cy="29304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t="20931" r="22149" b="22015"/>
          <a:stretch/>
        </p:blipFill>
        <p:spPr>
          <a:xfrm>
            <a:off x="9492453" y="1279046"/>
            <a:ext cx="2657730" cy="4598676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948532" y="1351333"/>
            <a:ext cx="2778915" cy="954107"/>
            <a:chOff x="7495257" y="1416705"/>
            <a:chExt cx="4960144" cy="954107"/>
          </a:xfrm>
        </p:grpSpPr>
        <p:sp>
          <p:nvSpPr>
            <p:cNvPr id="29" name="文本框 16"/>
            <p:cNvSpPr txBox="1"/>
            <p:nvPr/>
          </p:nvSpPr>
          <p:spPr>
            <a:xfrm>
              <a:off x="7569765" y="1416705"/>
              <a:ext cx="4885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班級生活競賽</a:t>
              </a:r>
              <a:endParaRPr lang="en-US" altLang="zh-TW" sz="28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TW" altLang="en-US" sz="2800" b="1" dirty="0" smtClean="0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營造友善校園</a:t>
              </a:r>
              <a:endParaRPr lang="zh-CN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1" name="直接连接符 18"/>
            <p:cNvCxnSpPr/>
            <p:nvPr/>
          </p:nvCxnSpPr>
          <p:spPr>
            <a:xfrm>
              <a:off x="7495257" y="1495808"/>
              <a:ext cx="0" cy="365014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915690" y="2376105"/>
            <a:ext cx="261808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每週、每月的班級生活競賽推動學生禮貌友善的持續養成，結合家長會獎勵機制讓校園充滿良善氛圍。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6149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42184" y="-73160"/>
            <a:ext cx="12204701" cy="6931160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1044575" y="543369"/>
            <a:ext cx="3860235" cy="78076"/>
            <a:chOff x="5553075" y="976846"/>
            <a:chExt cx="2987242" cy="78076"/>
          </a:xfrm>
        </p:grpSpPr>
        <p:cxnSp>
          <p:nvCxnSpPr>
            <p:cNvPr id="28" name="直接连接符 16"/>
            <p:cNvCxnSpPr/>
            <p:nvPr/>
          </p:nvCxnSpPr>
          <p:spPr>
            <a:xfrm flipV="1">
              <a:off x="5553075" y="976846"/>
              <a:ext cx="2977717" cy="1847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7897380" y="983484"/>
              <a:ext cx="642937" cy="7143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0" name="文本框 14"/>
          <p:cNvSpPr txBox="1">
            <a:spLocks noChangeArrowheads="1"/>
          </p:cNvSpPr>
          <p:nvPr/>
        </p:nvSpPr>
        <p:spPr bwMode="auto">
          <a:xfrm>
            <a:off x="918558" y="-20345"/>
            <a:ext cx="3558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多元展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-220786" y="653119"/>
            <a:ext cx="5125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教育實驗課</a:t>
            </a:r>
            <a:r>
              <a:rPr lang="zh-TW" altLang="en-US" sz="28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</a:t>
            </a:r>
            <a:endParaRPr lang="en-US" altLang="zh-CN" sz="28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r="20440" b="6296"/>
          <a:stretch/>
        </p:blipFill>
        <p:spPr>
          <a:xfrm>
            <a:off x="1168004" y="4067701"/>
            <a:ext cx="2987719" cy="240929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7037" r="9630"/>
          <a:stretch/>
        </p:blipFill>
        <p:spPr>
          <a:xfrm>
            <a:off x="1141061" y="1159506"/>
            <a:ext cx="3655660" cy="231344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1111" r="27778" b="24815"/>
          <a:stretch/>
        </p:blipFill>
        <p:spPr>
          <a:xfrm>
            <a:off x="5188688" y="1147763"/>
            <a:ext cx="3348295" cy="232518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7246"/>
          <a:stretch/>
        </p:blipFill>
        <p:spPr>
          <a:xfrm>
            <a:off x="5220125" y="4047331"/>
            <a:ext cx="3316857" cy="24130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4" t="40926" r="11772"/>
          <a:stretch/>
        </p:blipFill>
        <p:spPr>
          <a:xfrm>
            <a:off x="1170366" y="4002283"/>
            <a:ext cx="3623109" cy="2397410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8820861" y="1102860"/>
            <a:ext cx="3072391" cy="1815882"/>
            <a:chOff x="7495257" y="1416705"/>
            <a:chExt cx="4960144" cy="1815882"/>
          </a:xfrm>
        </p:grpSpPr>
        <p:sp>
          <p:nvSpPr>
            <p:cNvPr id="36" name="文本框 16"/>
            <p:cNvSpPr txBox="1"/>
            <p:nvPr/>
          </p:nvSpPr>
          <p:spPr>
            <a:xfrm>
              <a:off x="7569764" y="1416705"/>
              <a:ext cx="48856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體驗教育實驗課程，自助互助多元展現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7" name="直接连接符 18"/>
            <p:cNvCxnSpPr/>
            <p:nvPr/>
          </p:nvCxnSpPr>
          <p:spPr>
            <a:xfrm>
              <a:off x="7495257" y="1495808"/>
              <a:ext cx="0" cy="365014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8842291" y="2515617"/>
            <a:ext cx="276112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多元的教育實驗課程讓各年級學生從不同主題</a:t>
            </a:r>
            <a:r>
              <a:rPr lang="zh-TW" altLang="en-US" sz="24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學習同儕相處</a:t>
            </a: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，給予</a:t>
            </a:r>
            <a:r>
              <a:rPr lang="zh-TW" altLang="en-US" sz="24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不同視野與</a:t>
            </a: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舞台塑造自助互助的能力。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1141061" y="3472948"/>
            <a:ext cx="3645228" cy="437700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" name="矩形 39"/>
          <p:cNvSpPr/>
          <p:nvPr/>
        </p:nvSpPr>
        <p:spPr bwMode="auto">
          <a:xfrm>
            <a:off x="5183354" y="3481388"/>
            <a:ext cx="3353628" cy="452323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矩形 40"/>
          <p:cNvSpPr/>
          <p:nvPr/>
        </p:nvSpPr>
        <p:spPr bwMode="auto">
          <a:xfrm>
            <a:off x="1168003" y="6320061"/>
            <a:ext cx="3618285" cy="43770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2" name="矩形 41"/>
          <p:cNvSpPr/>
          <p:nvPr/>
        </p:nvSpPr>
        <p:spPr bwMode="auto">
          <a:xfrm>
            <a:off x="5227312" y="6329403"/>
            <a:ext cx="3309670" cy="392072"/>
          </a:xfrm>
          <a:prstGeom prst="rect">
            <a:avLst/>
          </a:prstGeom>
          <a:solidFill>
            <a:srgbClr val="5AA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矩形 16"/>
          <p:cNvSpPr>
            <a:spLocks noChangeArrowheads="1"/>
          </p:cNvSpPr>
          <p:nvPr/>
        </p:nvSpPr>
        <p:spPr bwMode="auto">
          <a:xfrm>
            <a:off x="1182359" y="3511329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串門子課程欣賞同儕作品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矩形 16"/>
          <p:cNvSpPr>
            <a:spLocks noChangeArrowheads="1"/>
          </p:cNvSpPr>
          <p:nvPr/>
        </p:nvSpPr>
        <p:spPr bwMode="auto">
          <a:xfrm>
            <a:off x="5164864" y="3501525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社區踏查課程製作社區生態地圖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矩形 16"/>
          <p:cNvSpPr>
            <a:spLocks noChangeArrowheads="1"/>
          </p:cNvSpPr>
          <p:nvPr/>
        </p:nvSpPr>
        <p:spPr bwMode="auto">
          <a:xfrm>
            <a:off x="1194647" y="6354828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花草</a:t>
            </a:r>
            <a:r>
              <a:rPr lang="zh-TW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課程將校園植物入菜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矩形 16"/>
          <p:cNvSpPr>
            <a:spLocks noChangeArrowheads="1"/>
          </p:cNvSpPr>
          <p:nvPr/>
        </p:nvSpPr>
        <p:spPr bwMode="auto">
          <a:xfrm>
            <a:off x="5183354" y="6364098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親親芳草課程製作擂茶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59" y="4020142"/>
            <a:ext cx="36111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8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13156" y="-73160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49561" y="-64664"/>
            <a:ext cx="4283695" cy="1119476"/>
            <a:chOff x="5312824" y="5525677"/>
            <a:chExt cx="3966442" cy="1119476"/>
          </a:xfrm>
        </p:grpSpPr>
        <p:sp>
          <p:nvSpPr>
            <p:cNvPr id="26" name="文本框 14"/>
            <p:cNvSpPr txBox="1">
              <a:spLocks noChangeArrowheads="1"/>
            </p:cNvSpPr>
            <p:nvPr/>
          </p:nvSpPr>
          <p:spPr bwMode="auto">
            <a:xfrm>
              <a:off x="5538788" y="5525677"/>
              <a:ext cx="27534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我為</a:t>
              </a:r>
              <a:r>
                <a:rPr lang="zh-TW" altLang="en-US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人人</a:t>
              </a:r>
              <a:endParaRPr lang="zh-CN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27" name="直接连接符 10"/>
            <p:cNvCxnSpPr/>
            <p:nvPr/>
          </p:nvCxnSpPr>
          <p:spPr>
            <a:xfrm>
              <a:off x="5642841" y="6067850"/>
              <a:ext cx="3487738" cy="17007"/>
            </a:xfrm>
            <a:prstGeom prst="line">
              <a:avLst/>
            </a:prstGeom>
            <a:ln w="12700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8490382" y="6082405"/>
              <a:ext cx="642937" cy="71438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9" name="矩形 30"/>
            <p:cNvSpPr>
              <a:spLocks noChangeArrowheads="1"/>
            </p:cNvSpPr>
            <p:nvPr/>
          </p:nvSpPr>
          <p:spPr bwMode="auto">
            <a:xfrm>
              <a:off x="5312824" y="6121933"/>
              <a:ext cx="39664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 smtClean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武術、溯溪、登山課程</a:t>
              </a:r>
              <a:endParaRPr lang="en-US" altLang="zh-CN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68385"/>
            <a:ext cx="7750767" cy="31279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b="106"/>
          <a:stretch/>
        </p:blipFill>
        <p:spPr>
          <a:xfrm>
            <a:off x="6457578" y="4369356"/>
            <a:ext cx="2800722" cy="19869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22248" r="13480" b="22015"/>
          <a:stretch/>
        </p:blipFill>
        <p:spPr>
          <a:xfrm>
            <a:off x="4114799" y="4334776"/>
            <a:ext cx="2273301" cy="19929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395" r="17698" b="11654"/>
          <a:stretch/>
        </p:blipFill>
        <p:spPr>
          <a:xfrm rot="5400000">
            <a:off x="9631882" y="4091372"/>
            <a:ext cx="1992998" cy="2536962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923924" y="1112993"/>
            <a:ext cx="3323754" cy="1384995"/>
            <a:chOff x="7495258" y="1416705"/>
            <a:chExt cx="5365952" cy="1961873"/>
          </a:xfrm>
        </p:grpSpPr>
        <p:sp>
          <p:nvSpPr>
            <p:cNvPr id="23" name="文本框 16"/>
            <p:cNvSpPr txBox="1"/>
            <p:nvPr/>
          </p:nvSpPr>
          <p:spPr>
            <a:xfrm>
              <a:off x="7569764" y="1416705"/>
              <a:ext cx="5291446" cy="196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以自然為師，涵養同理情懷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4" name="直接连接符 18"/>
            <p:cNvCxnSpPr/>
            <p:nvPr/>
          </p:nvCxnSpPr>
          <p:spPr>
            <a:xfrm>
              <a:off x="7495258" y="1495808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/>
          <p:cNvGrpSpPr/>
          <p:nvPr/>
        </p:nvGrpSpPr>
        <p:grpSpPr>
          <a:xfrm>
            <a:off x="923924" y="3868284"/>
            <a:ext cx="3323754" cy="1384995"/>
            <a:chOff x="7495257" y="1416705"/>
            <a:chExt cx="4960146" cy="1384995"/>
          </a:xfrm>
        </p:grpSpPr>
        <p:sp>
          <p:nvSpPr>
            <p:cNvPr id="30" name="文本框 16"/>
            <p:cNvSpPr txBox="1"/>
            <p:nvPr/>
          </p:nvSpPr>
          <p:spPr>
            <a:xfrm>
              <a:off x="7569766" y="1416705"/>
              <a:ext cx="48856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以武術為師，健體防身，修身養性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1" name="直接连接符 18"/>
            <p:cNvCxnSpPr/>
            <p:nvPr/>
          </p:nvCxnSpPr>
          <p:spPr>
            <a:xfrm>
              <a:off x="7495257" y="1495808"/>
              <a:ext cx="0" cy="365014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999863" y="1981340"/>
            <a:ext cx="301813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溯溪、登山課程中學生必須為人為己方能完成挑戰，體會我為人人的同理情懷。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82970" y="4806595"/>
            <a:ext cx="301813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武術課程，強身健體只是外顯，武德以及虛心謙卑才是內涵。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6497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EE269B49-4EB1-4870-9FAA-0B0ECC98E682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6147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9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0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1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2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3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4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5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6" name="文本框 7"/>
          <p:cNvSpPr>
            <a:spLocks noChangeArrowheads="1"/>
          </p:cNvSpPr>
          <p:nvPr/>
        </p:nvSpPr>
        <p:spPr bwMode="auto">
          <a:xfrm>
            <a:off x="700088" y="1654175"/>
            <a:ext cx="1601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章　節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7" name="圆角矩形 17"/>
          <p:cNvSpPr>
            <a:spLocks noChangeArrowheads="1"/>
          </p:cNvSpPr>
          <p:nvPr/>
        </p:nvSpPr>
        <p:spPr bwMode="auto">
          <a:xfrm>
            <a:off x="2812256" y="3615531"/>
            <a:ext cx="4735512" cy="674687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8" name="文本框 10"/>
          <p:cNvSpPr>
            <a:spLocks noChangeArrowheads="1"/>
          </p:cNvSpPr>
          <p:nvPr/>
        </p:nvSpPr>
        <p:spPr bwMode="auto">
          <a:xfrm>
            <a:off x="2933700" y="212883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1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念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目標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59" name="文本框 10"/>
          <p:cNvSpPr>
            <a:spLocks noChangeArrowheads="1"/>
          </p:cNvSpPr>
          <p:nvPr/>
        </p:nvSpPr>
        <p:spPr bwMode="auto">
          <a:xfrm>
            <a:off x="2933700" y="2900363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2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創新特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0" name="文本框 10"/>
          <p:cNvSpPr>
            <a:spLocks noChangeArrowheads="1"/>
          </p:cNvSpPr>
          <p:nvPr/>
        </p:nvSpPr>
        <p:spPr bwMode="auto">
          <a:xfrm>
            <a:off x="2933700" y="364648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3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成效推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廣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1" name="文本框 10"/>
          <p:cNvSpPr>
            <a:spLocks noChangeArrowheads="1"/>
          </p:cNvSpPr>
          <p:nvPr/>
        </p:nvSpPr>
        <p:spPr bwMode="auto">
          <a:xfrm>
            <a:off x="2933700" y="4384675"/>
            <a:ext cx="449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4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自我檢核及省思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7397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F68544C6-B37B-428D-8DEB-A0B2D2B3EE8F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2531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矩形 1"/>
          <p:cNvSpPr>
            <a:spLocks noChangeArrowheads="1"/>
          </p:cNvSpPr>
          <p:nvPr/>
        </p:nvSpPr>
        <p:spPr bwMode="auto">
          <a:xfrm>
            <a:off x="-17463" y="-28575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3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4" name="圆角矩形 24"/>
          <p:cNvSpPr>
            <a:spLocks noChangeArrowheads="1"/>
          </p:cNvSpPr>
          <p:nvPr/>
        </p:nvSpPr>
        <p:spPr bwMode="auto">
          <a:xfrm>
            <a:off x="-44450" y="5986463"/>
            <a:ext cx="665163" cy="889000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5" name="圆角矩形 23"/>
          <p:cNvSpPr>
            <a:spLocks noChangeArrowheads="1"/>
          </p:cNvSpPr>
          <p:nvPr/>
        </p:nvSpPr>
        <p:spPr bwMode="auto">
          <a:xfrm>
            <a:off x="346075" y="5457825"/>
            <a:ext cx="955675" cy="1057275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6" name="圆角矩形 27"/>
          <p:cNvSpPr>
            <a:spLocks noChangeArrowheads="1"/>
          </p:cNvSpPr>
          <p:nvPr/>
        </p:nvSpPr>
        <p:spPr bwMode="auto">
          <a:xfrm>
            <a:off x="169863" y="4772025"/>
            <a:ext cx="568325" cy="922338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7" name="文本框 7"/>
          <p:cNvSpPr>
            <a:spLocks noChangeArrowheads="1"/>
          </p:cNvSpPr>
          <p:nvPr/>
        </p:nvSpPr>
        <p:spPr bwMode="auto">
          <a:xfrm>
            <a:off x="23018" y="5425675"/>
            <a:ext cx="1601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成效</a:t>
            </a:r>
            <a:endParaRPr lang="en-US" altLang="zh-TW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推廣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38" name="等腰三角形 36"/>
          <p:cNvSpPr>
            <a:spLocks noChangeArrowheads="1"/>
          </p:cNvSpPr>
          <p:nvPr/>
        </p:nvSpPr>
        <p:spPr bwMode="auto">
          <a:xfrm rot="10800000">
            <a:off x="6361113" y="-44450"/>
            <a:ext cx="1462087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9" name="等腰三角形 29"/>
          <p:cNvSpPr>
            <a:spLocks noChangeArrowheads="1"/>
          </p:cNvSpPr>
          <p:nvPr/>
        </p:nvSpPr>
        <p:spPr bwMode="auto">
          <a:xfrm rot="10800000">
            <a:off x="7597775" y="-44450"/>
            <a:ext cx="8016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0" name="等腰三角形 9"/>
          <p:cNvSpPr>
            <a:spLocks noChangeArrowheads="1"/>
          </p:cNvSpPr>
          <p:nvPr/>
        </p:nvSpPr>
        <p:spPr bwMode="auto">
          <a:xfrm rot="10800000">
            <a:off x="8113713" y="-28575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1" name="等腰三角形 34"/>
          <p:cNvSpPr>
            <a:spLocks noChangeArrowheads="1"/>
          </p:cNvSpPr>
          <p:nvPr/>
        </p:nvSpPr>
        <p:spPr bwMode="auto">
          <a:xfrm rot="10800000">
            <a:off x="9105900" y="-31750"/>
            <a:ext cx="2065338" cy="485775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2" name="等腰三角形 35"/>
          <p:cNvSpPr>
            <a:spLocks noChangeArrowheads="1"/>
          </p:cNvSpPr>
          <p:nvPr/>
        </p:nvSpPr>
        <p:spPr bwMode="auto">
          <a:xfrm rot="10800000">
            <a:off x="10723563" y="-44450"/>
            <a:ext cx="1435100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3" name="等腰三角形 37"/>
          <p:cNvSpPr>
            <a:spLocks noChangeArrowheads="1"/>
          </p:cNvSpPr>
          <p:nvPr/>
        </p:nvSpPr>
        <p:spPr bwMode="auto">
          <a:xfrm rot="10800000">
            <a:off x="4505325" y="-44450"/>
            <a:ext cx="2454275" cy="914400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4" name="等腰三角形 38"/>
          <p:cNvSpPr>
            <a:spLocks noChangeArrowheads="1"/>
          </p:cNvSpPr>
          <p:nvPr/>
        </p:nvSpPr>
        <p:spPr bwMode="auto">
          <a:xfrm rot="10800000">
            <a:off x="3676650" y="-44450"/>
            <a:ext cx="1222375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5" name="等腰三角形 39"/>
          <p:cNvSpPr>
            <a:spLocks noChangeArrowheads="1"/>
          </p:cNvSpPr>
          <p:nvPr/>
        </p:nvSpPr>
        <p:spPr bwMode="auto">
          <a:xfrm rot="10800000">
            <a:off x="2525713" y="-28575"/>
            <a:ext cx="1762125" cy="1285875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6" name="等腰三角形 40"/>
          <p:cNvSpPr>
            <a:spLocks noChangeArrowheads="1"/>
          </p:cNvSpPr>
          <p:nvPr/>
        </p:nvSpPr>
        <p:spPr bwMode="auto">
          <a:xfrm rot="10800000">
            <a:off x="1944688" y="-44450"/>
            <a:ext cx="800100" cy="914400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47" name="等腰三角形 41"/>
          <p:cNvSpPr>
            <a:spLocks noChangeArrowheads="1"/>
          </p:cNvSpPr>
          <p:nvPr/>
        </p:nvSpPr>
        <p:spPr bwMode="auto">
          <a:xfrm rot="10800000">
            <a:off x="-44450" y="-44450"/>
            <a:ext cx="2389188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FFFFFF"/>
                </a:solidFill>
              </a:rPr>
              <a:t> </a:t>
            </a: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92" name="TextBox 11"/>
          <p:cNvSpPr>
            <a:spLocks noChangeArrowheads="1"/>
          </p:cNvSpPr>
          <p:nvPr/>
        </p:nvSpPr>
        <p:spPr bwMode="auto">
          <a:xfrm>
            <a:off x="1110456" y="3995326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品德生</a:t>
            </a:r>
            <a:r>
              <a:rPr lang="zh-TW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49" name="Freeform 6"/>
          <p:cNvSpPr>
            <a:spLocks noChangeArrowheads="1"/>
          </p:cNvSpPr>
          <p:nvPr/>
        </p:nvSpPr>
        <p:spPr bwMode="auto">
          <a:xfrm>
            <a:off x="1412875" y="1914525"/>
            <a:ext cx="1943100" cy="1847850"/>
          </a:xfrm>
          <a:custGeom>
            <a:avLst/>
            <a:gdLst>
              <a:gd name="T0" fmla="*/ 2147483646 w 1580"/>
              <a:gd name="T1" fmla="*/ 2147483646 h 1503"/>
              <a:gd name="T2" fmla="*/ 2147483646 w 1580"/>
              <a:gd name="T3" fmla="*/ 2147483646 h 1503"/>
              <a:gd name="T4" fmla="*/ 2147483646 w 1580"/>
              <a:gd name="T5" fmla="*/ 2147483646 h 1503"/>
              <a:gd name="T6" fmla="*/ 2147483646 w 1580"/>
              <a:gd name="T7" fmla="*/ 2147483646 h 1503"/>
              <a:gd name="T8" fmla="*/ 2147483646 w 1580"/>
              <a:gd name="T9" fmla="*/ 2147483646 h 1503"/>
              <a:gd name="T10" fmla="*/ 2147483646 w 1580"/>
              <a:gd name="T11" fmla="*/ 2147483646 h 1503"/>
              <a:gd name="T12" fmla="*/ 2147483646 w 1580"/>
              <a:gd name="T13" fmla="*/ 2147483646 h 1503"/>
              <a:gd name="T14" fmla="*/ 2147483646 w 1580"/>
              <a:gd name="T15" fmla="*/ 2147483646 h 1503"/>
              <a:gd name="T16" fmla="*/ 2147483646 w 1580"/>
              <a:gd name="T17" fmla="*/ 2147483646 h 1503"/>
              <a:gd name="T18" fmla="*/ 2147483646 w 1580"/>
              <a:gd name="T19" fmla="*/ 2147483646 h 1503"/>
              <a:gd name="T20" fmla="*/ 0 w 1580"/>
              <a:gd name="T21" fmla="*/ 2147483646 h 1503"/>
              <a:gd name="T22" fmla="*/ 2147483646 w 1580"/>
              <a:gd name="T23" fmla="*/ 2147483646 h 1503"/>
              <a:gd name="T24" fmla="*/ 2147483646 w 1580"/>
              <a:gd name="T25" fmla="*/ 2147483646 h 1503"/>
              <a:gd name="T26" fmla="*/ 2147483646 w 1580"/>
              <a:gd name="T27" fmla="*/ 2147483646 h 1503"/>
              <a:gd name="T28" fmla="*/ 2147483646 w 1580"/>
              <a:gd name="T29" fmla="*/ 0 h 1503"/>
              <a:gd name="T30" fmla="*/ 2147483646 w 1580"/>
              <a:gd name="T31" fmla="*/ 2147483646 h 1503"/>
              <a:gd name="T32" fmla="*/ 2147483646 w 1580"/>
              <a:gd name="T33" fmla="*/ 0 h 1503"/>
              <a:gd name="T34" fmla="*/ 2147483646 w 1580"/>
              <a:gd name="T35" fmla="*/ 2147483646 h 1503"/>
              <a:gd name="T36" fmla="*/ 2147483646 w 1580"/>
              <a:gd name="T37" fmla="*/ 2147483646 h 1503"/>
              <a:gd name="T38" fmla="*/ 2147483646 w 1580"/>
              <a:gd name="T39" fmla="*/ 2147483646 h 1503"/>
              <a:gd name="T40" fmla="*/ 2147483646 w 1580"/>
              <a:gd name="T41" fmla="*/ 2147483646 h 15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80"/>
              <a:gd name="T64" fmla="*/ 0 h 1503"/>
              <a:gd name="T65" fmla="*/ 1580 w 1580"/>
              <a:gd name="T66" fmla="*/ 1503 h 150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80" h="1503">
                <a:moveTo>
                  <a:pt x="1580" y="753"/>
                </a:moveTo>
                <a:lnTo>
                  <a:pt x="1423" y="957"/>
                </a:lnTo>
                <a:lnTo>
                  <a:pt x="1428" y="1216"/>
                </a:lnTo>
                <a:lnTo>
                  <a:pt x="1181" y="1292"/>
                </a:lnTo>
                <a:lnTo>
                  <a:pt x="1034" y="1503"/>
                </a:lnTo>
                <a:lnTo>
                  <a:pt x="790" y="1418"/>
                </a:lnTo>
                <a:lnTo>
                  <a:pt x="545" y="1503"/>
                </a:lnTo>
                <a:lnTo>
                  <a:pt x="398" y="1292"/>
                </a:lnTo>
                <a:lnTo>
                  <a:pt x="151" y="1216"/>
                </a:lnTo>
                <a:lnTo>
                  <a:pt x="156" y="957"/>
                </a:lnTo>
                <a:lnTo>
                  <a:pt x="0" y="753"/>
                </a:lnTo>
                <a:lnTo>
                  <a:pt x="156" y="546"/>
                </a:lnTo>
                <a:lnTo>
                  <a:pt x="151" y="288"/>
                </a:lnTo>
                <a:lnTo>
                  <a:pt x="398" y="214"/>
                </a:lnTo>
                <a:lnTo>
                  <a:pt x="545" y="0"/>
                </a:lnTo>
                <a:lnTo>
                  <a:pt x="790" y="86"/>
                </a:lnTo>
                <a:lnTo>
                  <a:pt x="1034" y="0"/>
                </a:lnTo>
                <a:lnTo>
                  <a:pt x="1181" y="214"/>
                </a:lnTo>
                <a:lnTo>
                  <a:pt x="1428" y="288"/>
                </a:lnTo>
                <a:lnTo>
                  <a:pt x="1423" y="546"/>
                </a:lnTo>
                <a:lnTo>
                  <a:pt x="1580" y="753"/>
                </a:lnTo>
                <a:close/>
              </a:path>
            </a:pathLst>
          </a:custGeom>
          <a:solidFill>
            <a:srgbClr val="018CCC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550" name="组合 30"/>
          <p:cNvGrpSpPr>
            <a:grpSpLocks/>
          </p:cNvGrpSpPr>
          <p:nvPr/>
        </p:nvGrpSpPr>
        <p:grpSpPr bwMode="auto">
          <a:xfrm>
            <a:off x="1968500" y="3295650"/>
            <a:ext cx="831850" cy="833438"/>
            <a:chOff x="0" y="0"/>
            <a:chExt cx="832962" cy="832962"/>
          </a:xfrm>
        </p:grpSpPr>
        <p:sp>
          <p:nvSpPr>
            <p:cNvPr id="22590" name="椭圆 31"/>
            <p:cNvSpPr>
              <a:spLocks noChangeArrowheads="1"/>
            </p:cNvSpPr>
            <p:nvPr/>
          </p:nvSpPr>
          <p:spPr bwMode="auto">
            <a:xfrm>
              <a:off x="0" y="0"/>
              <a:ext cx="832962" cy="832962"/>
            </a:xfrm>
            <a:prstGeom prst="ellipse">
              <a:avLst/>
            </a:prstGeom>
            <a:solidFill>
              <a:srgbClr val="351F10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2F6583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>
                  <a:solidFill>
                    <a:schemeClr val="bg1"/>
                  </a:solidFill>
                </a:rPr>
                <a:t> </a:t>
              </a:r>
              <a:endParaRPr lang="zh-CN" altLang="en-US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591" name="文本框 49"/>
            <p:cNvSpPr>
              <a:spLocks noChangeArrowheads="1"/>
            </p:cNvSpPr>
            <p:nvPr/>
          </p:nvSpPr>
          <p:spPr bwMode="auto">
            <a:xfrm>
              <a:off x="140350" y="208732"/>
              <a:ext cx="552262" cy="36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2552" name="Freeform 6"/>
          <p:cNvSpPr>
            <a:spLocks noChangeArrowheads="1"/>
          </p:cNvSpPr>
          <p:nvPr/>
        </p:nvSpPr>
        <p:spPr bwMode="auto">
          <a:xfrm>
            <a:off x="3886200" y="1914525"/>
            <a:ext cx="1943100" cy="1847850"/>
          </a:xfrm>
          <a:custGeom>
            <a:avLst/>
            <a:gdLst>
              <a:gd name="T0" fmla="*/ 2147483646 w 1580"/>
              <a:gd name="T1" fmla="*/ 2147483646 h 1503"/>
              <a:gd name="T2" fmla="*/ 2147483646 w 1580"/>
              <a:gd name="T3" fmla="*/ 2147483646 h 1503"/>
              <a:gd name="T4" fmla="*/ 2147483646 w 1580"/>
              <a:gd name="T5" fmla="*/ 2147483646 h 1503"/>
              <a:gd name="T6" fmla="*/ 2147483646 w 1580"/>
              <a:gd name="T7" fmla="*/ 2147483646 h 1503"/>
              <a:gd name="T8" fmla="*/ 2147483646 w 1580"/>
              <a:gd name="T9" fmla="*/ 2147483646 h 1503"/>
              <a:gd name="T10" fmla="*/ 2147483646 w 1580"/>
              <a:gd name="T11" fmla="*/ 2147483646 h 1503"/>
              <a:gd name="T12" fmla="*/ 2147483646 w 1580"/>
              <a:gd name="T13" fmla="*/ 2147483646 h 1503"/>
              <a:gd name="T14" fmla="*/ 2147483646 w 1580"/>
              <a:gd name="T15" fmla="*/ 2147483646 h 1503"/>
              <a:gd name="T16" fmla="*/ 2147483646 w 1580"/>
              <a:gd name="T17" fmla="*/ 2147483646 h 1503"/>
              <a:gd name="T18" fmla="*/ 2147483646 w 1580"/>
              <a:gd name="T19" fmla="*/ 2147483646 h 1503"/>
              <a:gd name="T20" fmla="*/ 0 w 1580"/>
              <a:gd name="T21" fmla="*/ 2147483646 h 1503"/>
              <a:gd name="T22" fmla="*/ 2147483646 w 1580"/>
              <a:gd name="T23" fmla="*/ 2147483646 h 1503"/>
              <a:gd name="T24" fmla="*/ 2147483646 w 1580"/>
              <a:gd name="T25" fmla="*/ 2147483646 h 1503"/>
              <a:gd name="T26" fmla="*/ 2147483646 w 1580"/>
              <a:gd name="T27" fmla="*/ 2147483646 h 1503"/>
              <a:gd name="T28" fmla="*/ 2147483646 w 1580"/>
              <a:gd name="T29" fmla="*/ 0 h 1503"/>
              <a:gd name="T30" fmla="*/ 2147483646 w 1580"/>
              <a:gd name="T31" fmla="*/ 2147483646 h 1503"/>
              <a:gd name="T32" fmla="*/ 2147483646 w 1580"/>
              <a:gd name="T33" fmla="*/ 0 h 1503"/>
              <a:gd name="T34" fmla="*/ 2147483646 w 1580"/>
              <a:gd name="T35" fmla="*/ 2147483646 h 1503"/>
              <a:gd name="T36" fmla="*/ 2147483646 w 1580"/>
              <a:gd name="T37" fmla="*/ 2147483646 h 1503"/>
              <a:gd name="T38" fmla="*/ 2147483646 w 1580"/>
              <a:gd name="T39" fmla="*/ 2147483646 h 1503"/>
              <a:gd name="T40" fmla="*/ 2147483646 w 1580"/>
              <a:gd name="T41" fmla="*/ 2147483646 h 15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80"/>
              <a:gd name="T64" fmla="*/ 0 h 1503"/>
              <a:gd name="T65" fmla="*/ 1580 w 1580"/>
              <a:gd name="T66" fmla="*/ 1503 h 150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80" h="1503">
                <a:moveTo>
                  <a:pt x="1580" y="753"/>
                </a:moveTo>
                <a:lnTo>
                  <a:pt x="1423" y="957"/>
                </a:lnTo>
                <a:lnTo>
                  <a:pt x="1428" y="1216"/>
                </a:lnTo>
                <a:lnTo>
                  <a:pt x="1181" y="1292"/>
                </a:lnTo>
                <a:lnTo>
                  <a:pt x="1034" y="1503"/>
                </a:lnTo>
                <a:lnTo>
                  <a:pt x="790" y="1418"/>
                </a:lnTo>
                <a:lnTo>
                  <a:pt x="545" y="1503"/>
                </a:lnTo>
                <a:lnTo>
                  <a:pt x="398" y="1292"/>
                </a:lnTo>
                <a:lnTo>
                  <a:pt x="151" y="1216"/>
                </a:lnTo>
                <a:lnTo>
                  <a:pt x="156" y="957"/>
                </a:lnTo>
                <a:lnTo>
                  <a:pt x="0" y="753"/>
                </a:lnTo>
                <a:lnTo>
                  <a:pt x="156" y="546"/>
                </a:lnTo>
                <a:lnTo>
                  <a:pt x="151" y="288"/>
                </a:lnTo>
                <a:lnTo>
                  <a:pt x="398" y="214"/>
                </a:lnTo>
                <a:lnTo>
                  <a:pt x="545" y="0"/>
                </a:lnTo>
                <a:lnTo>
                  <a:pt x="790" y="86"/>
                </a:lnTo>
                <a:lnTo>
                  <a:pt x="1034" y="0"/>
                </a:lnTo>
                <a:lnTo>
                  <a:pt x="1181" y="214"/>
                </a:lnTo>
                <a:lnTo>
                  <a:pt x="1428" y="288"/>
                </a:lnTo>
                <a:lnTo>
                  <a:pt x="1423" y="546"/>
                </a:lnTo>
                <a:lnTo>
                  <a:pt x="1580" y="753"/>
                </a:lnTo>
                <a:close/>
              </a:path>
            </a:pathLst>
          </a:custGeom>
          <a:solidFill>
            <a:srgbClr val="C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553" name="组合 45"/>
          <p:cNvGrpSpPr>
            <a:grpSpLocks/>
          </p:cNvGrpSpPr>
          <p:nvPr/>
        </p:nvGrpSpPr>
        <p:grpSpPr bwMode="auto">
          <a:xfrm>
            <a:off x="4441825" y="3295650"/>
            <a:ext cx="833438" cy="833438"/>
            <a:chOff x="0" y="0"/>
            <a:chExt cx="832962" cy="832962"/>
          </a:xfrm>
        </p:grpSpPr>
        <p:sp>
          <p:nvSpPr>
            <p:cNvPr id="22586" name="椭圆 46"/>
            <p:cNvSpPr>
              <a:spLocks noChangeArrowheads="1"/>
            </p:cNvSpPr>
            <p:nvPr/>
          </p:nvSpPr>
          <p:spPr bwMode="auto">
            <a:xfrm>
              <a:off x="0" y="0"/>
              <a:ext cx="832962" cy="832962"/>
            </a:xfrm>
            <a:prstGeom prst="ellipse">
              <a:avLst/>
            </a:prstGeom>
            <a:solidFill>
              <a:srgbClr val="351F10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2F6583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>
                  <a:solidFill>
                    <a:schemeClr val="bg1"/>
                  </a:solidFill>
                </a:rPr>
                <a:t> </a:t>
              </a:r>
              <a:endParaRPr lang="zh-CN" altLang="en-US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587" name="文本框 69"/>
            <p:cNvSpPr>
              <a:spLocks noChangeArrowheads="1"/>
            </p:cNvSpPr>
            <p:nvPr/>
          </p:nvSpPr>
          <p:spPr bwMode="auto">
            <a:xfrm>
              <a:off x="140350" y="208732"/>
              <a:ext cx="552262" cy="36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2555" name="Freeform 6"/>
          <p:cNvSpPr>
            <a:spLocks noChangeArrowheads="1"/>
          </p:cNvSpPr>
          <p:nvPr/>
        </p:nvSpPr>
        <p:spPr bwMode="auto">
          <a:xfrm>
            <a:off x="6361113" y="1914525"/>
            <a:ext cx="1941512" cy="1847850"/>
          </a:xfrm>
          <a:custGeom>
            <a:avLst/>
            <a:gdLst>
              <a:gd name="T0" fmla="*/ 2147483646 w 1580"/>
              <a:gd name="T1" fmla="*/ 2147483646 h 1503"/>
              <a:gd name="T2" fmla="*/ 2147483646 w 1580"/>
              <a:gd name="T3" fmla="*/ 2147483646 h 1503"/>
              <a:gd name="T4" fmla="*/ 2147483646 w 1580"/>
              <a:gd name="T5" fmla="*/ 2147483646 h 1503"/>
              <a:gd name="T6" fmla="*/ 2147483646 w 1580"/>
              <a:gd name="T7" fmla="*/ 2147483646 h 1503"/>
              <a:gd name="T8" fmla="*/ 2147483646 w 1580"/>
              <a:gd name="T9" fmla="*/ 2147483646 h 1503"/>
              <a:gd name="T10" fmla="*/ 2147483646 w 1580"/>
              <a:gd name="T11" fmla="*/ 2147483646 h 1503"/>
              <a:gd name="T12" fmla="*/ 2147483646 w 1580"/>
              <a:gd name="T13" fmla="*/ 2147483646 h 1503"/>
              <a:gd name="T14" fmla="*/ 2147483646 w 1580"/>
              <a:gd name="T15" fmla="*/ 2147483646 h 1503"/>
              <a:gd name="T16" fmla="*/ 2147483646 w 1580"/>
              <a:gd name="T17" fmla="*/ 2147483646 h 1503"/>
              <a:gd name="T18" fmla="*/ 2147483646 w 1580"/>
              <a:gd name="T19" fmla="*/ 2147483646 h 1503"/>
              <a:gd name="T20" fmla="*/ 0 w 1580"/>
              <a:gd name="T21" fmla="*/ 2147483646 h 1503"/>
              <a:gd name="T22" fmla="*/ 2147483646 w 1580"/>
              <a:gd name="T23" fmla="*/ 2147483646 h 1503"/>
              <a:gd name="T24" fmla="*/ 2147483646 w 1580"/>
              <a:gd name="T25" fmla="*/ 2147483646 h 1503"/>
              <a:gd name="T26" fmla="*/ 2147483646 w 1580"/>
              <a:gd name="T27" fmla="*/ 2147483646 h 1503"/>
              <a:gd name="T28" fmla="*/ 2147483646 w 1580"/>
              <a:gd name="T29" fmla="*/ 0 h 1503"/>
              <a:gd name="T30" fmla="*/ 2147483646 w 1580"/>
              <a:gd name="T31" fmla="*/ 2147483646 h 1503"/>
              <a:gd name="T32" fmla="*/ 2147483646 w 1580"/>
              <a:gd name="T33" fmla="*/ 0 h 1503"/>
              <a:gd name="T34" fmla="*/ 2147483646 w 1580"/>
              <a:gd name="T35" fmla="*/ 2147483646 h 1503"/>
              <a:gd name="T36" fmla="*/ 2147483646 w 1580"/>
              <a:gd name="T37" fmla="*/ 2147483646 h 1503"/>
              <a:gd name="T38" fmla="*/ 2147483646 w 1580"/>
              <a:gd name="T39" fmla="*/ 2147483646 h 1503"/>
              <a:gd name="T40" fmla="*/ 2147483646 w 1580"/>
              <a:gd name="T41" fmla="*/ 2147483646 h 15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80"/>
              <a:gd name="T64" fmla="*/ 0 h 1503"/>
              <a:gd name="T65" fmla="*/ 1580 w 1580"/>
              <a:gd name="T66" fmla="*/ 1503 h 150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80" h="1503">
                <a:moveTo>
                  <a:pt x="1580" y="753"/>
                </a:moveTo>
                <a:lnTo>
                  <a:pt x="1423" y="957"/>
                </a:lnTo>
                <a:lnTo>
                  <a:pt x="1428" y="1216"/>
                </a:lnTo>
                <a:lnTo>
                  <a:pt x="1181" y="1292"/>
                </a:lnTo>
                <a:lnTo>
                  <a:pt x="1034" y="1503"/>
                </a:lnTo>
                <a:lnTo>
                  <a:pt x="790" y="1418"/>
                </a:lnTo>
                <a:lnTo>
                  <a:pt x="545" y="1503"/>
                </a:lnTo>
                <a:lnTo>
                  <a:pt x="398" y="1292"/>
                </a:lnTo>
                <a:lnTo>
                  <a:pt x="151" y="1216"/>
                </a:lnTo>
                <a:lnTo>
                  <a:pt x="156" y="957"/>
                </a:lnTo>
                <a:lnTo>
                  <a:pt x="0" y="753"/>
                </a:lnTo>
                <a:lnTo>
                  <a:pt x="156" y="546"/>
                </a:lnTo>
                <a:lnTo>
                  <a:pt x="151" y="288"/>
                </a:lnTo>
                <a:lnTo>
                  <a:pt x="398" y="214"/>
                </a:lnTo>
                <a:lnTo>
                  <a:pt x="545" y="0"/>
                </a:lnTo>
                <a:lnTo>
                  <a:pt x="790" y="86"/>
                </a:lnTo>
                <a:lnTo>
                  <a:pt x="1034" y="0"/>
                </a:lnTo>
                <a:lnTo>
                  <a:pt x="1181" y="214"/>
                </a:lnTo>
                <a:lnTo>
                  <a:pt x="1428" y="288"/>
                </a:lnTo>
                <a:lnTo>
                  <a:pt x="1423" y="546"/>
                </a:lnTo>
                <a:lnTo>
                  <a:pt x="1580" y="753"/>
                </a:lnTo>
                <a:close/>
              </a:path>
            </a:pathLst>
          </a:custGeom>
          <a:solidFill>
            <a:srgbClr val="CAA818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556" name="组合 52"/>
          <p:cNvGrpSpPr>
            <a:grpSpLocks/>
          </p:cNvGrpSpPr>
          <p:nvPr/>
        </p:nvGrpSpPr>
        <p:grpSpPr bwMode="auto">
          <a:xfrm>
            <a:off x="6915150" y="3295650"/>
            <a:ext cx="833438" cy="833438"/>
            <a:chOff x="0" y="0"/>
            <a:chExt cx="832962" cy="832962"/>
          </a:xfrm>
        </p:grpSpPr>
        <p:sp>
          <p:nvSpPr>
            <p:cNvPr id="22582" name="椭圆 53"/>
            <p:cNvSpPr>
              <a:spLocks noChangeArrowheads="1"/>
            </p:cNvSpPr>
            <p:nvPr/>
          </p:nvSpPr>
          <p:spPr bwMode="auto">
            <a:xfrm>
              <a:off x="0" y="0"/>
              <a:ext cx="832962" cy="832962"/>
            </a:xfrm>
            <a:prstGeom prst="ellipse">
              <a:avLst/>
            </a:prstGeom>
            <a:solidFill>
              <a:srgbClr val="351F10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2F6583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>
                  <a:solidFill>
                    <a:schemeClr val="bg1"/>
                  </a:solidFill>
                </a:rPr>
                <a:t> </a:t>
              </a:r>
              <a:endParaRPr lang="zh-CN" altLang="en-US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583" name="文本框 126"/>
            <p:cNvSpPr>
              <a:spLocks noChangeArrowheads="1"/>
            </p:cNvSpPr>
            <p:nvPr/>
          </p:nvSpPr>
          <p:spPr bwMode="auto">
            <a:xfrm>
              <a:off x="140350" y="208732"/>
              <a:ext cx="552262" cy="36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2558" name="Freeform 6"/>
          <p:cNvSpPr>
            <a:spLocks noChangeArrowheads="1"/>
          </p:cNvSpPr>
          <p:nvPr/>
        </p:nvSpPr>
        <p:spPr bwMode="auto">
          <a:xfrm>
            <a:off x="8836025" y="1914525"/>
            <a:ext cx="1941513" cy="1847850"/>
          </a:xfrm>
          <a:custGeom>
            <a:avLst/>
            <a:gdLst>
              <a:gd name="T0" fmla="*/ 2147483646 w 1580"/>
              <a:gd name="T1" fmla="*/ 2147483646 h 1503"/>
              <a:gd name="T2" fmla="*/ 2147483646 w 1580"/>
              <a:gd name="T3" fmla="*/ 2147483646 h 1503"/>
              <a:gd name="T4" fmla="*/ 2147483646 w 1580"/>
              <a:gd name="T5" fmla="*/ 2147483646 h 1503"/>
              <a:gd name="T6" fmla="*/ 2147483646 w 1580"/>
              <a:gd name="T7" fmla="*/ 2147483646 h 1503"/>
              <a:gd name="T8" fmla="*/ 2147483646 w 1580"/>
              <a:gd name="T9" fmla="*/ 2147483646 h 1503"/>
              <a:gd name="T10" fmla="*/ 2147483646 w 1580"/>
              <a:gd name="T11" fmla="*/ 2147483646 h 1503"/>
              <a:gd name="T12" fmla="*/ 2147483646 w 1580"/>
              <a:gd name="T13" fmla="*/ 2147483646 h 1503"/>
              <a:gd name="T14" fmla="*/ 2147483646 w 1580"/>
              <a:gd name="T15" fmla="*/ 2147483646 h 1503"/>
              <a:gd name="T16" fmla="*/ 2147483646 w 1580"/>
              <a:gd name="T17" fmla="*/ 2147483646 h 1503"/>
              <a:gd name="T18" fmla="*/ 2147483646 w 1580"/>
              <a:gd name="T19" fmla="*/ 2147483646 h 1503"/>
              <a:gd name="T20" fmla="*/ 0 w 1580"/>
              <a:gd name="T21" fmla="*/ 2147483646 h 1503"/>
              <a:gd name="T22" fmla="*/ 2147483646 w 1580"/>
              <a:gd name="T23" fmla="*/ 2147483646 h 1503"/>
              <a:gd name="T24" fmla="*/ 2147483646 w 1580"/>
              <a:gd name="T25" fmla="*/ 2147483646 h 1503"/>
              <a:gd name="T26" fmla="*/ 2147483646 w 1580"/>
              <a:gd name="T27" fmla="*/ 2147483646 h 1503"/>
              <a:gd name="T28" fmla="*/ 2147483646 w 1580"/>
              <a:gd name="T29" fmla="*/ 0 h 1503"/>
              <a:gd name="T30" fmla="*/ 2147483646 w 1580"/>
              <a:gd name="T31" fmla="*/ 2147483646 h 1503"/>
              <a:gd name="T32" fmla="*/ 2147483646 w 1580"/>
              <a:gd name="T33" fmla="*/ 0 h 1503"/>
              <a:gd name="T34" fmla="*/ 2147483646 w 1580"/>
              <a:gd name="T35" fmla="*/ 2147483646 h 1503"/>
              <a:gd name="T36" fmla="*/ 2147483646 w 1580"/>
              <a:gd name="T37" fmla="*/ 2147483646 h 1503"/>
              <a:gd name="T38" fmla="*/ 2147483646 w 1580"/>
              <a:gd name="T39" fmla="*/ 2147483646 h 1503"/>
              <a:gd name="T40" fmla="*/ 2147483646 w 1580"/>
              <a:gd name="T41" fmla="*/ 2147483646 h 15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80"/>
              <a:gd name="T64" fmla="*/ 0 h 1503"/>
              <a:gd name="T65" fmla="*/ 1580 w 1580"/>
              <a:gd name="T66" fmla="*/ 1503 h 150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80" h="1503">
                <a:moveTo>
                  <a:pt x="1580" y="753"/>
                </a:moveTo>
                <a:lnTo>
                  <a:pt x="1423" y="957"/>
                </a:lnTo>
                <a:lnTo>
                  <a:pt x="1428" y="1216"/>
                </a:lnTo>
                <a:lnTo>
                  <a:pt x="1181" y="1292"/>
                </a:lnTo>
                <a:lnTo>
                  <a:pt x="1034" y="1503"/>
                </a:lnTo>
                <a:lnTo>
                  <a:pt x="790" y="1418"/>
                </a:lnTo>
                <a:lnTo>
                  <a:pt x="545" y="1503"/>
                </a:lnTo>
                <a:lnTo>
                  <a:pt x="398" y="1292"/>
                </a:lnTo>
                <a:lnTo>
                  <a:pt x="151" y="1216"/>
                </a:lnTo>
                <a:lnTo>
                  <a:pt x="156" y="957"/>
                </a:lnTo>
                <a:lnTo>
                  <a:pt x="0" y="753"/>
                </a:lnTo>
                <a:lnTo>
                  <a:pt x="156" y="546"/>
                </a:lnTo>
                <a:lnTo>
                  <a:pt x="151" y="288"/>
                </a:lnTo>
                <a:lnTo>
                  <a:pt x="398" y="214"/>
                </a:lnTo>
                <a:lnTo>
                  <a:pt x="545" y="0"/>
                </a:lnTo>
                <a:lnTo>
                  <a:pt x="790" y="86"/>
                </a:lnTo>
                <a:lnTo>
                  <a:pt x="1034" y="0"/>
                </a:lnTo>
                <a:lnTo>
                  <a:pt x="1181" y="214"/>
                </a:lnTo>
                <a:lnTo>
                  <a:pt x="1428" y="288"/>
                </a:lnTo>
                <a:lnTo>
                  <a:pt x="1423" y="546"/>
                </a:lnTo>
                <a:lnTo>
                  <a:pt x="1580" y="753"/>
                </a:lnTo>
                <a:close/>
              </a:path>
            </a:pathLst>
          </a:custGeom>
          <a:solidFill>
            <a:srgbClr val="1E925E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559" name="组合 59"/>
          <p:cNvGrpSpPr>
            <a:grpSpLocks/>
          </p:cNvGrpSpPr>
          <p:nvPr/>
        </p:nvGrpSpPr>
        <p:grpSpPr bwMode="auto">
          <a:xfrm>
            <a:off x="9390063" y="3295650"/>
            <a:ext cx="833437" cy="833438"/>
            <a:chOff x="0" y="0"/>
            <a:chExt cx="832962" cy="832962"/>
          </a:xfrm>
        </p:grpSpPr>
        <p:sp>
          <p:nvSpPr>
            <p:cNvPr id="22578" name="椭圆 60"/>
            <p:cNvSpPr>
              <a:spLocks noChangeArrowheads="1"/>
            </p:cNvSpPr>
            <p:nvPr/>
          </p:nvSpPr>
          <p:spPr bwMode="auto">
            <a:xfrm>
              <a:off x="0" y="0"/>
              <a:ext cx="832962" cy="832962"/>
            </a:xfrm>
            <a:prstGeom prst="ellipse">
              <a:avLst/>
            </a:prstGeom>
            <a:solidFill>
              <a:srgbClr val="351F10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2F6583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>
                  <a:solidFill>
                    <a:schemeClr val="bg1"/>
                  </a:solidFill>
                </a:rPr>
                <a:t> </a:t>
              </a:r>
              <a:endParaRPr lang="zh-CN" altLang="en-US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579" name="文本框 140"/>
            <p:cNvSpPr>
              <a:spLocks noChangeArrowheads="1"/>
            </p:cNvSpPr>
            <p:nvPr/>
          </p:nvSpPr>
          <p:spPr bwMode="auto">
            <a:xfrm>
              <a:off x="140350" y="208732"/>
              <a:ext cx="552262" cy="36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2560" name="Freeform 89"/>
          <p:cNvSpPr>
            <a:spLocks noEditPoints="1" noChangeArrowheads="1"/>
          </p:cNvSpPr>
          <p:nvPr/>
        </p:nvSpPr>
        <p:spPr bwMode="auto">
          <a:xfrm>
            <a:off x="1962150" y="2501900"/>
            <a:ext cx="844550" cy="673100"/>
          </a:xfrm>
          <a:custGeom>
            <a:avLst/>
            <a:gdLst>
              <a:gd name="T0" fmla="*/ 2147483646 w 280"/>
              <a:gd name="T1" fmla="*/ 2147483646 h 224"/>
              <a:gd name="T2" fmla="*/ 2147483646 w 280"/>
              <a:gd name="T3" fmla="*/ 2147483646 h 224"/>
              <a:gd name="T4" fmla="*/ 2147483646 w 280"/>
              <a:gd name="T5" fmla="*/ 2147483646 h 224"/>
              <a:gd name="T6" fmla="*/ 2147483646 w 280"/>
              <a:gd name="T7" fmla="*/ 2147483646 h 224"/>
              <a:gd name="T8" fmla="*/ 0 w 280"/>
              <a:gd name="T9" fmla="*/ 2147483646 h 224"/>
              <a:gd name="T10" fmla="*/ 0 w 280"/>
              <a:gd name="T11" fmla="*/ 2147483646 h 224"/>
              <a:gd name="T12" fmla="*/ 0 w 280"/>
              <a:gd name="T13" fmla="*/ 2147483646 h 224"/>
              <a:gd name="T14" fmla="*/ 0 w 280"/>
              <a:gd name="T15" fmla="*/ 2147483646 h 224"/>
              <a:gd name="T16" fmla="*/ 2147483646 w 280"/>
              <a:gd name="T17" fmla="*/ 2147483646 h 224"/>
              <a:gd name="T18" fmla="*/ 2147483646 w 280"/>
              <a:gd name="T19" fmla="*/ 2147483646 h 224"/>
              <a:gd name="T20" fmla="*/ 2147483646 w 280"/>
              <a:gd name="T21" fmla="*/ 2147483646 h 224"/>
              <a:gd name="T22" fmla="*/ 2147483646 w 280"/>
              <a:gd name="T23" fmla="*/ 2147483646 h 224"/>
              <a:gd name="T24" fmla="*/ 2147483646 w 280"/>
              <a:gd name="T25" fmla="*/ 2147483646 h 224"/>
              <a:gd name="T26" fmla="*/ 2147483646 w 280"/>
              <a:gd name="T27" fmla="*/ 2147483646 h 224"/>
              <a:gd name="T28" fmla="*/ 2147483646 w 280"/>
              <a:gd name="T29" fmla="*/ 2147483646 h 224"/>
              <a:gd name="T30" fmla="*/ 2147483646 w 280"/>
              <a:gd name="T31" fmla="*/ 2147483646 h 224"/>
              <a:gd name="T32" fmla="*/ 2147483646 w 280"/>
              <a:gd name="T33" fmla="*/ 2147483646 h 224"/>
              <a:gd name="T34" fmla="*/ 2147483646 w 280"/>
              <a:gd name="T35" fmla="*/ 2147483646 h 224"/>
              <a:gd name="T36" fmla="*/ 2147483646 w 280"/>
              <a:gd name="T37" fmla="*/ 2147483646 h 224"/>
              <a:gd name="T38" fmla="*/ 2147483646 w 280"/>
              <a:gd name="T39" fmla="*/ 2147483646 h 224"/>
              <a:gd name="T40" fmla="*/ 2147483646 w 280"/>
              <a:gd name="T41" fmla="*/ 2147483646 h 224"/>
              <a:gd name="T42" fmla="*/ 2147483646 w 280"/>
              <a:gd name="T43" fmla="*/ 2147483646 h 224"/>
              <a:gd name="T44" fmla="*/ 2147483646 w 280"/>
              <a:gd name="T45" fmla="*/ 2147483646 h 224"/>
              <a:gd name="T46" fmla="*/ 2147483646 w 280"/>
              <a:gd name="T47" fmla="*/ 2147483646 h 2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80"/>
              <a:gd name="T73" fmla="*/ 0 h 224"/>
              <a:gd name="T74" fmla="*/ 280 w 280"/>
              <a:gd name="T75" fmla="*/ 224 h 2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80" h="224">
                <a:moveTo>
                  <a:pt x="273" y="75"/>
                </a:moveTo>
                <a:cubicBezTo>
                  <a:pt x="273" y="75"/>
                  <a:pt x="273" y="75"/>
                  <a:pt x="273" y="75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1"/>
                  <a:pt x="4" y="1"/>
                </a:cubicBezTo>
                <a:cubicBezTo>
                  <a:pt x="0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84" y="217"/>
                  <a:pt x="84" y="217"/>
                  <a:pt x="84" y="217"/>
                </a:cubicBezTo>
                <a:cubicBezTo>
                  <a:pt x="84" y="217"/>
                  <a:pt x="84" y="217"/>
                  <a:pt x="84" y="217"/>
                </a:cubicBezTo>
                <a:cubicBezTo>
                  <a:pt x="84" y="217"/>
                  <a:pt x="87" y="224"/>
                  <a:pt x="94" y="219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13" y="194"/>
                  <a:pt x="213" y="194"/>
                  <a:pt x="213" y="194"/>
                </a:cubicBezTo>
                <a:cubicBezTo>
                  <a:pt x="213" y="194"/>
                  <a:pt x="213" y="194"/>
                  <a:pt x="213" y="194"/>
                </a:cubicBezTo>
                <a:cubicBezTo>
                  <a:pt x="213" y="194"/>
                  <a:pt x="218" y="199"/>
                  <a:pt x="218" y="193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80" y="76"/>
                  <a:pt x="273" y="75"/>
                  <a:pt x="273" y="75"/>
                </a:cubicBezTo>
                <a:close/>
                <a:moveTo>
                  <a:pt x="194" y="157"/>
                </a:moveTo>
                <a:cubicBezTo>
                  <a:pt x="157" y="134"/>
                  <a:pt x="157" y="134"/>
                  <a:pt x="157" y="134"/>
                </a:cubicBezTo>
                <a:cubicBezTo>
                  <a:pt x="16" y="16"/>
                  <a:pt x="16" y="16"/>
                  <a:pt x="16" y="16"/>
                </a:cubicBezTo>
                <a:cubicBezTo>
                  <a:pt x="194" y="108"/>
                  <a:pt x="194" y="108"/>
                  <a:pt x="194" y="108"/>
                </a:cubicBezTo>
                <a:lnTo>
                  <a:pt x="194" y="1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61" name="Freeform 174"/>
          <p:cNvSpPr>
            <a:spLocks noEditPoints="1" noChangeArrowheads="1"/>
          </p:cNvSpPr>
          <p:nvPr/>
        </p:nvSpPr>
        <p:spPr bwMode="auto">
          <a:xfrm>
            <a:off x="4303713" y="2554288"/>
            <a:ext cx="1108075" cy="566737"/>
          </a:xfrm>
          <a:custGeom>
            <a:avLst/>
            <a:gdLst>
              <a:gd name="T0" fmla="*/ 2147483646 w 255"/>
              <a:gd name="T1" fmla="*/ 2147483646 h 131"/>
              <a:gd name="T2" fmla="*/ 2147483646 w 255"/>
              <a:gd name="T3" fmla="*/ 2147483646 h 131"/>
              <a:gd name="T4" fmla="*/ 2147483646 w 255"/>
              <a:gd name="T5" fmla="*/ 2147483646 h 131"/>
              <a:gd name="T6" fmla="*/ 2147483646 w 255"/>
              <a:gd name="T7" fmla="*/ 2147483646 h 131"/>
              <a:gd name="T8" fmla="*/ 2147483646 w 255"/>
              <a:gd name="T9" fmla="*/ 2147483646 h 131"/>
              <a:gd name="T10" fmla="*/ 0 w 255"/>
              <a:gd name="T11" fmla="*/ 2147483646 h 131"/>
              <a:gd name="T12" fmla="*/ 2147483646 w 255"/>
              <a:gd name="T13" fmla="*/ 2147483646 h 131"/>
              <a:gd name="T14" fmla="*/ 2147483646 w 255"/>
              <a:gd name="T15" fmla="*/ 2147483646 h 131"/>
              <a:gd name="T16" fmla="*/ 2147483646 w 255"/>
              <a:gd name="T17" fmla="*/ 2147483646 h 131"/>
              <a:gd name="T18" fmla="*/ 2147483646 w 255"/>
              <a:gd name="T19" fmla="*/ 2147483646 h 131"/>
              <a:gd name="T20" fmla="*/ 2147483646 w 255"/>
              <a:gd name="T21" fmla="*/ 2147483646 h 131"/>
              <a:gd name="T22" fmla="*/ 2147483646 w 255"/>
              <a:gd name="T23" fmla="*/ 2147483646 h 131"/>
              <a:gd name="T24" fmla="*/ 2147483646 w 255"/>
              <a:gd name="T25" fmla="*/ 2147483646 h 131"/>
              <a:gd name="T26" fmla="*/ 2147483646 w 255"/>
              <a:gd name="T27" fmla="*/ 2147483646 h 131"/>
              <a:gd name="T28" fmla="*/ 2147483646 w 255"/>
              <a:gd name="T29" fmla="*/ 2147483646 h 131"/>
              <a:gd name="T30" fmla="*/ 2147483646 w 255"/>
              <a:gd name="T31" fmla="*/ 2147483646 h 131"/>
              <a:gd name="T32" fmla="*/ 2147483646 w 255"/>
              <a:gd name="T33" fmla="*/ 2147483646 h 131"/>
              <a:gd name="T34" fmla="*/ 2147483646 w 255"/>
              <a:gd name="T35" fmla="*/ 2147483646 h 131"/>
              <a:gd name="T36" fmla="*/ 2147483646 w 255"/>
              <a:gd name="T37" fmla="*/ 2147483646 h 131"/>
              <a:gd name="T38" fmla="*/ 2147483646 w 255"/>
              <a:gd name="T39" fmla="*/ 2147483646 h 131"/>
              <a:gd name="T40" fmla="*/ 2147483646 w 255"/>
              <a:gd name="T41" fmla="*/ 2147483646 h 131"/>
              <a:gd name="T42" fmla="*/ 2147483646 w 255"/>
              <a:gd name="T43" fmla="*/ 2147483646 h 131"/>
              <a:gd name="T44" fmla="*/ 2147483646 w 255"/>
              <a:gd name="T45" fmla="*/ 2147483646 h 131"/>
              <a:gd name="T46" fmla="*/ 2147483646 w 255"/>
              <a:gd name="T47" fmla="*/ 2147483646 h 131"/>
              <a:gd name="T48" fmla="*/ 2147483646 w 255"/>
              <a:gd name="T49" fmla="*/ 2147483646 h 131"/>
              <a:gd name="T50" fmla="*/ 2147483646 w 255"/>
              <a:gd name="T51" fmla="*/ 2147483646 h 131"/>
              <a:gd name="T52" fmla="*/ 2147483646 w 255"/>
              <a:gd name="T53" fmla="*/ 2147483646 h 131"/>
              <a:gd name="T54" fmla="*/ 2147483646 w 255"/>
              <a:gd name="T55" fmla="*/ 2147483646 h 131"/>
              <a:gd name="T56" fmla="*/ 2147483646 w 255"/>
              <a:gd name="T57" fmla="*/ 2147483646 h 131"/>
              <a:gd name="T58" fmla="*/ 2147483646 w 255"/>
              <a:gd name="T59" fmla="*/ 2147483646 h 131"/>
              <a:gd name="T60" fmla="*/ 2147483646 w 255"/>
              <a:gd name="T61" fmla="*/ 2147483646 h 131"/>
              <a:gd name="T62" fmla="*/ 2147483646 w 255"/>
              <a:gd name="T63" fmla="*/ 2147483646 h 131"/>
              <a:gd name="T64" fmla="*/ 2147483646 w 255"/>
              <a:gd name="T65" fmla="*/ 2147483646 h 13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5"/>
              <a:gd name="T100" fmla="*/ 0 h 131"/>
              <a:gd name="T101" fmla="*/ 255 w 255"/>
              <a:gd name="T102" fmla="*/ 131 h 13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5" h="131">
                <a:moveTo>
                  <a:pt x="230" y="6"/>
                </a:moveTo>
                <a:cubicBezTo>
                  <a:pt x="186" y="17"/>
                  <a:pt x="186" y="17"/>
                  <a:pt x="186" y="17"/>
                </a:cubicBezTo>
                <a:cubicBezTo>
                  <a:pt x="186" y="20"/>
                  <a:pt x="186" y="20"/>
                  <a:pt x="186" y="20"/>
                </a:cubicBezTo>
                <a:cubicBezTo>
                  <a:pt x="182" y="14"/>
                  <a:pt x="176" y="12"/>
                  <a:pt x="176" y="12"/>
                </a:cubicBezTo>
                <a:cubicBezTo>
                  <a:pt x="141" y="3"/>
                  <a:pt x="141" y="3"/>
                  <a:pt x="141" y="3"/>
                </a:cubicBezTo>
                <a:cubicBezTo>
                  <a:pt x="137" y="1"/>
                  <a:pt x="131" y="3"/>
                  <a:pt x="125" y="6"/>
                </a:cubicBezTo>
                <a:cubicBezTo>
                  <a:pt x="124" y="5"/>
                  <a:pt x="124" y="5"/>
                  <a:pt x="124" y="5"/>
                </a:cubicBezTo>
                <a:cubicBezTo>
                  <a:pt x="72" y="6"/>
                  <a:pt x="72" y="6"/>
                  <a:pt x="72" y="6"/>
                </a:cubicBezTo>
                <a:cubicBezTo>
                  <a:pt x="72" y="7"/>
                  <a:pt x="72" y="7"/>
                  <a:pt x="72" y="7"/>
                </a:cubicBezTo>
                <a:cubicBezTo>
                  <a:pt x="71" y="7"/>
                  <a:pt x="68" y="7"/>
                  <a:pt x="66" y="10"/>
                </a:cubicBezTo>
                <a:cubicBezTo>
                  <a:pt x="37" y="0"/>
                  <a:pt x="37" y="0"/>
                  <a:pt x="37" y="0"/>
                </a:cubicBezTo>
                <a:cubicBezTo>
                  <a:pt x="0" y="95"/>
                  <a:pt x="0" y="95"/>
                  <a:pt x="0" y="95"/>
                </a:cubicBezTo>
                <a:cubicBezTo>
                  <a:pt x="44" y="115"/>
                  <a:pt x="44" y="115"/>
                  <a:pt x="44" y="115"/>
                </a:cubicBezTo>
                <a:cubicBezTo>
                  <a:pt x="57" y="111"/>
                  <a:pt x="61" y="93"/>
                  <a:pt x="63" y="84"/>
                </a:cubicBezTo>
                <a:cubicBezTo>
                  <a:pt x="66" y="86"/>
                  <a:pt x="66" y="86"/>
                  <a:pt x="66" y="86"/>
                </a:cubicBezTo>
                <a:cubicBezTo>
                  <a:pt x="68" y="87"/>
                  <a:pt x="68" y="87"/>
                  <a:pt x="68" y="87"/>
                </a:cubicBezTo>
                <a:cubicBezTo>
                  <a:pt x="68" y="93"/>
                  <a:pt x="69" y="100"/>
                  <a:pt x="80" y="98"/>
                </a:cubicBezTo>
                <a:cubicBezTo>
                  <a:pt x="80" y="98"/>
                  <a:pt x="81" y="120"/>
                  <a:pt x="97" y="108"/>
                </a:cubicBezTo>
                <a:cubicBezTo>
                  <a:pt x="97" y="108"/>
                  <a:pt x="98" y="124"/>
                  <a:pt x="112" y="118"/>
                </a:cubicBezTo>
                <a:cubicBezTo>
                  <a:pt x="112" y="118"/>
                  <a:pt x="115" y="131"/>
                  <a:pt x="130" y="124"/>
                </a:cubicBezTo>
                <a:cubicBezTo>
                  <a:pt x="132" y="125"/>
                  <a:pt x="132" y="125"/>
                  <a:pt x="132" y="125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33" y="126"/>
                  <a:pt x="141" y="128"/>
                  <a:pt x="147" y="127"/>
                </a:cubicBezTo>
                <a:cubicBezTo>
                  <a:pt x="150" y="126"/>
                  <a:pt x="153" y="126"/>
                  <a:pt x="155" y="124"/>
                </a:cubicBezTo>
                <a:cubicBezTo>
                  <a:pt x="159" y="123"/>
                  <a:pt x="169" y="122"/>
                  <a:pt x="173" y="115"/>
                </a:cubicBezTo>
                <a:cubicBezTo>
                  <a:pt x="174" y="115"/>
                  <a:pt x="175" y="115"/>
                  <a:pt x="176" y="115"/>
                </a:cubicBezTo>
                <a:cubicBezTo>
                  <a:pt x="182" y="114"/>
                  <a:pt x="186" y="112"/>
                  <a:pt x="189" y="109"/>
                </a:cubicBezTo>
                <a:cubicBezTo>
                  <a:pt x="190" y="107"/>
                  <a:pt x="191" y="104"/>
                  <a:pt x="191" y="102"/>
                </a:cubicBezTo>
                <a:cubicBezTo>
                  <a:pt x="191" y="102"/>
                  <a:pt x="201" y="119"/>
                  <a:pt x="215" y="120"/>
                </a:cubicBezTo>
                <a:cubicBezTo>
                  <a:pt x="255" y="100"/>
                  <a:pt x="255" y="100"/>
                  <a:pt x="255" y="100"/>
                </a:cubicBezTo>
                <a:lnTo>
                  <a:pt x="230" y="6"/>
                </a:lnTo>
                <a:close/>
                <a:moveTo>
                  <a:pt x="186" y="95"/>
                </a:moveTo>
                <a:cubicBezTo>
                  <a:pt x="182" y="96"/>
                  <a:pt x="182" y="96"/>
                  <a:pt x="182" y="96"/>
                </a:cubicBezTo>
                <a:cubicBezTo>
                  <a:pt x="183" y="99"/>
                  <a:pt x="183" y="99"/>
                  <a:pt x="183" y="99"/>
                </a:cubicBezTo>
                <a:cubicBezTo>
                  <a:pt x="183" y="102"/>
                  <a:pt x="182" y="103"/>
                  <a:pt x="182" y="104"/>
                </a:cubicBezTo>
                <a:cubicBezTo>
                  <a:pt x="181" y="105"/>
                  <a:pt x="179" y="106"/>
                  <a:pt x="175" y="107"/>
                </a:cubicBezTo>
                <a:cubicBezTo>
                  <a:pt x="173" y="107"/>
                  <a:pt x="171" y="107"/>
                  <a:pt x="171" y="107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66" y="113"/>
                  <a:pt x="159" y="115"/>
                  <a:pt x="153" y="116"/>
                </a:cubicBezTo>
                <a:cubicBezTo>
                  <a:pt x="153" y="116"/>
                  <a:pt x="152" y="116"/>
                  <a:pt x="152" y="116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49" y="118"/>
                  <a:pt x="148" y="118"/>
                  <a:pt x="146" y="118"/>
                </a:cubicBezTo>
                <a:cubicBezTo>
                  <a:pt x="142" y="119"/>
                  <a:pt x="137" y="118"/>
                  <a:pt x="136" y="118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7" y="110"/>
                  <a:pt x="125" y="106"/>
                  <a:pt x="120" y="106"/>
                </a:cubicBezTo>
                <a:cubicBezTo>
                  <a:pt x="120" y="106"/>
                  <a:pt x="119" y="88"/>
                  <a:pt x="105" y="97"/>
                </a:cubicBezTo>
                <a:cubicBezTo>
                  <a:pt x="105" y="97"/>
                  <a:pt x="100" y="83"/>
                  <a:pt x="88" y="89"/>
                </a:cubicBezTo>
                <a:cubicBezTo>
                  <a:pt x="71" y="79"/>
                  <a:pt x="71" y="79"/>
                  <a:pt x="71" y="79"/>
                </a:cubicBezTo>
                <a:cubicBezTo>
                  <a:pt x="58" y="71"/>
                  <a:pt x="58" y="71"/>
                  <a:pt x="58" y="71"/>
                </a:cubicBezTo>
                <a:cubicBezTo>
                  <a:pt x="57" y="70"/>
                  <a:pt x="57" y="70"/>
                  <a:pt x="57" y="70"/>
                </a:cubicBezTo>
                <a:cubicBezTo>
                  <a:pt x="57" y="70"/>
                  <a:pt x="57" y="70"/>
                  <a:pt x="57" y="70"/>
                </a:cubicBezTo>
                <a:cubicBezTo>
                  <a:pt x="57" y="69"/>
                  <a:pt x="57" y="69"/>
                  <a:pt x="57" y="69"/>
                </a:cubicBezTo>
                <a:cubicBezTo>
                  <a:pt x="57" y="69"/>
                  <a:pt x="57" y="69"/>
                  <a:pt x="57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7"/>
                  <a:pt x="70" y="20"/>
                  <a:pt x="71" y="16"/>
                </a:cubicBezTo>
                <a:cubicBezTo>
                  <a:pt x="72" y="16"/>
                  <a:pt x="73" y="15"/>
                  <a:pt x="73" y="15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6" y="16"/>
                  <a:pt x="105" y="17"/>
                  <a:pt x="105" y="17"/>
                </a:cubicBezTo>
                <a:cubicBezTo>
                  <a:pt x="99" y="22"/>
                  <a:pt x="97" y="45"/>
                  <a:pt x="97" y="45"/>
                </a:cubicBezTo>
                <a:cubicBezTo>
                  <a:pt x="95" y="50"/>
                  <a:pt x="101" y="54"/>
                  <a:pt x="101" y="54"/>
                </a:cubicBezTo>
                <a:cubicBezTo>
                  <a:pt x="112" y="61"/>
                  <a:pt x="123" y="35"/>
                  <a:pt x="123" y="35"/>
                </a:cubicBezTo>
                <a:cubicBezTo>
                  <a:pt x="128" y="30"/>
                  <a:pt x="138" y="33"/>
                  <a:pt x="148" y="39"/>
                </a:cubicBezTo>
                <a:cubicBezTo>
                  <a:pt x="166" y="56"/>
                  <a:pt x="187" y="75"/>
                  <a:pt x="193" y="82"/>
                </a:cubicBezTo>
                <a:cubicBezTo>
                  <a:pt x="194" y="84"/>
                  <a:pt x="195" y="86"/>
                  <a:pt x="195" y="88"/>
                </a:cubicBezTo>
                <a:cubicBezTo>
                  <a:pt x="194" y="91"/>
                  <a:pt x="188" y="94"/>
                  <a:pt x="186" y="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562" name="组合 64"/>
          <p:cNvGrpSpPr>
            <a:grpSpLocks/>
          </p:cNvGrpSpPr>
          <p:nvPr/>
        </p:nvGrpSpPr>
        <p:grpSpPr bwMode="auto">
          <a:xfrm>
            <a:off x="9536113" y="2417763"/>
            <a:ext cx="541337" cy="811212"/>
            <a:chOff x="0" y="0"/>
            <a:chExt cx="326416" cy="488537"/>
          </a:xfrm>
        </p:grpSpPr>
        <p:sp>
          <p:nvSpPr>
            <p:cNvPr id="22574" name="Freeform 121"/>
            <p:cNvSpPr>
              <a:spLocks noEditPoints="1" noChangeArrowheads="1"/>
            </p:cNvSpPr>
            <p:nvPr/>
          </p:nvSpPr>
          <p:spPr bwMode="auto">
            <a:xfrm>
              <a:off x="0" y="0"/>
              <a:ext cx="326416" cy="269837"/>
            </a:xfrm>
            <a:custGeom>
              <a:avLst/>
              <a:gdLst>
                <a:gd name="T0" fmla="*/ 2147483646 w 185"/>
                <a:gd name="T1" fmla="*/ 2147483646 h 153"/>
                <a:gd name="T2" fmla="*/ 2147483646 w 185"/>
                <a:gd name="T3" fmla="*/ 0 h 153"/>
                <a:gd name="T4" fmla="*/ 2147483646 w 185"/>
                <a:gd name="T5" fmla="*/ 2147483646 h 153"/>
                <a:gd name="T6" fmla="*/ 2147483646 w 185"/>
                <a:gd name="T7" fmla="*/ 2147483646 h 153"/>
                <a:gd name="T8" fmla="*/ 2147483646 w 185"/>
                <a:gd name="T9" fmla="*/ 2147483646 h 153"/>
                <a:gd name="T10" fmla="*/ 2147483646 w 185"/>
                <a:gd name="T11" fmla="*/ 2147483646 h 153"/>
                <a:gd name="T12" fmla="*/ 0 w 185"/>
                <a:gd name="T13" fmla="*/ 2147483646 h 153"/>
                <a:gd name="T14" fmla="*/ 2147483646 w 185"/>
                <a:gd name="T15" fmla="*/ 2147483646 h 153"/>
                <a:gd name="T16" fmla="*/ 2147483646 w 185"/>
                <a:gd name="T17" fmla="*/ 2147483646 h 153"/>
                <a:gd name="T18" fmla="*/ 2147483646 w 185"/>
                <a:gd name="T19" fmla="*/ 2147483646 h 153"/>
                <a:gd name="T20" fmla="*/ 2147483646 w 185"/>
                <a:gd name="T21" fmla="*/ 2147483646 h 153"/>
                <a:gd name="T22" fmla="*/ 2147483646 w 185"/>
                <a:gd name="T23" fmla="*/ 2147483646 h 153"/>
                <a:gd name="T24" fmla="*/ 2147483646 w 185"/>
                <a:gd name="T25" fmla="*/ 2147483646 h 153"/>
                <a:gd name="T26" fmla="*/ 2147483646 w 185"/>
                <a:gd name="T27" fmla="*/ 2147483646 h 153"/>
                <a:gd name="T28" fmla="*/ 2147483646 w 185"/>
                <a:gd name="T29" fmla="*/ 2147483646 h 153"/>
                <a:gd name="T30" fmla="*/ 2147483646 w 185"/>
                <a:gd name="T31" fmla="*/ 2147483646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5"/>
                <a:gd name="T49" fmla="*/ 0 h 153"/>
                <a:gd name="T50" fmla="*/ 185 w 185"/>
                <a:gd name="T51" fmla="*/ 153 h 1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5" h="153">
                  <a:moveTo>
                    <a:pt x="179" y="61"/>
                  </a:moveTo>
                  <a:cubicBezTo>
                    <a:pt x="185" y="0"/>
                    <a:pt x="185" y="0"/>
                    <a:pt x="185" y="0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6"/>
                    <a:pt x="98" y="97"/>
                    <a:pt x="23" y="83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106" y="153"/>
                    <a:pt x="168" y="38"/>
                  </a:cubicBezTo>
                  <a:lnTo>
                    <a:pt x="179" y="61"/>
                  </a:lnTo>
                  <a:close/>
                  <a:moveTo>
                    <a:pt x="26" y="125"/>
                  </a:moveTo>
                  <a:cubicBezTo>
                    <a:pt x="46" y="109"/>
                    <a:pt x="46" y="109"/>
                    <a:pt x="46" y="109"/>
                  </a:cubicBezTo>
                  <a:cubicBezTo>
                    <a:pt x="46" y="109"/>
                    <a:pt x="47" y="109"/>
                    <a:pt x="49" y="109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62" y="110"/>
                    <a:pt x="92" y="107"/>
                    <a:pt x="129" y="80"/>
                  </a:cubicBezTo>
                  <a:cubicBezTo>
                    <a:pt x="129" y="80"/>
                    <a:pt x="90" y="124"/>
                    <a:pt x="26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5" name="Freeform 122"/>
            <p:cNvSpPr>
              <a:spLocks noChangeArrowheads="1"/>
            </p:cNvSpPr>
            <p:nvPr/>
          </p:nvSpPr>
          <p:spPr bwMode="auto">
            <a:xfrm>
              <a:off x="139271" y="251340"/>
              <a:ext cx="77252" cy="237196"/>
            </a:xfrm>
            <a:custGeom>
              <a:avLst/>
              <a:gdLst>
                <a:gd name="T0" fmla="*/ 2147483646 w 44"/>
                <a:gd name="T1" fmla="*/ 0 h 134"/>
                <a:gd name="T2" fmla="*/ 2147483646 w 44"/>
                <a:gd name="T3" fmla="*/ 0 h 134"/>
                <a:gd name="T4" fmla="*/ 0 w 44"/>
                <a:gd name="T5" fmla="*/ 2147483646 h 134"/>
                <a:gd name="T6" fmla="*/ 0 w 44"/>
                <a:gd name="T7" fmla="*/ 2147483646 h 134"/>
                <a:gd name="T8" fmla="*/ 2147483646 w 44"/>
                <a:gd name="T9" fmla="*/ 2147483646 h 134"/>
                <a:gd name="T10" fmla="*/ 2147483646 w 44"/>
                <a:gd name="T11" fmla="*/ 2147483646 h 134"/>
                <a:gd name="T12" fmla="*/ 2147483646 w 44"/>
                <a:gd name="T13" fmla="*/ 0 h 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134"/>
                <a:gd name="T23" fmla="*/ 44 w 44"/>
                <a:gd name="T24" fmla="*/ 134 h 1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134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5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6" name="Freeform 123"/>
            <p:cNvSpPr>
              <a:spLocks noChangeArrowheads="1"/>
            </p:cNvSpPr>
            <p:nvPr/>
          </p:nvSpPr>
          <p:spPr bwMode="auto">
            <a:xfrm>
              <a:off x="36994" y="295951"/>
              <a:ext cx="77252" cy="192586"/>
            </a:xfrm>
            <a:custGeom>
              <a:avLst/>
              <a:gdLst>
                <a:gd name="T0" fmla="*/ 2147483646 w 44"/>
                <a:gd name="T1" fmla="*/ 0 h 109"/>
                <a:gd name="T2" fmla="*/ 2147483646 w 44"/>
                <a:gd name="T3" fmla="*/ 0 h 109"/>
                <a:gd name="T4" fmla="*/ 0 w 44"/>
                <a:gd name="T5" fmla="*/ 2147483646 h 109"/>
                <a:gd name="T6" fmla="*/ 0 w 44"/>
                <a:gd name="T7" fmla="*/ 2147483646 h 109"/>
                <a:gd name="T8" fmla="*/ 2147483646 w 44"/>
                <a:gd name="T9" fmla="*/ 2147483646 h 109"/>
                <a:gd name="T10" fmla="*/ 2147483646 w 44"/>
                <a:gd name="T11" fmla="*/ 2147483646 h 109"/>
                <a:gd name="T12" fmla="*/ 2147483646 w 44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109"/>
                <a:gd name="T23" fmla="*/ 44 w 44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109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4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7" name="Freeform 124"/>
            <p:cNvSpPr>
              <a:spLocks noChangeArrowheads="1"/>
            </p:cNvSpPr>
            <p:nvPr/>
          </p:nvSpPr>
          <p:spPr bwMode="auto">
            <a:xfrm>
              <a:off x="241549" y="190409"/>
              <a:ext cx="77252" cy="298127"/>
            </a:xfrm>
            <a:custGeom>
              <a:avLst/>
              <a:gdLst>
                <a:gd name="T0" fmla="*/ 2147483646 w 44"/>
                <a:gd name="T1" fmla="*/ 0 h 169"/>
                <a:gd name="T2" fmla="*/ 2147483646 w 44"/>
                <a:gd name="T3" fmla="*/ 0 h 169"/>
                <a:gd name="T4" fmla="*/ 0 w 44"/>
                <a:gd name="T5" fmla="*/ 2147483646 h 169"/>
                <a:gd name="T6" fmla="*/ 0 w 44"/>
                <a:gd name="T7" fmla="*/ 2147483646 h 169"/>
                <a:gd name="T8" fmla="*/ 2147483646 w 44"/>
                <a:gd name="T9" fmla="*/ 2147483646 h 169"/>
                <a:gd name="T10" fmla="*/ 2147483646 w 44"/>
                <a:gd name="T11" fmla="*/ 2147483646 h 169"/>
                <a:gd name="T12" fmla="*/ 2147483646 w 44"/>
                <a:gd name="T13" fmla="*/ 0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169"/>
                <a:gd name="T23" fmla="*/ 44 w 44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169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44" y="169"/>
                    <a:pt x="44" y="169"/>
                    <a:pt x="44" y="16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63" name="组合 69"/>
          <p:cNvGrpSpPr>
            <a:grpSpLocks/>
          </p:cNvGrpSpPr>
          <p:nvPr/>
        </p:nvGrpSpPr>
        <p:grpSpPr bwMode="auto">
          <a:xfrm>
            <a:off x="7062788" y="2392363"/>
            <a:ext cx="538162" cy="860425"/>
            <a:chOff x="0" y="0"/>
            <a:chExt cx="305372" cy="488372"/>
          </a:xfrm>
        </p:grpSpPr>
        <p:sp>
          <p:nvSpPr>
            <p:cNvPr id="22564" name="Freeform 108"/>
            <p:cNvSpPr>
              <a:spLocks noChangeArrowheads="1"/>
            </p:cNvSpPr>
            <p:nvPr/>
          </p:nvSpPr>
          <p:spPr bwMode="auto">
            <a:xfrm>
              <a:off x="222293" y="182999"/>
              <a:ext cx="83079" cy="76343"/>
            </a:xfrm>
            <a:custGeom>
              <a:avLst/>
              <a:gdLst>
                <a:gd name="T0" fmla="*/ 2147483646 w 46"/>
                <a:gd name="T1" fmla="*/ 0 h 42"/>
                <a:gd name="T2" fmla="*/ 2147483646 w 46"/>
                <a:gd name="T3" fmla="*/ 0 h 42"/>
                <a:gd name="T4" fmla="*/ 0 w 46"/>
                <a:gd name="T5" fmla="*/ 2147483646 h 42"/>
                <a:gd name="T6" fmla="*/ 0 w 46"/>
                <a:gd name="T7" fmla="*/ 2147483646 h 42"/>
                <a:gd name="T8" fmla="*/ 2147483646 w 46"/>
                <a:gd name="T9" fmla="*/ 2147483646 h 42"/>
                <a:gd name="T10" fmla="*/ 2147483646 w 46"/>
                <a:gd name="T11" fmla="*/ 2147483646 h 42"/>
                <a:gd name="T12" fmla="*/ 2147483646 w 46"/>
                <a:gd name="T13" fmla="*/ 2147483646 h 42"/>
                <a:gd name="T14" fmla="*/ 2147483646 w 46"/>
                <a:gd name="T15" fmla="*/ 2147483646 h 42"/>
                <a:gd name="T16" fmla="*/ 2147483646 w 46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3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2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5"/>
                    <a:pt x="41" y="0"/>
                    <a:pt x="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65" name="Freeform 109"/>
            <p:cNvSpPr>
              <a:spLocks noChangeArrowheads="1"/>
            </p:cNvSpPr>
            <p:nvPr/>
          </p:nvSpPr>
          <p:spPr bwMode="auto">
            <a:xfrm>
              <a:off x="0" y="182999"/>
              <a:ext cx="84202" cy="76343"/>
            </a:xfrm>
            <a:custGeom>
              <a:avLst/>
              <a:gdLst>
                <a:gd name="T0" fmla="*/ 2147483646 w 46"/>
                <a:gd name="T1" fmla="*/ 2147483646 h 42"/>
                <a:gd name="T2" fmla="*/ 2147483646 w 46"/>
                <a:gd name="T3" fmla="*/ 2147483646 h 42"/>
                <a:gd name="T4" fmla="*/ 2147483646 w 46"/>
                <a:gd name="T5" fmla="*/ 2147483646 h 42"/>
                <a:gd name="T6" fmla="*/ 2147483646 w 46"/>
                <a:gd name="T7" fmla="*/ 0 h 42"/>
                <a:gd name="T8" fmla="*/ 2147483646 w 46"/>
                <a:gd name="T9" fmla="*/ 0 h 42"/>
                <a:gd name="T10" fmla="*/ 0 w 46"/>
                <a:gd name="T11" fmla="*/ 2147483646 h 42"/>
                <a:gd name="T12" fmla="*/ 0 w 46"/>
                <a:gd name="T13" fmla="*/ 2147483646 h 42"/>
                <a:gd name="T14" fmla="*/ 2147483646 w 46"/>
                <a:gd name="T15" fmla="*/ 2147483646 h 42"/>
                <a:gd name="T16" fmla="*/ 2147483646 w 46"/>
                <a:gd name="T17" fmla="*/ 214748364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34" y="42"/>
                  </a:move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5"/>
                    <a:pt x="41" y="0"/>
                    <a:pt x="3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1" y="42"/>
                  </a:cubicBezTo>
                  <a:lnTo>
                    <a:pt x="34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66" name="Freeform 110"/>
            <p:cNvSpPr>
              <a:spLocks noChangeArrowheads="1"/>
            </p:cNvSpPr>
            <p:nvPr/>
          </p:nvSpPr>
          <p:spPr bwMode="auto">
            <a:xfrm>
              <a:off x="222293" y="92061"/>
              <a:ext cx="83079" cy="76343"/>
            </a:xfrm>
            <a:custGeom>
              <a:avLst/>
              <a:gdLst>
                <a:gd name="T0" fmla="*/ 2147483646 w 46"/>
                <a:gd name="T1" fmla="*/ 0 h 42"/>
                <a:gd name="T2" fmla="*/ 2147483646 w 46"/>
                <a:gd name="T3" fmla="*/ 0 h 42"/>
                <a:gd name="T4" fmla="*/ 0 w 46"/>
                <a:gd name="T5" fmla="*/ 2147483646 h 42"/>
                <a:gd name="T6" fmla="*/ 0 w 46"/>
                <a:gd name="T7" fmla="*/ 2147483646 h 42"/>
                <a:gd name="T8" fmla="*/ 2147483646 w 46"/>
                <a:gd name="T9" fmla="*/ 2147483646 h 42"/>
                <a:gd name="T10" fmla="*/ 2147483646 w 46"/>
                <a:gd name="T11" fmla="*/ 2147483646 h 42"/>
                <a:gd name="T12" fmla="*/ 2147483646 w 46"/>
                <a:gd name="T13" fmla="*/ 2147483646 h 42"/>
                <a:gd name="T14" fmla="*/ 2147483646 w 46"/>
                <a:gd name="T15" fmla="*/ 2147483646 h 42"/>
                <a:gd name="T16" fmla="*/ 2147483646 w 46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3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2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5"/>
                    <a:pt x="41" y="0"/>
                    <a:pt x="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67" name="Freeform 111"/>
            <p:cNvSpPr>
              <a:spLocks noChangeArrowheads="1"/>
            </p:cNvSpPr>
            <p:nvPr/>
          </p:nvSpPr>
          <p:spPr bwMode="auto">
            <a:xfrm>
              <a:off x="0" y="92061"/>
              <a:ext cx="84202" cy="76343"/>
            </a:xfrm>
            <a:custGeom>
              <a:avLst/>
              <a:gdLst>
                <a:gd name="T0" fmla="*/ 2147483646 w 46"/>
                <a:gd name="T1" fmla="*/ 2147483646 h 42"/>
                <a:gd name="T2" fmla="*/ 2147483646 w 46"/>
                <a:gd name="T3" fmla="*/ 2147483646 h 42"/>
                <a:gd name="T4" fmla="*/ 2147483646 w 46"/>
                <a:gd name="T5" fmla="*/ 2147483646 h 42"/>
                <a:gd name="T6" fmla="*/ 2147483646 w 46"/>
                <a:gd name="T7" fmla="*/ 2147483646 h 42"/>
                <a:gd name="T8" fmla="*/ 2147483646 w 46"/>
                <a:gd name="T9" fmla="*/ 0 h 42"/>
                <a:gd name="T10" fmla="*/ 2147483646 w 46"/>
                <a:gd name="T11" fmla="*/ 0 h 42"/>
                <a:gd name="T12" fmla="*/ 0 w 46"/>
                <a:gd name="T13" fmla="*/ 2147483646 h 42"/>
                <a:gd name="T14" fmla="*/ 0 w 46"/>
                <a:gd name="T15" fmla="*/ 2147483646 h 42"/>
                <a:gd name="T16" fmla="*/ 2147483646 w 46"/>
                <a:gd name="T17" fmla="*/ 214748364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11" y="42"/>
                  </a:moveTo>
                  <a:cubicBezTo>
                    <a:pt x="34" y="42"/>
                    <a:pt x="34" y="42"/>
                    <a:pt x="34" y="42"/>
                  </a:cubicBez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5"/>
                    <a:pt x="41" y="0"/>
                    <a:pt x="3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1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68" name="Freeform 112"/>
            <p:cNvSpPr>
              <a:spLocks noChangeArrowheads="1"/>
            </p:cNvSpPr>
            <p:nvPr/>
          </p:nvSpPr>
          <p:spPr bwMode="auto">
            <a:xfrm>
              <a:off x="222293" y="0"/>
              <a:ext cx="83079" cy="77466"/>
            </a:xfrm>
            <a:custGeom>
              <a:avLst/>
              <a:gdLst>
                <a:gd name="T0" fmla="*/ 2147483646 w 46"/>
                <a:gd name="T1" fmla="*/ 0 h 42"/>
                <a:gd name="T2" fmla="*/ 2147483646 w 46"/>
                <a:gd name="T3" fmla="*/ 0 h 42"/>
                <a:gd name="T4" fmla="*/ 0 w 46"/>
                <a:gd name="T5" fmla="*/ 2147483646 h 42"/>
                <a:gd name="T6" fmla="*/ 0 w 46"/>
                <a:gd name="T7" fmla="*/ 2147483646 h 42"/>
                <a:gd name="T8" fmla="*/ 2147483646 w 46"/>
                <a:gd name="T9" fmla="*/ 2147483646 h 42"/>
                <a:gd name="T10" fmla="*/ 2147483646 w 46"/>
                <a:gd name="T11" fmla="*/ 2147483646 h 42"/>
                <a:gd name="T12" fmla="*/ 2147483646 w 46"/>
                <a:gd name="T13" fmla="*/ 2147483646 h 42"/>
                <a:gd name="T14" fmla="*/ 2147483646 w 46"/>
                <a:gd name="T15" fmla="*/ 2147483646 h 42"/>
                <a:gd name="T16" fmla="*/ 2147483646 w 46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3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2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6"/>
                    <a:pt x="41" y="0"/>
                    <a:pt x="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69" name="Freeform 113"/>
            <p:cNvSpPr>
              <a:spLocks noChangeArrowheads="1"/>
            </p:cNvSpPr>
            <p:nvPr/>
          </p:nvSpPr>
          <p:spPr bwMode="auto">
            <a:xfrm>
              <a:off x="111147" y="0"/>
              <a:ext cx="84202" cy="77466"/>
            </a:xfrm>
            <a:custGeom>
              <a:avLst/>
              <a:gdLst>
                <a:gd name="T0" fmla="*/ 2147483646 w 46"/>
                <a:gd name="T1" fmla="*/ 2147483646 h 42"/>
                <a:gd name="T2" fmla="*/ 2147483646 w 46"/>
                <a:gd name="T3" fmla="*/ 2147483646 h 42"/>
                <a:gd name="T4" fmla="*/ 2147483646 w 46"/>
                <a:gd name="T5" fmla="*/ 2147483646 h 42"/>
                <a:gd name="T6" fmla="*/ 2147483646 w 46"/>
                <a:gd name="T7" fmla="*/ 2147483646 h 42"/>
                <a:gd name="T8" fmla="*/ 2147483646 w 46"/>
                <a:gd name="T9" fmla="*/ 0 h 42"/>
                <a:gd name="T10" fmla="*/ 2147483646 w 46"/>
                <a:gd name="T11" fmla="*/ 0 h 42"/>
                <a:gd name="T12" fmla="*/ 0 w 46"/>
                <a:gd name="T13" fmla="*/ 2147483646 h 42"/>
                <a:gd name="T14" fmla="*/ 0 w 46"/>
                <a:gd name="T15" fmla="*/ 2147483646 h 42"/>
                <a:gd name="T16" fmla="*/ 2147483646 w 46"/>
                <a:gd name="T17" fmla="*/ 214748364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12" y="42"/>
                  </a:moveTo>
                  <a:cubicBezTo>
                    <a:pt x="35" y="42"/>
                    <a:pt x="35" y="42"/>
                    <a:pt x="35" y="42"/>
                  </a:cubicBez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6"/>
                    <a:pt x="41" y="0"/>
                    <a:pt x="3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2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0" name="Freeform 114"/>
            <p:cNvSpPr>
              <a:spLocks noChangeArrowheads="1"/>
            </p:cNvSpPr>
            <p:nvPr/>
          </p:nvSpPr>
          <p:spPr bwMode="auto">
            <a:xfrm>
              <a:off x="0" y="0"/>
              <a:ext cx="84202" cy="77466"/>
            </a:xfrm>
            <a:custGeom>
              <a:avLst/>
              <a:gdLst>
                <a:gd name="T0" fmla="*/ 2147483646 w 46"/>
                <a:gd name="T1" fmla="*/ 2147483646 h 42"/>
                <a:gd name="T2" fmla="*/ 2147483646 w 46"/>
                <a:gd name="T3" fmla="*/ 2147483646 h 42"/>
                <a:gd name="T4" fmla="*/ 2147483646 w 46"/>
                <a:gd name="T5" fmla="*/ 2147483646 h 42"/>
                <a:gd name="T6" fmla="*/ 2147483646 w 46"/>
                <a:gd name="T7" fmla="*/ 2147483646 h 42"/>
                <a:gd name="T8" fmla="*/ 2147483646 w 46"/>
                <a:gd name="T9" fmla="*/ 0 h 42"/>
                <a:gd name="T10" fmla="*/ 2147483646 w 46"/>
                <a:gd name="T11" fmla="*/ 0 h 42"/>
                <a:gd name="T12" fmla="*/ 0 w 46"/>
                <a:gd name="T13" fmla="*/ 2147483646 h 42"/>
                <a:gd name="T14" fmla="*/ 0 w 46"/>
                <a:gd name="T15" fmla="*/ 2147483646 h 42"/>
                <a:gd name="T16" fmla="*/ 2147483646 w 46"/>
                <a:gd name="T17" fmla="*/ 214748364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42"/>
                <a:gd name="T29" fmla="*/ 46 w 46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42">
                  <a:moveTo>
                    <a:pt x="11" y="42"/>
                  </a:moveTo>
                  <a:cubicBezTo>
                    <a:pt x="34" y="42"/>
                    <a:pt x="34" y="42"/>
                    <a:pt x="34" y="42"/>
                  </a:cubicBezTo>
                  <a:cubicBezTo>
                    <a:pt x="41" y="42"/>
                    <a:pt x="46" y="37"/>
                    <a:pt x="46" y="3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6"/>
                    <a:pt x="41" y="0"/>
                    <a:pt x="3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1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1" name="Freeform 115"/>
            <p:cNvSpPr>
              <a:spLocks noChangeArrowheads="1"/>
            </p:cNvSpPr>
            <p:nvPr/>
          </p:nvSpPr>
          <p:spPr bwMode="auto">
            <a:xfrm>
              <a:off x="14595" y="131355"/>
              <a:ext cx="275060" cy="357017"/>
            </a:xfrm>
            <a:custGeom>
              <a:avLst/>
              <a:gdLst>
                <a:gd name="T0" fmla="*/ 2147483646 w 151"/>
                <a:gd name="T1" fmla="*/ 2147483646 h 196"/>
                <a:gd name="T2" fmla="*/ 2147483646 w 151"/>
                <a:gd name="T3" fmla="*/ 2147483646 h 196"/>
                <a:gd name="T4" fmla="*/ 2147483646 w 151"/>
                <a:gd name="T5" fmla="*/ 2147483646 h 196"/>
                <a:gd name="T6" fmla="*/ 2147483646 w 151"/>
                <a:gd name="T7" fmla="*/ 2147483646 h 196"/>
                <a:gd name="T8" fmla="*/ 2147483646 w 151"/>
                <a:gd name="T9" fmla="*/ 0 h 196"/>
                <a:gd name="T10" fmla="*/ 2147483646 w 151"/>
                <a:gd name="T11" fmla="*/ 2147483646 h 196"/>
                <a:gd name="T12" fmla="*/ 2147483646 w 151"/>
                <a:gd name="T13" fmla="*/ 2147483646 h 196"/>
                <a:gd name="T14" fmla="*/ 2147483646 w 151"/>
                <a:gd name="T15" fmla="*/ 2147483646 h 196"/>
                <a:gd name="T16" fmla="*/ 2147483646 w 151"/>
                <a:gd name="T17" fmla="*/ 2147483646 h 196"/>
                <a:gd name="T18" fmla="*/ 2147483646 w 151"/>
                <a:gd name="T19" fmla="*/ 2147483646 h 196"/>
                <a:gd name="T20" fmla="*/ 2147483646 w 151"/>
                <a:gd name="T21" fmla="*/ 2147483646 h 196"/>
                <a:gd name="T22" fmla="*/ 2147483646 w 151"/>
                <a:gd name="T23" fmla="*/ 2147483646 h 196"/>
                <a:gd name="T24" fmla="*/ 2147483646 w 151"/>
                <a:gd name="T25" fmla="*/ 2147483646 h 196"/>
                <a:gd name="T26" fmla="*/ 2147483646 w 151"/>
                <a:gd name="T27" fmla="*/ 2147483646 h 196"/>
                <a:gd name="T28" fmla="*/ 2147483646 w 151"/>
                <a:gd name="T29" fmla="*/ 2147483646 h 1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"/>
                <a:gd name="T46" fmla="*/ 0 h 196"/>
                <a:gd name="T47" fmla="*/ 151 w 151"/>
                <a:gd name="T48" fmla="*/ 196 h 1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" h="196">
                  <a:moveTo>
                    <a:pt x="141" y="76"/>
                  </a:moveTo>
                  <a:cubicBezTo>
                    <a:pt x="141" y="76"/>
                    <a:pt x="117" y="76"/>
                    <a:pt x="116" y="92"/>
                  </a:cubicBezTo>
                  <a:cubicBezTo>
                    <a:pt x="116" y="92"/>
                    <a:pt x="117" y="118"/>
                    <a:pt x="106" y="120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8" y="15"/>
                    <a:pt x="110" y="0"/>
                    <a:pt x="92" y="0"/>
                  </a:cubicBezTo>
                  <a:cubicBezTo>
                    <a:pt x="92" y="0"/>
                    <a:pt x="77" y="0"/>
                    <a:pt x="77" y="13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64" y="78"/>
                    <a:pt x="50" y="80"/>
                  </a:cubicBezTo>
                  <a:cubicBezTo>
                    <a:pt x="50" y="80"/>
                    <a:pt x="0" y="86"/>
                    <a:pt x="1" y="108"/>
                  </a:cubicBezTo>
                  <a:cubicBezTo>
                    <a:pt x="1" y="108"/>
                    <a:pt x="6" y="152"/>
                    <a:pt x="11" y="168"/>
                  </a:cubicBezTo>
                  <a:cubicBezTo>
                    <a:pt x="11" y="168"/>
                    <a:pt x="15" y="185"/>
                    <a:pt x="13" y="195"/>
                  </a:cubicBezTo>
                  <a:cubicBezTo>
                    <a:pt x="110" y="196"/>
                    <a:pt x="110" y="196"/>
                    <a:pt x="110" y="196"/>
                  </a:cubicBezTo>
                  <a:cubicBezTo>
                    <a:pt x="110" y="196"/>
                    <a:pt x="121" y="193"/>
                    <a:pt x="129" y="180"/>
                  </a:cubicBezTo>
                  <a:cubicBezTo>
                    <a:pt x="129" y="180"/>
                    <a:pt x="146" y="151"/>
                    <a:pt x="146" y="96"/>
                  </a:cubicBezTo>
                  <a:cubicBezTo>
                    <a:pt x="146" y="96"/>
                    <a:pt x="151" y="76"/>
                    <a:pt x="141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2" name="Freeform 116"/>
            <p:cNvSpPr>
              <a:spLocks noChangeArrowheads="1"/>
            </p:cNvSpPr>
            <p:nvPr/>
          </p:nvSpPr>
          <p:spPr bwMode="auto">
            <a:xfrm>
              <a:off x="111147" y="182999"/>
              <a:ext cx="31435" cy="76343"/>
            </a:xfrm>
            <a:custGeom>
              <a:avLst/>
              <a:gdLst>
                <a:gd name="T0" fmla="*/ 2147483646 w 17"/>
                <a:gd name="T1" fmla="*/ 2147483646 h 42"/>
                <a:gd name="T2" fmla="*/ 2147483646 w 17"/>
                <a:gd name="T3" fmla="*/ 2147483646 h 42"/>
                <a:gd name="T4" fmla="*/ 2147483646 w 17"/>
                <a:gd name="T5" fmla="*/ 0 h 42"/>
                <a:gd name="T6" fmla="*/ 2147483646 w 17"/>
                <a:gd name="T7" fmla="*/ 0 h 42"/>
                <a:gd name="T8" fmla="*/ 0 w 17"/>
                <a:gd name="T9" fmla="*/ 2147483646 h 42"/>
                <a:gd name="T10" fmla="*/ 0 w 17"/>
                <a:gd name="T11" fmla="*/ 2147483646 h 42"/>
                <a:gd name="T12" fmla="*/ 2147483646 w 17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42"/>
                <a:gd name="T23" fmla="*/ 17 w 17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42">
                  <a:moveTo>
                    <a:pt x="12" y="42"/>
                  </a:moveTo>
                  <a:cubicBezTo>
                    <a:pt x="16" y="42"/>
                    <a:pt x="16" y="42"/>
                    <a:pt x="16" y="4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2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73" name="Freeform 117"/>
            <p:cNvSpPr>
              <a:spLocks noChangeArrowheads="1"/>
            </p:cNvSpPr>
            <p:nvPr/>
          </p:nvSpPr>
          <p:spPr bwMode="auto">
            <a:xfrm>
              <a:off x="111147" y="92061"/>
              <a:ext cx="84202" cy="76343"/>
            </a:xfrm>
            <a:custGeom>
              <a:avLst/>
              <a:gdLst>
                <a:gd name="T0" fmla="*/ 2147483646 w 46"/>
                <a:gd name="T1" fmla="*/ 2147483646 h 42"/>
                <a:gd name="T2" fmla="*/ 2147483646 w 46"/>
                <a:gd name="T3" fmla="*/ 2147483646 h 42"/>
                <a:gd name="T4" fmla="*/ 2147483646 w 46"/>
                <a:gd name="T5" fmla="*/ 2147483646 h 42"/>
                <a:gd name="T6" fmla="*/ 2147483646 w 46"/>
                <a:gd name="T7" fmla="*/ 2147483646 h 42"/>
                <a:gd name="T8" fmla="*/ 2147483646 w 46"/>
                <a:gd name="T9" fmla="*/ 2147483646 h 42"/>
                <a:gd name="T10" fmla="*/ 2147483646 w 46"/>
                <a:gd name="T11" fmla="*/ 2147483646 h 42"/>
                <a:gd name="T12" fmla="*/ 2147483646 w 46"/>
                <a:gd name="T13" fmla="*/ 0 h 42"/>
                <a:gd name="T14" fmla="*/ 2147483646 w 46"/>
                <a:gd name="T15" fmla="*/ 0 h 42"/>
                <a:gd name="T16" fmla="*/ 0 w 46"/>
                <a:gd name="T17" fmla="*/ 2147483646 h 42"/>
                <a:gd name="T18" fmla="*/ 0 w 46"/>
                <a:gd name="T19" fmla="*/ 2147483646 h 42"/>
                <a:gd name="T20" fmla="*/ 2147483646 w 46"/>
                <a:gd name="T21" fmla="*/ 2147483646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42"/>
                <a:gd name="T35" fmla="*/ 46 w 46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42">
                  <a:moveTo>
                    <a:pt x="12" y="42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21"/>
                    <a:pt x="30" y="15"/>
                    <a:pt x="39" y="15"/>
                  </a:cubicBezTo>
                  <a:cubicBezTo>
                    <a:pt x="42" y="15"/>
                    <a:pt x="44" y="15"/>
                    <a:pt x="46" y="16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5"/>
                    <a:pt x="41" y="0"/>
                    <a:pt x="3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7"/>
                    <a:pt x="5" y="42"/>
                    <a:pt x="12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6" name="Group 14"/>
          <p:cNvGrpSpPr>
            <a:grpSpLocks/>
          </p:cNvGrpSpPr>
          <p:nvPr/>
        </p:nvGrpSpPr>
        <p:grpSpPr bwMode="auto">
          <a:xfrm>
            <a:off x="1500188" y="4608272"/>
            <a:ext cx="1689100" cy="92075"/>
            <a:chOff x="0" y="0"/>
            <a:chExt cx="3298056" cy="182741"/>
          </a:xfrm>
        </p:grpSpPr>
        <p:sp>
          <p:nvSpPr>
            <p:cNvPr id="67" name="Straight Connector 15"/>
            <p:cNvSpPr>
              <a:spLocks noChangeShapeType="1"/>
            </p:cNvSpPr>
            <p:nvPr/>
          </p:nvSpPr>
          <p:spPr bwMode="auto">
            <a:xfrm>
              <a:off x="0" y="0"/>
              <a:ext cx="1080000" cy="1"/>
            </a:xfrm>
            <a:prstGeom prst="line">
              <a:avLst/>
            </a:prstGeom>
            <a:noFill/>
            <a:ln w="76200">
              <a:solidFill>
                <a:srgbClr val="418AB3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Straight Connector 16"/>
            <p:cNvSpPr>
              <a:spLocks noChangeShapeType="1"/>
            </p:cNvSpPr>
            <p:nvPr/>
          </p:nvSpPr>
          <p:spPr bwMode="auto">
            <a:xfrm>
              <a:off x="2218056" y="0"/>
              <a:ext cx="1080000" cy="1"/>
            </a:xfrm>
            <a:prstGeom prst="line">
              <a:avLst/>
            </a:prstGeom>
            <a:noFill/>
            <a:ln w="76200">
              <a:solidFill>
                <a:srgbClr val="418AB3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9" name="Group 17"/>
            <p:cNvGrpSpPr>
              <a:grpSpLocks/>
            </p:cNvGrpSpPr>
            <p:nvPr/>
          </p:nvGrpSpPr>
          <p:grpSpPr bwMode="auto">
            <a:xfrm>
              <a:off x="1109028" y="0"/>
              <a:ext cx="1080000" cy="182741"/>
              <a:chOff x="0" y="0"/>
              <a:chExt cx="1080000" cy="182741"/>
            </a:xfrm>
          </p:grpSpPr>
          <p:sp>
            <p:nvSpPr>
              <p:cNvPr id="70" name="Straight Connector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6BA7CA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Flowchart: Merge 19"/>
              <p:cNvSpPr>
                <a:spLocks noChangeArrowheads="1"/>
              </p:cNvSpPr>
              <p:nvPr/>
            </p:nvSpPr>
            <p:spPr bwMode="auto">
              <a:xfrm>
                <a:off x="438397" y="73673"/>
                <a:ext cx="203205" cy="109068"/>
              </a:xfrm>
              <a:prstGeom prst="flowChartMerge">
                <a:avLst/>
              </a:prstGeom>
              <a:solidFill>
                <a:srgbClr val="6BA7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F6583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Group 32"/>
          <p:cNvGrpSpPr>
            <a:grpSpLocks/>
          </p:cNvGrpSpPr>
          <p:nvPr/>
        </p:nvGrpSpPr>
        <p:grpSpPr bwMode="auto">
          <a:xfrm>
            <a:off x="4013200" y="4644062"/>
            <a:ext cx="1689100" cy="92075"/>
            <a:chOff x="0" y="0"/>
            <a:chExt cx="3298056" cy="182741"/>
          </a:xfrm>
          <a:solidFill>
            <a:srgbClr val="C00000"/>
          </a:solidFill>
        </p:grpSpPr>
        <p:sp>
          <p:nvSpPr>
            <p:cNvPr id="73" name="Straight Connector 33"/>
            <p:cNvSpPr>
              <a:spLocks noChangeShapeType="1"/>
            </p:cNvSpPr>
            <p:nvPr/>
          </p:nvSpPr>
          <p:spPr bwMode="auto">
            <a:xfrm>
              <a:off x="0" y="0"/>
              <a:ext cx="1080000" cy="1"/>
            </a:xfrm>
            <a:prstGeom prst="line">
              <a:avLst/>
            </a:prstGeom>
            <a:grpFill/>
            <a:ln w="76200">
              <a:solidFill>
                <a:srgbClr val="DF5327"/>
              </a:solidFill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Straight Connector 34"/>
            <p:cNvSpPr>
              <a:spLocks noChangeShapeType="1"/>
            </p:cNvSpPr>
            <p:nvPr/>
          </p:nvSpPr>
          <p:spPr bwMode="auto">
            <a:xfrm>
              <a:off x="2218056" y="0"/>
              <a:ext cx="1080000" cy="1"/>
            </a:xfrm>
            <a:prstGeom prst="line">
              <a:avLst/>
            </a:prstGeom>
            <a:grpFill/>
            <a:ln w="76200">
              <a:solidFill>
                <a:srgbClr val="DF5327"/>
              </a:solidFill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75" name="Group 35"/>
            <p:cNvGrpSpPr>
              <a:grpSpLocks/>
            </p:cNvGrpSpPr>
            <p:nvPr/>
          </p:nvGrpSpPr>
          <p:grpSpPr bwMode="auto">
            <a:xfrm>
              <a:off x="1109028" y="0"/>
              <a:ext cx="1080000" cy="182741"/>
              <a:chOff x="0" y="0"/>
              <a:chExt cx="1080000" cy="182741"/>
            </a:xfrm>
            <a:grpFill/>
          </p:grpSpPr>
          <p:sp>
            <p:nvSpPr>
              <p:cNvPr id="76" name="Straight Connector 36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grpFill/>
              <a:ln w="76200">
                <a:solidFill>
                  <a:srgbClr val="AB3C19"/>
                </a:solidFill>
                <a:bevel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Flowchart: Merge 37"/>
              <p:cNvSpPr>
                <a:spLocks noChangeArrowheads="1"/>
              </p:cNvSpPr>
              <p:nvPr/>
            </p:nvSpPr>
            <p:spPr bwMode="auto">
              <a:xfrm>
                <a:off x="438397" y="73673"/>
                <a:ext cx="203205" cy="109068"/>
              </a:xfrm>
              <a:prstGeom prst="flowChartMerg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F6583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6486330" y="4671772"/>
            <a:ext cx="1689100" cy="93662"/>
            <a:chOff x="0" y="0"/>
            <a:chExt cx="3298056" cy="182741"/>
          </a:xfrm>
        </p:grpSpPr>
        <p:sp>
          <p:nvSpPr>
            <p:cNvPr id="79" name="Straight Connector 27"/>
            <p:cNvSpPr>
              <a:spLocks noChangeShapeType="1"/>
            </p:cNvSpPr>
            <p:nvPr/>
          </p:nvSpPr>
          <p:spPr bwMode="auto">
            <a:xfrm>
              <a:off x="0" y="0"/>
              <a:ext cx="1080000" cy="1"/>
            </a:xfrm>
            <a:prstGeom prst="line">
              <a:avLst/>
            </a:prstGeom>
            <a:noFill/>
            <a:ln w="76200">
              <a:solidFill>
                <a:srgbClr val="F69200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Straight Connector 28"/>
            <p:cNvSpPr>
              <a:spLocks noChangeShapeType="1"/>
            </p:cNvSpPr>
            <p:nvPr/>
          </p:nvSpPr>
          <p:spPr bwMode="auto">
            <a:xfrm>
              <a:off x="2218056" y="0"/>
              <a:ext cx="1080000" cy="1"/>
            </a:xfrm>
            <a:prstGeom prst="line">
              <a:avLst/>
            </a:prstGeom>
            <a:noFill/>
            <a:ln w="76200">
              <a:solidFill>
                <a:srgbClr val="F69200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1" name="Group 29"/>
            <p:cNvGrpSpPr>
              <a:grpSpLocks/>
            </p:cNvGrpSpPr>
            <p:nvPr/>
          </p:nvGrpSpPr>
          <p:grpSpPr bwMode="auto">
            <a:xfrm>
              <a:off x="1109028" y="0"/>
              <a:ext cx="1080000" cy="182741"/>
              <a:chOff x="0" y="0"/>
              <a:chExt cx="1080000" cy="182741"/>
            </a:xfrm>
          </p:grpSpPr>
          <p:sp>
            <p:nvSpPr>
              <p:cNvPr id="82" name="Straight Connector 3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B86D00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Flowchart: Merge 31"/>
              <p:cNvSpPr>
                <a:spLocks noChangeArrowheads="1"/>
              </p:cNvSpPr>
              <p:nvPr/>
            </p:nvSpPr>
            <p:spPr bwMode="auto">
              <a:xfrm>
                <a:off x="438397" y="73673"/>
                <a:ext cx="203205" cy="109068"/>
              </a:xfrm>
              <a:prstGeom prst="flowChartMerge">
                <a:avLst/>
              </a:prstGeom>
              <a:solidFill>
                <a:srgbClr val="B86D0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F6583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20"/>
          <p:cNvGrpSpPr>
            <a:grpSpLocks/>
          </p:cNvGrpSpPr>
          <p:nvPr/>
        </p:nvGrpSpPr>
        <p:grpSpPr bwMode="auto">
          <a:xfrm>
            <a:off x="8986592" y="4648270"/>
            <a:ext cx="1689100" cy="92075"/>
            <a:chOff x="0" y="0"/>
            <a:chExt cx="3298056" cy="182741"/>
          </a:xfrm>
        </p:grpSpPr>
        <p:sp>
          <p:nvSpPr>
            <p:cNvPr id="85" name="Straight Connector 21"/>
            <p:cNvSpPr>
              <a:spLocks noChangeShapeType="1"/>
            </p:cNvSpPr>
            <p:nvPr/>
          </p:nvSpPr>
          <p:spPr bwMode="auto">
            <a:xfrm>
              <a:off x="0" y="0"/>
              <a:ext cx="1080000" cy="1"/>
            </a:xfrm>
            <a:prstGeom prst="line">
              <a:avLst/>
            </a:prstGeom>
            <a:noFill/>
            <a:ln w="76200">
              <a:solidFill>
                <a:srgbClr val="A6B727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Straight Connector 22"/>
            <p:cNvSpPr>
              <a:spLocks noChangeShapeType="1"/>
            </p:cNvSpPr>
            <p:nvPr/>
          </p:nvSpPr>
          <p:spPr bwMode="auto">
            <a:xfrm>
              <a:off x="2218056" y="0"/>
              <a:ext cx="1080000" cy="1"/>
            </a:xfrm>
            <a:prstGeom prst="line">
              <a:avLst/>
            </a:prstGeom>
            <a:noFill/>
            <a:ln w="76200">
              <a:solidFill>
                <a:srgbClr val="A6B727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7" name="Group 23"/>
            <p:cNvGrpSpPr>
              <a:grpSpLocks/>
            </p:cNvGrpSpPr>
            <p:nvPr/>
          </p:nvGrpSpPr>
          <p:grpSpPr bwMode="auto">
            <a:xfrm>
              <a:off x="1109028" y="0"/>
              <a:ext cx="1080000" cy="182741"/>
              <a:chOff x="0" y="0"/>
              <a:chExt cx="1080000" cy="182741"/>
            </a:xfrm>
          </p:grpSpPr>
          <p:sp>
            <p:nvSpPr>
              <p:cNvPr id="88" name="Straight Connector 2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7C891D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lowchart: Merge 25"/>
              <p:cNvSpPr>
                <a:spLocks noChangeArrowheads="1"/>
              </p:cNvSpPr>
              <p:nvPr/>
            </p:nvSpPr>
            <p:spPr bwMode="auto">
              <a:xfrm>
                <a:off x="438397" y="73673"/>
                <a:ext cx="203205" cy="109068"/>
              </a:xfrm>
              <a:prstGeom prst="flowChartMerge">
                <a:avLst/>
              </a:prstGeom>
              <a:solidFill>
                <a:srgbClr val="7C891D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F6583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0" name="TextBox 11"/>
          <p:cNvSpPr>
            <a:spLocks noChangeArrowheads="1"/>
          </p:cNvSpPr>
          <p:nvPr/>
        </p:nvSpPr>
        <p:spPr bwMode="auto">
          <a:xfrm>
            <a:off x="3638548" y="4036106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服務熱忱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1" name="TextBox 11"/>
          <p:cNvSpPr>
            <a:spLocks noChangeArrowheads="1"/>
          </p:cNvSpPr>
          <p:nvPr/>
        </p:nvSpPr>
        <p:spPr bwMode="auto">
          <a:xfrm>
            <a:off x="6084887" y="4036106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96872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多元展</a:t>
            </a:r>
            <a:r>
              <a:rPr lang="zh-TW" altLang="en-US" b="1" dirty="0">
                <a:solidFill>
                  <a:srgbClr val="96872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現</a:t>
            </a:r>
            <a:endParaRPr lang="en-US" altLang="zh-CN" b="1" dirty="0">
              <a:solidFill>
                <a:srgbClr val="96872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2" name="TextBox 11"/>
          <p:cNvSpPr>
            <a:spLocks noChangeArrowheads="1"/>
          </p:cNvSpPr>
          <p:nvPr/>
        </p:nvSpPr>
        <p:spPr bwMode="auto">
          <a:xfrm>
            <a:off x="8611940" y="4052100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我為人人</a:t>
            </a:r>
            <a:endParaRPr lang="en-US" altLang="zh-CN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7" name="TextBox 11"/>
          <p:cNvSpPr>
            <a:spLocks noChangeArrowheads="1"/>
          </p:cNvSpPr>
          <p:nvPr/>
        </p:nvSpPr>
        <p:spPr bwMode="auto">
          <a:xfrm>
            <a:off x="1110456" y="4784296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城鄉</a:t>
            </a:r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交流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8" name="TextBox 11"/>
          <p:cNvSpPr>
            <a:spLocks noChangeArrowheads="1"/>
          </p:cNvSpPr>
          <p:nvPr/>
        </p:nvSpPr>
        <p:spPr bwMode="auto">
          <a:xfrm>
            <a:off x="3588656" y="4804085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混齡用餐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9" name="TextBox 11"/>
          <p:cNvSpPr>
            <a:spLocks noChangeArrowheads="1"/>
          </p:cNvSpPr>
          <p:nvPr/>
        </p:nvSpPr>
        <p:spPr bwMode="auto">
          <a:xfrm>
            <a:off x="8587580" y="4829192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畢旅</a:t>
            </a:r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募款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1" name="TextBox 11"/>
          <p:cNvSpPr>
            <a:spLocks noChangeArrowheads="1"/>
          </p:cNvSpPr>
          <p:nvPr/>
        </p:nvSpPr>
        <p:spPr bwMode="auto">
          <a:xfrm>
            <a:off x="8585291" y="5380074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迎新送</a:t>
            </a:r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舊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" name="TextBox 11"/>
          <p:cNvSpPr>
            <a:spLocks noChangeArrowheads="1"/>
          </p:cNvSpPr>
          <p:nvPr/>
        </p:nvSpPr>
        <p:spPr bwMode="auto">
          <a:xfrm>
            <a:off x="3606799" y="5315935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春暉服務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3" name="TextBox 11"/>
          <p:cNvSpPr>
            <a:spLocks noChangeArrowheads="1"/>
          </p:cNvSpPr>
          <p:nvPr/>
        </p:nvSpPr>
        <p:spPr bwMode="auto">
          <a:xfrm>
            <a:off x="6067162" y="4825707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夜間護蛙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4" name="TextBox 11"/>
          <p:cNvSpPr>
            <a:spLocks noChangeArrowheads="1"/>
          </p:cNvSpPr>
          <p:nvPr/>
        </p:nvSpPr>
        <p:spPr bwMode="auto">
          <a:xfrm>
            <a:off x="6059643" y="5364802"/>
            <a:ext cx="2438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生態調</a:t>
            </a:r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42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17463" y="0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00064" y="99291"/>
            <a:ext cx="3005136" cy="1312190"/>
            <a:chOff x="500064" y="99291"/>
            <a:chExt cx="2438401" cy="1312190"/>
          </a:xfrm>
        </p:grpSpPr>
        <p:sp>
          <p:nvSpPr>
            <p:cNvPr id="22" name="TextBox 11"/>
            <p:cNvSpPr>
              <a:spLocks noChangeArrowheads="1"/>
            </p:cNvSpPr>
            <p:nvPr/>
          </p:nvSpPr>
          <p:spPr bwMode="auto">
            <a:xfrm>
              <a:off x="500064" y="99291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品德生</a:t>
              </a:r>
              <a:r>
                <a:rPr lang="zh-TW" altLang="en-US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活</a:t>
              </a:r>
              <a:endPara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889796" y="712237"/>
              <a:ext cx="1689100" cy="92075"/>
              <a:chOff x="0" y="0"/>
              <a:chExt cx="3298056" cy="182741"/>
            </a:xfrm>
          </p:grpSpPr>
          <p:sp>
            <p:nvSpPr>
              <p:cNvPr id="24" name="Straight Connector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418AB3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Straight Connector 16"/>
              <p:cNvSpPr>
                <a:spLocks noChangeShapeType="1"/>
              </p:cNvSpPr>
              <p:nvPr/>
            </p:nvSpPr>
            <p:spPr bwMode="auto">
              <a:xfrm>
                <a:off x="2218056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418AB3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0" name="Group 17"/>
              <p:cNvGrpSpPr>
                <a:grpSpLocks/>
              </p:cNvGrpSpPr>
              <p:nvPr/>
            </p:nvGrpSpPr>
            <p:grpSpPr bwMode="auto">
              <a:xfrm>
                <a:off x="1109028" y="0"/>
                <a:ext cx="1080000" cy="182741"/>
                <a:chOff x="0" y="0"/>
                <a:chExt cx="1080000" cy="182741"/>
              </a:xfrm>
            </p:grpSpPr>
            <p:sp>
              <p:nvSpPr>
                <p:cNvPr id="31" name="Straight Connector 18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080000" cy="1"/>
                </a:xfrm>
                <a:prstGeom prst="line">
                  <a:avLst/>
                </a:prstGeom>
                <a:noFill/>
                <a:ln w="76200">
                  <a:solidFill>
                    <a:srgbClr val="6BA7CA"/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" name="Flowchart: Merge 19"/>
                <p:cNvSpPr>
                  <a:spLocks noChangeArrowheads="1"/>
                </p:cNvSpPr>
                <p:nvPr/>
              </p:nvSpPr>
              <p:spPr bwMode="auto">
                <a:xfrm>
                  <a:off x="438397" y="73673"/>
                  <a:ext cx="203205" cy="109068"/>
                </a:xfrm>
                <a:prstGeom prst="flowChartMerge">
                  <a:avLst/>
                </a:prstGeom>
                <a:solidFill>
                  <a:srgbClr val="6BA7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2F6583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11"/>
            <p:cNvSpPr>
              <a:spLocks noChangeArrowheads="1"/>
            </p:cNvSpPr>
            <p:nvPr/>
          </p:nvSpPr>
          <p:spPr bwMode="auto">
            <a:xfrm>
              <a:off x="500064" y="888261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城鄉</a:t>
              </a: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交流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r="8422" b="15185"/>
          <a:stretch/>
        </p:blipFill>
        <p:spPr>
          <a:xfrm>
            <a:off x="845678" y="3849608"/>
            <a:ext cx="2745142" cy="287186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93" y="3881348"/>
            <a:ext cx="2843484" cy="28718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1388"/>
          <a:stretch/>
        </p:blipFill>
        <p:spPr>
          <a:xfrm>
            <a:off x="6699489" y="3881348"/>
            <a:ext cx="2647080" cy="28718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r="20440" b="6296"/>
          <a:stretch/>
        </p:blipFill>
        <p:spPr>
          <a:xfrm>
            <a:off x="6698592" y="898345"/>
            <a:ext cx="2608308" cy="28877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/>
          <a:stretch/>
        </p:blipFill>
        <p:spPr>
          <a:xfrm>
            <a:off x="9484242" y="3881348"/>
            <a:ext cx="2606507" cy="287186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4630"/>
          <a:stretch/>
        </p:blipFill>
        <p:spPr>
          <a:xfrm>
            <a:off x="9484242" y="879295"/>
            <a:ext cx="2606506" cy="2906802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896937" y="1384512"/>
            <a:ext cx="3470904" cy="954107"/>
            <a:chOff x="7495258" y="1416705"/>
            <a:chExt cx="5603515" cy="1351512"/>
          </a:xfrm>
        </p:grpSpPr>
        <p:sp>
          <p:nvSpPr>
            <p:cNvPr id="29" name="文本框 16"/>
            <p:cNvSpPr txBox="1"/>
            <p:nvPr/>
          </p:nvSpPr>
          <p:spPr>
            <a:xfrm>
              <a:off x="7569762" y="1416705"/>
              <a:ext cx="5529011" cy="135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體察世界，省思生活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4" name="直接连接符 18"/>
            <p:cNvCxnSpPr/>
            <p:nvPr/>
          </p:nvCxnSpPr>
          <p:spPr>
            <a:xfrm>
              <a:off x="7495258" y="1586179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/>
          <p:cNvSpPr/>
          <p:nvPr/>
        </p:nvSpPr>
        <p:spPr>
          <a:xfrm>
            <a:off x="951084" y="1955958"/>
            <a:ext cx="557016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藉由城鄉交流、畢業旅行，走出學校以及平常生活環境，到異地增廣見聞，交換彼此所學，反思自身所有。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6489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34925" y="-17463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87388" y="104028"/>
            <a:ext cx="2873230" cy="1291199"/>
            <a:chOff x="687388" y="104028"/>
            <a:chExt cx="2444751" cy="1291199"/>
          </a:xfrm>
        </p:grpSpPr>
        <p:grpSp>
          <p:nvGrpSpPr>
            <p:cNvPr id="26" name="Group 32"/>
            <p:cNvGrpSpPr>
              <a:grpSpLocks/>
            </p:cNvGrpSpPr>
            <p:nvPr/>
          </p:nvGrpSpPr>
          <p:grpSpPr bwMode="auto">
            <a:xfrm>
              <a:off x="1068390" y="711984"/>
              <a:ext cx="1689100" cy="92075"/>
              <a:chOff x="0" y="0"/>
              <a:chExt cx="3298056" cy="182741"/>
            </a:xfrm>
            <a:solidFill>
              <a:srgbClr val="C00000"/>
            </a:solidFill>
          </p:grpSpPr>
          <p:sp>
            <p:nvSpPr>
              <p:cNvPr id="27" name="Straight Connector 33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grpFill/>
              <a:ln w="76200">
                <a:solidFill>
                  <a:srgbClr val="DF5327"/>
                </a:solidFill>
                <a:bevel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Straight Connector 34"/>
              <p:cNvSpPr>
                <a:spLocks noChangeShapeType="1"/>
              </p:cNvSpPr>
              <p:nvPr/>
            </p:nvSpPr>
            <p:spPr bwMode="auto">
              <a:xfrm>
                <a:off x="2218056" y="0"/>
                <a:ext cx="1080000" cy="1"/>
              </a:xfrm>
              <a:prstGeom prst="line">
                <a:avLst/>
              </a:prstGeom>
              <a:grpFill/>
              <a:ln w="76200">
                <a:solidFill>
                  <a:srgbClr val="DF5327"/>
                </a:solidFill>
                <a:bevel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9" name="Group 35"/>
              <p:cNvGrpSpPr>
                <a:grpSpLocks/>
              </p:cNvGrpSpPr>
              <p:nvPr/>
            </p:nvGrpSpPr>
            <p:grpSpPr bwMode="auto">
              <a:xfrm>
                <a:off x="1109028" y="0"/>
                <a:ext cx="1080000" cy="182741"/>
                <a:chOff x="0" y="0"/>
                <a:chExt cx="1080000" cy="182741"/>
              </a:xfrm>
              <a:grpFill/>
            </p:grpSpPr>
            <p:sp>
              <p:nvSpPr>
                <p:cNvPr id="34" name="Straight Connector 36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080000" cy="1"/>
                </a:xfrm>
                <a:prstGeom prst="line">
                  <a:avLst/>
                </a:prstGeom>
                <a:grpFill/>
                <a:ln w="76200">
                  <a:solidFill>
                    <a:srgbClr val="AB3C19"/>
                  </a:solidFill>
                  <a:bevel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Flowchart: Merge 37"/>
                <p:cNvSpPr>
                  <a:spLocks noChangeArrowheads="1"/>
                </p:cNvSpPr>
                <p:nvPr/>
              </p:nvSpPr>
              <p:spPr bwMode="auto">
                <a:xfrm>
                  <a:off x="438397" y="73673"/>
                  <a:ext cx="203205" cy="109068"/>
                </a:xfrm>
                <a:prstGeom prst="flowChartMerg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2F6583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6" name="TextBox 11"/>
            <p:cNvSpPr>
              <a:spLocks noChangeArrowheads="1"/>
            </p:cNvSpPr>
            <p:nvPr/>
          </p:nvSpPr>
          <p:spPr bwMode="auto">
            <a:xfrm>
              <a:off x="693738" y="104028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服務熱忱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7" name="TextBox 11"/>
            <p:cNvSpPr>
              <a:spLocks noChangeArrowheads="1"/>
            </p:cNvSpPr>
            <p:nvPr/>
          </p:nvSpPr>
          <p:spPr bwMode="auto">
            <a:xfrm>
              <a:off x="687388" y="872007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混齡用餐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379538" y="3064233"/>
            <a:ext cx="10304462" cy="3611042"/>
            <a:chOff x="2180432" y="2633939"/>
            <a:chExt cx="7643813" cy="2357438"/>
          </a:xfrm>
        </p:grpSpPr>
        <p:grpSp>
          <p:nvGrpSpPr>
            <p:cNvPr id="56" name="组合 2"/>
            <p:cNvGrpSpPr>
              <a:grpSpLocks/>
            </p:cNvGrpSpPr>
            <p:nvPr/>
          </p:nvGrpSpPr>
          <p:grpSpPr bwMode="auto">
            <a:xfrm>
              <a:off x="2180432" y="2633939"/>
              <a:ext cx="1850013" cy="2357438"/>
              <a:chOff x="642910" y="1857370"/>
              <a:chExt cx="1850025" cy="2358061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 l="-13000" t="-2000" r="-61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642910" y="3929606"/>
                <a:ext cx="1850025" cy="285825"/>
              </a:xfrm>
              <a:prstGeom prst="rect">
                <a:avLst/>
              </a:prstGeom>
              <a:solidFill>
                <a:srgbClr val="00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7" name="组合 6"/>
            <p:cNvGrpSpPr>
              <a:grpSpLocks/>
            </p:cNvGrpSpPr>
            <p:nvPr/>
          </p:nvGrpSpPr>
          <p:grpSpPr bwMode="auto">
            <a:xfrm>
              <a:off x="4180682" y="2633939"/>
              <a:ext cx="1793301" cy="2357438"/>
              <a:chOff x="642910" y="1857370"/>
              <a:chExt cx="1793313" cy="2357454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642910" y="3929072"/>
                <a:ext cx="1793313" cy="285752"/>
              </a:xfrm>
              <a:prstGeom prst="rect">
                <a:avLst/>
              </a:prstGeom>
              <a:solidFill>
                <a:srgbClr val="FF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8" name="组合 9"/>
            <p:cNvGrpSpPr>
              <a:grpSpLocks/>
            </p:cNvGrpSpPr>
            <p:nvPr/>
          </p:nvGrpSpPr>
          <p:grpSpPr bwMode="auto">
            <a:xfrm>
              <a:off x="6180932" y="2633939"/>
              <a:ext cx="1711828" cy="2357438"/>
              <a:chOff x="642910" y="1857370"/>
              <a:chExt cx="1711839" cy="2357454"/>
            </a:xfrm>
          </p:grpSpPr>
          <p:sp>
            <p:nvSpPr>
              <p:cNvPr id="66" name="矩形 65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6"/>
                <a:srcRect/>
                <a:stretch>
                  <a:fillRect l="-23000" r="-4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642910" y="3929072"/>
                <a:ext cx="1711839" cy="28575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59" name="组合 12"/>
            <p:cNvGrpSpPr>
              <a:grpSpLocks/>
            </p:cNvGrpSpPr>
            <p:nvPr/>
          </p:nvGrpSpPr>
          <p:grpSpPr bwMode="auto">
            <a:xfrm>
              <a:off x="8038832" y="2633939"/>
              <a:ext cx="1785413" cy="2357438"/>
              <a:chOff x="500559" y="1857370"/>
              <a:chExt cx="1785425" cy="2357454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500559" y="3929072"/>
                <a:ext cx="1785425" cy="285752"/>
              </a:xfrm>
              <a:prstGeom prst="rect">
                <a:avLst/>
              </a:prstGeom>
              <a:solidFill>
                <a:srgbClr val="5AA6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/>
          <a:srcRect t="2665" r="20156"/>
          <a:stretch/>
        </p:blipFill>
        <p:spPr>
          <a:xfrm>
            <a:off x="1375561" y="2078993"/>
            <a:ext cx="2497939" cy="41577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9"/>
          <a:srcRect l="9759" t="12521" r="50828" b="6301"/>
          <a:stretch/>
        </p:blipFill>
        <p:spPr>
          <a:xfrm>
            <a:off x="4074063" y="2078993"/>
            <a:ext cx="2408847" cy="4164861"/>
          </a:xfrm>
          <a:prstGeom prst="rect">
            <a:avLst/>
          </a:prstGeom>
        </p:spPr>
      </p:pic>
      <p:sp>
        <p:nvSpPr>
          <p:cNvPr id="43" name="矩形 16"/>
          <p:cNvSpPr>
            <a:spLocks noChangeArrowheads="1"/>
          </p:cNvSpPr>
          <p:nvPr/>
        </p:nvSpPr>
        <p:spPr bwMode="auto">
          <a:xfrm>
            <a:off x="879475" y="6310248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午餐組長會</a:t>
            </a:r>
            <a:r>
              <a:rPr lang="zh-TW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議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2037" r="16328" b="-2037"/>
          <a:stretch/>
        </p:blipFill>
        <p:spPr>
          <a:xfrm rot="16200000">
            <a:off x="5875399" y="3003111"/>
            <a:ext cx="4128924" cy="22806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18862"/>
          <a:stretch/>
        </p:blipFill>
        <p:spPr>
          <a:xfrm>
            <a:off x="9304111" y="2078992"/>
            <a:ext cx="2354798" cy="4154229"/>
          </a:xfrm>
          <a:prstGeom prst="rect">
            <a:avLst/>
          </a:prstGeom>
        </p:spPr>
      </p:pic>
      <p:sp>
        <p:nvSpPr>
          <p:cNvPr id="48" name="矩形 16"/>
          <p:cNvSpPr>
            <a:spLocks noChangeArrowheads="1"/>
          </p:cNvSpPr>
          <p:nvPr/>
        </p:nvSpPr>
        <p:spPr bwMode="auto">
          <a:xfrm>
            <a:off x="3487186" y="6301878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午餐公約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矩形 16"/>
          <p:cNvSpPr>
            <a:spLocks noChangeArrowheads="1"/>
          </p:cNvSpPr>
          <p:nvPr/>
        </p:nvSpPr>
        <p:spPr bwMode="auto">
          <a:xfrm>
            <a:off x="6172200" y="6285256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組長協助學弟妹打菜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矩形 16"/>
          <p:cNvSpPr>
            <a:spLocks noChangeArrowheads="1"/>
          </p:cNvSpPr>
          <p:nvPr/>
        </p:nvSpPr>
        <p:spPr bwMode="auto">
          <a:xfrm>
            <a:off x="8743673" y="6301878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自治市長管理午餐秩序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3584905" y="202795"/>
            <a:ext cx="3470904" cy="954107"/>
            <a:chOff x="7495258" y="1416705"/>
            <a:chExt cx="5603515" cy="1351512"/>
          </a:xfrm>
        </p:grpSpPr>
        <p:sp>
          <p:nvSpPr>
            <p:cNvPr id="52" name="文本框 16"/>
            <p:cNvSpPr txBox="1"/>
            <p:nvPr/>
          </p:nvSpPr>
          <p:spPr>
            <a:xfrm>
              <a:off x="7569762" y="1416705"/>
              <a:ext cx="5529011" cy="135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體察世界，省思生活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3" name="直接连接符 18"/>
            <p:cNvCxnSpPr/>
            <p:nvPr/>
          </p:nvCxnSpPr>
          <p:spPr>
            <a:xfrm>
              <a:off x="7495258" y="1586179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矩形 72"/>
          <p:cNvSpPr/>
          <p:nvPr/>
        </p:nvSpPr>
        <p:spPr>
          <a:xfrm>
            <a:off x="3654043" y="772137"/>
            <a:ext cx="802995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午餐混齡用餐，由自治市幹部帶領學弟妹建立午餐公約、打菜、清潔餐桌，讓服務熱忱成為生活習慣。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504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18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20411" y="-17463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04044" y="119775"/>
            <a:ext cx="2915011" cy="1250238"/>
            <a:chOff x="3629024" y="4036106"/>
            <a:chExt cx="2447925" cy="1250238"/>
          </a:xfrm>
        </p:grpSpPr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4013200" y="4644062"/>
              <a:ext cx="1689100" cy="92075"/>
              <a:chOff x="0" y="0"/>
              <a:chExt cx="3298056" cy="182741"/>
            </a:xfrm>
            <a:solidFill>
              <a:srgbClr val="C00000"/>
            </a:solidFill>
          </p:grpSpPr>
          <p:sp>
            <p:nvSpPr>
              <p:cNvPr id="31" name="Straight Connector 33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grpFill/>
              <a:ln w="76200">
                <a:solidFill>
                  <a:srgbClr val="DF5327"/>
                </a:solidFill>
                <a:bevel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Straight Connector 34"/>
              <p:cNvSpPr>
                <a:spLocks noChangeShapeType="1"/>
              </p:cNvSpPr>
              <p:nvPr/>
            </p:nvSpPr>
            <p:spPr bwMode="auto">
              <a:xfrm>
                <a:off x="2218056" y="0"/>
                <a:ext cx="1080000" cy="1"/>
              </a:xfrm>
              <a:prstGeom prst="line">
                <a:avLst/>
              </a:prstGeom>
              <a:grpFill/>
              <a:ln w="76200">
                <a:solidFill>
                  <a:srgbClr val="DF5327"/>
                </a:solidFill>
                <a:bevel/>
                <a:headEnd/>
                <a:tailEnd/>
              </a:ln>
              <a:ex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3" name="Group 35"/>
              <p:cNvGrpSpPr>
                <a:grpSpLocks/>
              </p:cNvGrpSpPr>
              <p:nvPr/>
            </p:nvGrpSpPr>
            <p:grpSpPr bwMode="auto">
              <a:xfrm>
                <a:off x="1109028" y="0"/>
                <a:ext cx="1080000" cy="182741"/>
                <a:chOff x="0" y="0"/>
                <a:chExt cx="1080000" cy="182741"/>
              </a:xfrm>
              <a:grpFill/>
            </p:grpSpPr>
            <p:sp>
              <p:nvSpPr>
                <p:cNvPr id="39" name="Straight Connector 36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080000" cy="1"/>
                </a:xfrm>
                <a:prstGeom prst="line">
                  <a:avLst/>
                </a:prstGeom>
                <a:grpFill/>
                <a:ln w="76200">
                  <a:solidFill>
                    <a:srgbClr val="AB3C19"/>
                  </a:solidFill>
                  <a:bevel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0" name="Flowchart: Merge 37"/>
                <p:cNvSpPr>
                  <a:spLocks noChangeArrowheads="1"/>
                </p:cNvSpPr>
                <p:nvPr/>
              </p:nvSpPr>
              <p:spPr bwMode="auto">
                <a:xfrm>
                  <a:off x="438397" y="73673"/>
                  <a:ext cx="203205" cy="109068"/>
                </a:xfrm>
                <a:prstGeom prst="flowChartMerg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2F6583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TextBox 11"/>
            <p:cNvSpPr>
              <a:spLocks noChangeArrowheads="1"/>
            </p:cNvSpPr>
            <p:nvPr/>
          </p:nvSpPr>
          <p:spPr bwMode="auto">
            <a:xfrm>
              <a:off x="3638548" y="4036106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服務熱忱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TextBox 11"/>
            <p:cNvSpPr>
              <a:spLocks noChangeArrowheads="1"/>
            </p:cNvSpPr>
            <p:nvPr/>
          </p:nvSpPr>
          <p:spPr bwMode="auto">
            <a:xfrm>
              <a:off x="3629024" y="4763124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春暉服務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8703" r="9841"/>
          <a:stretch/>
        </p:blipFill>
        <p:spPr>
          <a:xfrm>
            <a:off x="4380693" y="3161045"/>
            <a:ext cx="3422675" cy="34836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3148" r="8482"/>
          <a:stretch/>
        </p:blipFill>
        <p:spPr>
          <a:xfrm>
            <a:off x="947845" y="3161045"/>
            <a:ext cx="3357059" cy="34836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12222" r="5887" b="556"/>
          <a:stretch/>
        </p:blipFill>
        <p:spPr>
          <a:xfrm>
            <a:off x="7879157" y="3224213"/>
            <a:ext cx="3328162" cy="34725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9923" r="12585"/>
          <a:stretch/>
        </p:blipFill>
        <p:spPr>
          <a:xfrm>
            <a:off x="7879157" y="304560"/>
            <a:ext cx="3317313" cy="2783128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896937" y="1384512"/>
            <a:ext cx="3470904" cy="954107"/>
            <a:chOff x="7495258" y="1416705"/>
            <a:chExt cx="5603515" cy="1351512"/>
          </a:xfrm>
        </p:grpSpPr>
        <p:sp>
          <p:nvSpPr>
            <p:cNvPr id="27" name="文本框 16"/>
            <p:cNvSpPr txBox="1"/>
            <p:nvPr/>
          </p:nvSpPr>
          <p:spPr>
            <a:xfrm>
              <a:off x="7569762" y="1416705"/>
              <a:ext cx="5529011" cy="135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學習武術，弘揚武德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8" name="直接连接符 18"/>
            <p:cNvCxnSpPr/>
            <p:nvPr/>
          </p:nvCxnSpPr>
          <p:spPr>
            <a:xfrm>
              <a:off x="7495258" y="1586179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943085" y="1944724"/>
            <a:ext cx="674239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利用課後時間，前往春暉啟能中心擔任小教練教導武術，展現服務熱忱，弘揚武德。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2314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34925" y="-17463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693738" y="692858"/>
            <a:ext cx="3109005" cy="273588"/>
            <a:chOff x="0" y="0"/>
            <a:chExt cx="3298057" cy="182741"/>
          </a:xfrm>
        </p:grpSpPr>
        <p:sp>
          <p:nvSpPr>
            <p:cNvPr id="27" name="Straight Connector 27"/>
            <p:cNvSpPr>
              <a:spLocks noChangeShapeType="1"/>
            </p:cNvSpPr>
            <p:nvPr/>
          </p:nvSpPr>
          <p:spPr bwMode="auto">
            <a:xfrm>
              <a:off x="0" y="0"/>
              <a:ext cx="1080000" cy="1"/>
            </a:xfrm>
            <a:prstGeom prst="line">
              <a:avLst/>
            </a:prstGeom>
            <a:noFill/>
            <a:ln w="76200">
              <a:solidFill>
                <a:srgbClr val="F69200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Straight Connector 28"/>
            <p:cNvSpPr>
              <a:spLocks noChangeShapeType="1"/>
            </p:cNvSpPr>
            <p:nvPr/>
          </p:nvSpPr>
          <p:spPr bwMode="auto">
            <a:xfrm>
              <a:off x="2218057" y="0"/>
              <a:ext cx="1080000" cy="2"/>
            </a:xfrm>
            <a:prstGeom prst="line">
              <a:avLst/>
            </a:prstGeom>
            <a:noFill/>
            <a:ln w="76200">
              <a:solidFill>
                <a:srgbClr val="F69200">
                  <a:alpha val="85097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1109028" y="0"/>
              <a:ext cx="1080000" cy="182741"/>
              <a:chOff x="0" y="0"/>
              <a:chExt cx="1080000" cy="182741"/>
            </a:xfrm>
          </p:grpSpPr>
          <p:sp>
            <p:nvSpPr>
              <p:cNvPr id="34" name="Straight Connector 3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B86D00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Flowchart: Merge 31"/>
              <p:cNvSpPr>
                <a:spLocks noChangeArrowheads="1"/>
              </p:cNvSpPr>
              <p:nvPr/>
            </p:nvSpPr>
            <p:spPr bwMode="auto">
              <a:xfrm>
                <a:off x="438397" y="73673"/>
                <a:ext cx="203205" cy="109068"/>
              </a:xfrm>
              <a:prstGeom prst="flowChartMerge">
                <a:avLst/>
              </a:prstGeom>
              <a:solidFill>
                <a:srgbClr val="B86D0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2F6583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6" name="TextBox 11"/>
          <p:cNvSpPr>
            <a:spLocks noChangeArrowheads="1"/>
          </p:cNvSpPr>
          <p:nvPr/>
        </p:nvSpPr>
        <p:spPr bwMode="auto">
          <a:xfrm>
            <a:off x="500061" y="57192"/>
            <a:ext cx="3302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96872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多元展</a:t>
            </a:r>
            <a:r>
              <a:rPr lang="zh-TW" altLang="en-US" b="1" dirty="0">
                <a:solidFill>
                  <a:srgbClr val="96872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現</a:t>
            </a:r>
            <a:endParaRPr lang="en-US" altLang="zh-CN" b="1" dirty="0">
              <a:solidFill>
                <a:srgbClr val="96872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TextBox 11"/>
          <p:cNvSpPr>
            <a:spLocks noChangeArrowheads="1"/>
          </p:cNvSpPr>
          <p:nvPr/>
        </p:nvSpPr>
        <p:spPr bwMode="auto">
          <a:xfrm>
            <a:off x="500060" y="846793"/>
            <a:ext cx="3549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夜間護</a:t>
            </a:r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蛙、生態調查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3352800" y="1438275"/>
            <a:ext cx="8512769" cy="4918075"/>
            <a:chOff x="5840361" y="1415842"/>
            <a:chExt cx="6025207" cy="4586752"/>
          </a:xfrm>
        </p:grpSpPr>
        <p:pic>
          <p:nvPicPr>
            <p:cNvPr id="49" name="图片 3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01923" y="4247532"/>
              <a:ext cx="1963645" cy="1755062"/>
            </a:xfrm>
            <a:custGeom>
              <a:avLst/>
              <a:gdLst>
                <a:gd name="connsiteX0" fmla="*/ 0 w 1963645"/>
                <a:gd name="connsiteY0" fmla="*/ 0 h 1755062"/>
                <a:gd name="connsiteX1" fmla="*/ 1963645 w 1963645"/>
                <a:gd name="connsiteY1" fmla="*/ 0 h 1755062"/>
                <a:gd name="connsiteX2" fmla="*/ 1963645 w 1963645"/>
                <a:gd name="connsiteY2" fmla="*/ 1755062 h 1755062"/>
                <a:gd name="connsiteX3" fmla="*/ 0 w 1963645"/>
                <a:gd name="connsiteY3" fmla="*/ 1755062 h 17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645" h="1755062">
                  <a:moveTo>
                    <a:pt x="0" y="0"/>
                  </a:moveTo>
                  <a:lnTo>
                    <a:pt x="1963645" y="0"/>
                  </a:lnTo>
                  <a:lnTo>
                    <a:pt x="1963645" y="1755062"/>
                  </a:lnTo>
                  <a:lnTo>
                    <a:pt x="0" y="1755062"/>
                  </a:lnTo>
                  <a:close/>
                </a:path>
              </a:pathLst>
            </a:custGeom>
          </p:spPr>
        </p:pic>
        <p:pic>
          <p:nvPicPr>
            <p:cNvPr id="50" name="图片 33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71142" y="4247532"/>
              <a:ext cx="1963645" cy="1755062"/>
            </a:xfrm>
            <a:custGeom>
              <a:avLst/>
              <a:gdLst>
                <a:gd name="connsiteX0" fmla="*/ 0 w 1963645"/>
                <a:gd name="connsiteY0" fmla="*/ 0 h 1755062"/>
                <a:gd name="connsiteX1" fmla="*/ 1963645 w 1963645"/>
                <a:gd name="connsiteY1" fmla="*/ 0 h 1755062"/>
                <a:gd name="connsiteX2" fmla="*/ 1963645 w 1963645"/>
                <a:gd name="connsiteY2" fmla="*/ 1755062 h 1755062"/>
                <a:gd name="connsiteX3" fmla="*/ 0 w 1963645"/>
                <a:gd name="connsiteY3" fmla="*/ 1755062 h 17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645" h="1755062">
                  <a:moveTo>
                    <a:pt x="0" y="0"/>
                  </a:moveTo>
                  <a:lnTo>
                    <a:pt x="1963645" y="0"/>
                  </a:lnTo>
                  <a:lnTo>
                    <a:pt x="1963645" y="1755062"/>
                  </a:lnTo>
                  <a:lnTo>
                    <a:pt x="0" y="1755062"/>
                  </a:lnTo>
                  <a:close/>
                </a:path>
              </a:pathLst>
            </a:custGeom>
          </p:spPr>
        </p:pic>
        <p:pic>
          <p:nvPicPr>
            <p:cNvPr id="51" name="图片 3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40361" y="4247532"/>
              <a:ext cx="1963645" cy="1755062"/>
            </a:xfrm>
            <a:custGeom>
              <a:avLst/>
              <a:gdLst>
                <a:gd name="connsiteX0" fmla="*/ 0 w 1963645"/>
                <a:gd name="connsiteY0" fmla="*/ 0 h 1755062"/>
                <a:gd name="connsiteX1" fmla="*/ 1963645 w 1963645"/>
                <a:gd name="connsiteY1" fmla="*/ 0 h 1755062"/>
                <a:gd name="connsiteX2" fmla="*/ 1963645 w 1963645"/>
                <a:gd name="connsiteY2" fmla="*/ 1755062 h 1755062"/>
                <a:gd name="connsiteX3" fmla="*/ 0 w 1963645"/>
                <a:gd name="connsiteY3" fmla="*/ 1755062 h 17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645" h="1755062">
                  <a:moveTo>
                    <a:pt x="0" y="0"/>
                  </a:moveTo>
                  <a:lnTo>
                    <a:pt x="1963645" y="0"/>
                  </a:lnTo>
                  <a:lnTo>
                    <a:pt x="1963645" y="1755062"/>
                  </a:lnTo>
                  <a:lnTo>
                    <a:pt x="0" y="1755062"/>
                  </a:lnTo>
                  <a:close/>
                </a:path>
              </a:pathLst>
            </a:custGeom>
          </p:spPr>
        </p:pic>
        <p:pic>
          <p:nvPicPr>
            <p:cNvPr id="52" name="图片 28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055" t="2333" r="2862" b="44466"/>
            <a:stretch>
              <a:fillRect/>
            </a:stretch>
          </p:blipFill>
          <p:spPr>
            <a:xfrm>
              <a:off x="5840361" y="1415842"/>
              <a:ext cx="6025206" cy="2772697"/>
            </a:xfrm>
            <a:custGeom>
              <a:avLst/>
              <a:gdLst>
                <a:gd name="connsiteX0" fmla="*/ 0 w 6025206"/>
                <a:gd name="connsiteY0" fmla="*/ 0 h 2772697"/>
                <a:gd name="connsiteX1" fmla="*/ 6025206 w 6025206"/>
                <a:gd name="connsiteY1" fmla="*/ 0 h 2772697"/>
                <a:gd name="connsiteX2" fmla="*/ 6025206 w 6025206"/>
                <a:gd name="connsiteY2" fmla="*/ 2772697 h 2772697"/>
                <a:gd name="connsiteX3" fmla="*/ 0 w 6025206"/>
                <a:gd name="connsiteY3" fmla="*/ 2772697 h 277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5206" h="2772697">
                  <a:moveTo>
                    <a:pt x="0" y="0"/>
                  </a:moveTo>
                  <a:lnTo>
                    <a:pt x="6025206" y="0"/>
                  </a:lnTo>
                  <a:lnTo>
                    <a:pt x="6025206" y="2772697"/>
                  </a:lnTo>
                  <a:lnTo>
                    <a:pt x="0" y="2772697"/>
                  </a:lnTo>
                  <a:close/>
                </a:path>
              </a:pathLst>
            </a:cu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3347476" y="4474511"/>
            <a:ext cx="2779678" cy="188183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r="13054"/>
          <a:stretch/>
        </p:blipFill>
        <p:spPr>
          <a:xfrm>
            <a:off x="6241413" y="4474511"/>
            <a:ext cx="2754949" cy="18818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3148" r="28282" b="-3148"/>
          <a:stretch/>
        </p:blipFill>
        <p:spPr>
          <a:xfrm rot="16200000">
            <a:off x="9583215" y="3982512"/>
            <a:ext cx="1913587" cy="28975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13229"/>
          <a:stretch/>
        </p:blipFill>
        <p:spPr>
          <a:xfrm>
            <a:off x="3335338" y="1422821"/>
            <a:ext cx="8530230" cy="2988436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896937" y="1395145"/>
            <a:ext cx="3470904" cy="954107"/>
            <a:chOff x="7495258" y="1416705"/>
            <a:chExt cx="5603515" cy="1351512"/>
          </a:xfrm>
        </p:grpSpPr>
        <p:sp>
          <p:nvSpPr>
            <p:cNvPr id="32" name="文本框 16"/>
            <p:cNvSpPr txBox="1"/>
            <p:nvPr/>
          </p:nvSpPr>
          <p:spPr>
            <a:xfrm>
              <a:off x="7569762" y="1416705"/>
              <a:ext cx="5529011" cy="135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人與自然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共生共榮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3" name="直接连接符 18"/>
            <p:cNvCxnSpPr/>
            <p:nvPr/>
          </p:nvCxnSpPr>
          <p:spPr>
            <a:xfrm>
              <a:off x="7495258" y="1586179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887412" y="2371383"/>
            <a:ext cx="2273301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結合閱讀課程，從蛙類認識、生態調查，到夜間護蛙。讓學生明白共同生存的族群進而保護珍貴的自然資產。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4294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矩形 1"/>
          <p:cNvSpPr>
            <a:spLocks noChangeArrowheads="1"/>
          </p:cNvSpPr>
          <p:nvPr/>
        </p:nvSpPr>
        <p:spPr bwMode="auto">
          <a:xfrm>
            <a:off x="-17463" y="-28575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2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7173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4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5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6" name="文本框 7"/>
          <p:cNvSpPr>
            <a:spLocks noChangeArrowheads="1"/>
          </p:cNvSpPr>
          <p:nvPr/>
        </p:nvSpPr>
        <p:spPr bwMode="auto">
          <a:xfrm>
            <a:off x="700088" y="1654175"/>
            <a:ext cx="1601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目   次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77" name="等腰三角形 36"/>
          <p:cNvSpPr>
            <a:spLocks noChangeArrowheads="1"/>
          </p:cNvSpPr>
          <p:nvPr/>
        </p:nvSpPr>
        <p:spPr bwMode="auto">
          <a:xfrm>
            <a:off x="4379913" y="5961063"/>
            <a:ext cx="1462087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8" name="等腰三角形 29"/>
          <p:cNvSpPr>
            <a:spLocks noChangeArrowheads="1"/>
          </p:cNvSpPr>
          <p:nvPr/>
        </p:nvSpPr>
        <p:spPr bwMode="auto">
          <a:xfrm>
            <a:off x="3779838" y="5961063"/>
            <a:ext cx="801687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79" name="等腰三角形 9"/>
          <p:cNvSpPr>
            <a:spLocks noChangeArrowheads="1"/>
          </p:cNvSpPr>
          <p:nvPr/>
        </p:nvSpPr>
        <p:spPr bwMode="auto">
          <a:xfrm>
            <a:off x="2533650" y="5786438"/>
            <a:ext cx="1646238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0" name="等腰三角形 34"/>
          <p:cNvSpPr>
            <a:spLocks noChangeArrowheads="1"/>
          </p:cNvSpPr>
          <p:nvPr/>
        </p:nvSpPr>
        <p:spPr bwMode="auto">
          <a:xfrm>
            <a:off x="768350" y="6389688"/>
            <a:ext cx="2066925" cy="485775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1" name="等腰三角形 35"/>
          <p:cNvSpPr>
            <a:spLocks noChangeArrowheads="1"/>
          </p:cNvSpPr>
          <p:nvPr/>
        </p:nvSpPr>
        <p:spPr bwMode="auto">
          <a:xfrm>
            <a:off x="-17463" y="5391150"/>
            <a:ext cx="1433513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2" name="等腰三角形 37"/>
          <p:cNvSpPr>
            <a:spLocks noChangeArrowheads="1"/>
          </p:cNvSpPr>
          <p:nvPr/>
        </p:nvSpPr>
        <p:spPr bwMode="auto">
          <a:xfrm>
            <a:off x="5440363" y="5961063"/>
            <a:ext cx="2452687" cy="914400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3" name="等腰三角形 38"/>
          <p:cNvSpPr>
            <a:spLocks noChangeArrowheads="1"/>
          </p:cNvSpPr>
          <p:nvPr/>
        </p:nvSpPr>
        <p:spPr bwMode="auto">
          <a:xfrm>
            <a:off x="7213600" y="5986463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4" name="等腰三角形 39"/>
          <p:cNvSpPr>
            <a:spLocks noChangeArrowheads="1"/>
          </p:cNvSpPr>
          <p:nvPr/>
        </p:nvSpPr>
        <p:spPr bwMode="auto">
          <a:xfrm>
            <a:off x="8034338" y="5616575"/>
            <a:ext cx="1763712" cy="1285875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5" name="等腰三角形 40"/>
          <p:cNvSpPr>
            <a:spLocks noChangeArrowheads="1"/>
          </p:cNvSpPr>
          <p:nvPr/>
        </p:nvSpPr>
        <p:spPr bwMode="auto">
          <a:xfrm>
            <a:off x="9344025" y="5986463"/>
            <a:ext cx="801688" cy="914400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6" name="等腰三角形 41"/>
          <p:cNvSpPr>
            <a:spLocks noChangeArrowheads="1"/>
          </p:cNvSpPr>
          <p:nvPr/>
        </p:nvSpPr>
        <p:spPr bwMode="auto">
          <a:xfrm>
            <a:off x="9798050" y="5391150"/>
            <a:ext cx="2389188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7" name="AutoShape 3"/>
          <p:cNvSpPr>
            <a:spLocks noChangeAspect="1" noChangeArrowheads="1" noTextEdit="1"/>
          </p:cNvSpPr>
          <p:nvPr/>
        </p:nvSpPr>
        <p:spPr bwMode="auto">
          <a:xfrm>
            <a:off x="3273425" y="1582738"/>
            <a:ext cx="247332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188" name="Group 5"/>
          <p:cNvGrpSpPr>
            <a:grpSpLocks/>
          </p:cNvGrpSpPr>
          <p:nvPr/>
        </p:nvGrpSpPr>
        <p:grpSpPr bwMode="auto">
          <a:xfrm>
            <a:off x="4411663" y="1208088"/>
            <a:ext cx="2643187" cy="1771650"/>
            <a:chOff x="0" y="0"/>
            <a:chExt cx="3649604" cy="2446473"/>
          </a:xfrm>
        </p:grpSpPr>
        <p:sp>
          <p:nvSpPr>
            <p:cNvPr id="7225" name="Freeform 5"/>
            <p:cNvSpPr>
              <a:spLocks noChangeArrowheads="1"/>
            </p:cNvSpPr>
            <p:nvPr/>
          </p:nvSpPr>
          <p:spPr bwMode="auto">
            <a:xfrm rot="3124552" flipH="1" flipV="1">
              <a:off x="-147079" y="816084"/>
              <a:ext cx="1795333" cy="756833"/>
            </a:xfrm>
            <a:custGeom>
              <a:avLst/>
              <a:gdLst>
                <a:gd name="T0" fmla="*/ 2147483646 w 2191"/>
                <a:gd name="T1" fmla="*/ 0 h 750"/>
                <a:gd name="T2" fmla="*/ 0 w 2191"/>
                <a:gd name="T3" fmla="*/ 0 h 750"/>
                <a:gd name="T4" fmla="*/ 0 w 2191"/>
                <a:gd name="T5" fmla="*/ 2147483646 h 750"/>
                <a:gd name="T6" fmla="*/ 2147483646 w 2191"/>
                <a:gd name="T7" fmla="*/ 2147483646 h 750"/>
                <a:gd name="T8" fmla="*/ 2147483646 w 2191"/>
                <a:gd name="T9" fmla="*/ 2147483646 h 750"/>
                <a:gd name="T10" fmla="*/ 2147483646 w 2191"/>
                <a:gd name="T11" fmla="*/ 0 h 7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1"/>
                <a:gd name="T19" fmla="*/ 0 h 750"/>
                <a:gd name="T20" fmla="*/ 2191 w 2191"/>
                <a:gd name="T21" fmla="*/ 750 h 7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1" h="750">
                  <a:moveTo>
                    <a:pt x="1933" y="0"/>
                  </a:moveTo>
                  <a:lnTo>
                    <a:pt x="0" y="0"/>
                  </a:lnTo>
                  <a:lnTo>
                    <a:pt x="0" y="750"/>
                  </a:lnTo>
                  <a:lnTo>
                    <a:pt x="1933" y="750"/>
                  </a:lnTo>
                  <a:lnTo>
                    <a:pt x="2191" y="376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7D8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grpSp>
          <p:nvGrpSpPr>
            <p:cNvPr id="7226" name="Group 7"/>
            <p:cNvGrpSpPr>
              <a:grpSpLocks/>
            </p:cNvGrpSpPr>
            <p:nvPr/>
          </p:nvGrpSpPr>
          <p:grpSpPr bwMode="auto">
            <a:xfrm>
              <a:off x="800862" y="1127210"/>
              <a:ext cx="2848742" cy="1319263"/>
              <a:chOff x="0" y="0"/>
              <a:chExt cx="2848742" cy="1319263"/>
            </a:xfrm>
          </p:grpSpPr>
          <p:grpSp>
            <p:nvGrpSpPr>
              <p:cNvPr id="7228" name="Group 9"/>
              <p:cNvGrpSpPr>
                <a:grpSpLocks/>
              </p:cNvGrpSpPr>
              <p:nvPr/>
            </p:nvGrpSpPr>
            <p:grpSpPr bwMode="auto">
              <a:xfrm>
                <a:off x="0" y="29028"/>
                <a:ext cx="2848742" cy="1290235"/>
                <a:chOff x="0" y="0"/>
                <a:chExt cx="2848742" cy="1290235"/>
              </a:xfrm>
            </p:grpSpPr>
            <p:sp>
              <p:nvSpPr>
                <p:cNvPr id="7230" name="Freeform 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241451"/>
                  <a:ext cx="1795333" cy="756833"/>
                </a:xfrm>
                <a:custGeom>
                  <a:avLst/>
                  <a:gdLst>
                    <a:gd name="T0" fmla="*/ 2147483646 w 2191"/>
                    <a:gd name="T1" fmla="*/ 0 h 750"/>
                    <a:gd name="T2" fmla="*/ 0 w 2191"/>
                    <a:gd name="T3" fmla="*/ 0 h 750"/>
                    <a:gd name="T4" fmla="*/ 0 w 2191"/>
                    <a:gd name="T5" fmla="*/ 2147483646 h 750"/>
                    <a:gd name="T6" fmla="*/ 2147483646 w 2191"/>
                    <a:gd name="T7" fmla="*/ 2147483646 h 750"/>
                    <a:gd name="T8" fmla="*/ 2147483646 w 2191"/>
                    <a:gd name="T9" fmla="*/ 2147483646 h 750"/>
                    <a:gd name="T10" fmla="*/ 2147483646 w 2191"/>
                    <a:gd name="T11" fmla="*/ 0 h 7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91"/>
                    <a:gd name="T19" fmla="*/ 0 h 750"/>
                    <a:gd name="T20" fmla="*/ 2191 w 2191"/>
                    <a:gd name="T21" fmla="*/ 750 h 7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91" h="750">
                      <a:moveTo>
                        <a:pt x="1933" y="0"/>
                      </a:moveTo>
                      <a:lnTo>
                        <a:pt x="0" y="0"/>
                      </a:lnTo>
                      <a:lnTo>
                        <a:pt x="0" y="750"/>
                      </a:lnTo>
                      <a:lnTo>
                        <a:pt x="1933" y="750"/>
                      </a:lnTo>
                      <a:lnTo>
                        <a:pt x="2191" y="376"/>
                      </a:lnTo>
                      <a:lnTo>
                        <a:pt x="1933" y="0"/>
                      </a:lnTo>
                      <a:close/>
                    </a:path>
                  </a:pathLst>
                </a:custGeom>
                <a:solidFill>
                  <a:srgbClr val="7D8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endParaRPr lang="zh-CN" altLang="en-US"/>
                </a:p>
              </p:txBody>
            </p:sp>
            <p:sp>
              <p:nvSpPr>
                <p:cNvPr id="7231" name="Freeform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1761407" y="0"/>
                  <a:ext cx="295505" cy="1290235"/>
                </a:xfrm>
                <a:custGeom>
                  <a:avLst/>
                  <a:gdLst>
                    <a:gd name="T0" fmla="*/ 0 w 284"/>
                    <a:gd name="T1" fmla="*/ 0 h 1240"/>
                    <a:gd name="T2" fmla="*/ 2147483646 w 284"/>
                    <a:gd name="T3" fmla="*/ 2147483646 h 1240"/>
                    <a:gd name="T4" fmla="*/ 2147483646 w 284"/>
                    <a:gd name="T5" fmla="*/ 2147483646 h 1240"/>
                    <a:gd name="T6" fmla="*/ 0 w 284"/>
                    <a:gd name="T7" fmla="*/ 2147483646 h 1240"/>
                    <a:gd name="T8" fmla="*/ 0 w 284"/>
                    <a:gd name="T9" fmla="*/ 0 h 1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4"/>
                    <a:gd name="T16" fmla="*/ 0 h 1240"/>
                    <a:gd name="T17" fmla="*/ 284 w 284"/>
                    <a:gd name="T18" fmla="*/ 1240 h 1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4" h="1240">
                      <a:moveTo>
                        <a:pt x="0" y="0"/>
                      </a:moveTo>
                      <a:lnTo>
                        <a:pt x="284" y="100"/>
                      </a:lnTo>
                      <a:lnTo>
                        <a:pt x="284" y="1001"/>
                      </a:lnTo>
                      <a:lnTo>
                        <a:pt x="0" y="1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endParaRPr lang="zh-CN" altLang="en-US"/>
                </a:p>
              </p:txBody>
            </p:sp>
            <p:sp>
              <p:nvSpPr>
                <p:cNvPr id="7232" name="Freeform 13"/>
                <p:cNvSpPr>
                  <a:spLocks noChangeArrowheads="1"/>
                </p:cNvSpPr>
                <p:nvPr/>
              </p:nvSpPr>
              <p:spPr bwMode="auto">
                <a:xfrm flipH="1" flipV="1">
                  <a:off x="2086045" y="0"/>
                  <a:ext cx="762697" cy="1290235"/>
                </a:xfrm>
                <a:custGeom>
                  <a:avLst/>
                  <a:gdLst>
                    <a:gd name="T0" fmla="*/ 2147483646 w 733"/>
                    <a:gd name="T1" fmla="*/ 0 h 1240"/>
                    <a:gd name="T2" fmla="*/ 0 w 733"/>
                    <a:gd name="T3" fmla="*/ 2147483646 h 1240"/>
                    <a:gd name="T4" fmla="*/ 0 w 733"/>
                    <a:gd name="T5" fmla="*/ 2147483646 h 1240"/>
                    <a:gd name="T6" fmla="*/ 2147483646 w 733"/>
                    <a:gd name="T7" fmla="*/ 2147483646 h 1240"/>
                    <a:gd name="T8" fmla="*/ 2147483646 w 733"/>
                    <a:gd name="T9" fmla="*/ 0 h 1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3"/>
                    <a:gd name="T16" fmla="*/ 0 h 1240"/>
                    <a:gd name="T17" fmla="*/ 733 w 733"/>
                    <a:gd name="T18" fmla="*/ 1240 h 1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3" h="1240">
                      <a:moveTo>
                        <a:pt x="733" y="0"/>
                      </a:moveTo>
                      <a:lnTo>
                        <a:pt x="0" y="100"/>
                      </a:lnTo>
                      <a:lnTo>
                        <a:pt x="0" y="1072"/>
                      </a:lnTo>
                      <a:lnTo>
                        <a:pt x="733" y="1240"/>
                      </a:lnTo>
                      <a:lnTo>
                        <a:pt x="733" y="0"/>
                      </a:lnTo>
                      <a:close/>
                    </a:path>
                  </a:pathLst>
                </a:custGeom>
                <a:solidFill>
                  <a:srgbClr val="7C8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/>
                <a:p>
                  <a:endParaRPr lang="zh-CN" altLang="en-US"/>
                </a:p>
              </p:txBody>
            </p:sp>
            <p:sp>
              <p:nvSpPr>
                <p:cNvPr id="7233" name="Rectangle 14"/>
                <p:cNvSpPr>
                  <a:spLocks noChangeArrowheads="1"/>
                </p:cNvSpPr>
                <p:nvPr/>
              </p:nvSpPr>
              <p:spPr bwMode="auto">
                <a:xfrm flipH="1" flipV="1">
                  <a:off x="2038769" y="0"/>
                  <a:ext cx="29135" cy="1290235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lIns="68580" tIns="34290" rIns="68580" bIns="3429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3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229" name="Freeform 30"/>
              <p:cNvSpPr>
                <a:spLocks noChangeArrowheads="1"/>
              </p:cNvSpPr>
              <p:nvPr/>
            </p:nvSpPr>
            <p:spPr bwMode="auto">
              <a:xfrm flipH="1" flipV="1">
                <a:off x="1761406" y="0"/>
                <a:ext cx="1087336" cy="255966"/>
              </a:xfrm>
              <a:custGeom>
                <a:avLst/>
                <a:gdLst>
                  <a:gd name="T0" fmla="*/ 2147483646 w 1045"/>
                  <a:gd name="T1" fmla="*/ 2147483646 h 246"/>
                  <a:gd name="T2" fmla="*/ 2147483646 w 1045"/>
                  <a:gd name="T3" fmla="*/ 2147483646 h 246"/>
                  <a:gd name="T4" fmla="*/ 2147483646 w 1045"/>
                  <a:gd name="T5" fmla="*/ 2147483646 h 246"/>
                  <a:gd name="T6" fmla="*/ 0 w 1045"/>
                  <a:gd name="T7" fmla="*/ 2147483646 h 246"/>
                  <a:gd name="T8" fmla="*/ 0 w 1045"/>
                  <a:gd name="T9" fmla="*/ 2147483646 h 246"/>
                  <a:gd name="T10" fmla="*/ 2147483646 w 1045"/>
                  <a:gd name="T11" fmla="*/ 2147483646 h 246"/>
                  <a:gd name="T12" fmla="*/ 2147483646 w 1045"/>
                  <a:gd name="T13" fmla="*/ 2147483646 h 246"/>
                  <a:gd name="T14" fmla="*/ 2147483646 w 1045"/>
                  <a:gd name="T15" fmla="*/ 0 h 246"/>
                  <a:gd name="T16" fmla="*/ 2147483646 w 1045"/>
                  <a:gd name="T17" fmla="*/ 2147483646 h 2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5"/>
                  <a:gd name="T28" fmla="*/ 0 h 246"/>
                  <a:gd name="T29" fmla="*/ 1045 w 1045"/>
                  <a:gd name="T30" fmla="*/ 246 h 2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5" h="246">
                    <a:moveTo>
                      <a:pt x="1045" y="7"/>
                    </a:moveTo>
                    <a:lnTo>
                      <a:pt x="761" y="246"/>
                    </a:lnTo>
                    <a:lnTo>
                      <a:pt x="733" y="246"/>
                    </a:lnTo>
                    <a:lnTo>
                      <a:pt x="0" y="78"/>
                    </a:lnTo>
                    <a:lnTo>
                      <a:pt x="0" y="71"/>
                    </a:lnTo>
                    <a:lnTo>
                      <a:pt x="733" y="232"/>
                    </a:lnTo>
                    <a:lnTo>
                      <a:pt x="761" y="232"/>
                    </a:lnTo>
                    <a:lnTo>
                      <a:pt x="1045" y="0"/>
                    </a:lnTo>
                    <a:lnTo>
                      <a:pt x="1045" y="7"/>
                    </a:lnTo>
                    <a:close/>
                  </a:path>
                </a:pathLst>
              </a:custGeom>
              <a:solidFill>
                <a:srgbClr val="FFFFFF">
                  <a:alpha val="6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</p:grpSp>
        <p:sp>
          <p:nvSpPr>
            <p:cNvPr id="7227" name="Oval 8"/>
            <p:cNvSpPr>
              <a:spLocks noChangeArrowheads="1"/>
            </p:cNvSpPr>
            <p:nvPr/>
          </p:nvSpPr>
          <p:spPr bwMode="auto">
            <a:xfrm rot="21118087">
              <a:off x="0" y="0"/>
              <a:ext cx="1152000" cy="1152000"/>
            </a:xfrm>
            <a:prstGeom prst="ellipse">
              <a:avLst/>
            </a:prstGeom>
            <a:solidFill>
              <a:srgbClr val="161616"/>
            </a:solidFill>
            <a:ln w="88900">
              <a:solidFill>
                <a:schemeClr val="accent2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189" name="Group 15"/>
          <p:cNvGrpSpPr>
            <a:grpSpLocks/>
          </p:cNvGrpSpPr>
          <p:nvPr/>
        </p:nvGrpSpPr>
        <p:grpSpPr bwMode="auto">
          <a:xfrm>
            <a:off x="3784600" y="1876425"/>
            <a:ext cx="3979863" cy="1577975"/>
            <a:chOff x="0" y="0"/>
            <a:chExt cx="5493987" cy="2178176"/>
          </a:xfrm>
        </p:grpSpPr>
        <p:grpSp>
          <p:nvGrpSpPr>
            <p:cNvPr id="7217" name="Group 16"/>
            <p:cNvGrpSpPr>
              <a:grpSpLocks/>
            </p:cNvGrpSpPr>
            <p:nvPr/>
          </p:nvGrpSpPr>
          <p:grpSpPr bwMode="auto">
            <a:xfrm>
              <a:off x="738977" y="1109570"/>
              <a:ext cx="4755010" cy="1068606"/>
              <a:chOff x="0" y="0"/>
              <a:chExt cx="4755010" cy="1068606"/>
            </a:xfrm>
          </p:grpSpPr>
          <p:sp>
            <p:nvSpPr>
              <p:cNvPr id="7220" name="Freeform 6"/>
              <p:cNvSpPr>
                <a:spLocks noChangeArrowheads="1"/>
              </p:cNvSpPr>
              <p:nvPr/>
            </p:nvSpPr>
            <p:spPr bwMode="auto">
              <a:xfrm flipH="1" flipV="1">
                <a:off x="0" y="282319"/>
                <a:ext cx="4014686" cy="720000"/>
              </a:xfrm>
              <a:custGeom>
                <a:avLst/>
                <a:gdLst>
                  <a:gd name="T0" fmla="*/ 2147483646 w 3410"/>
                  <a:gd name="T1" fmla="*/ 0 h 750"/>
                  <a:gd name="T2" fmla="*/ 0 w 3410"/>
                  <a:gd name="T3" fmla="*/ 0 h 750"/>
                  <a:gd name="T4" fmla="*/ 0 w 3410"/>
                  <a:gd name="T5" fmla="*/ 2147483646 h 750"/>
                  <a:gd name="T6" fmla="*/ 2147483646 w 3410"/>
                  <a:gd name="T7" fmla="*/ 2147483646 h 750"/>
                  <a:gd name="T8" fmla="*/ 2147483646 w 3410"/>
                  <a:gd name="T9" fmla="*/ 2147483646 h 750"/>
                  <a:gd name="T10" fmla="*/ 2147483646 w 3410"/>
                  <a:gd name="T11" fmla="*/ 0 h 7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10"/>
                  <a:gd name="T19" fmla="*/ 0 h 750"/>
                  <a:gd name="T20" fmla="*/ 3410 w 3410"/>
                  <a:gd name="T21" fmla="*/ 750 h 7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10" h="750">
                    <a:moveTo>
                      <a:pt x="3152" y="0"/>
                    </a:moveTo>
                    <a:lnTo>
                      <a:pt x="0" y="0"/>
                    </a:lnTo>
                    <a:lnTo>
                      <a:pt x="0" y="750"/>
                    </a:lnTo>
                    <a:lnTo>
                      <a:pt x="3152" y="750"/>
                    </a:lnTo>
                    <a:lnTo>
                      <a:pt x="3410" y="376"/>
                    </a:lnTo>
                    <a:lnTo>
                      <a:pt x="3152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21" name="Freeform 20"/>
              <p:cNvSpPr>
                <a:spLocks noChangeArrowheads="1"/>
              </p:cNvSpPr>
              <p:nvPr/>
            </p:nvSpPr>
            <p:spPr bwMode="auto">
              <a:xfrm flipH="1" flipV="1">
                <a:off x="2987181" y="0"/>
                <a:ext cx="727318" cy="1068606"/>
              </a:xfrm>
              <a:custGeom>
                <a:avLst/>
                <a:gdLst>
                  <a:gd name="T0" fmla="*/ 0 w 699"/>
                  <a:gd name="T1" fmla="*/ 0 h 1027"/>
                  <a:gd name="T2" fmla="*/ 2147483646 w 699"/>
                  <a:gd name="T3" fmla="*/ 2147483646 h 1027"/>
                  <a:gd name="T4" fmla="*/ 2147483646 w 699"/>
                  <a:gd name="T5" fmla="*/ 2147483646 h 1027"/>
                  <a:gd name="T6" fmla="*/ 0 w 699"/>
                  <a:gd name="T7" fmla="*/ 2147483646 h 1027"/>
                  <a:gd name="T8" fmla="*/ 0 w 699"/>
                  <a:gd name="T9" fmla="*/ 0 h 10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9"/>
                  <a:gd name="T16" fmla="*/ 0 h 1027"/>
                  <a:gd name="T17" fmla="*/ 699 w 699"/>
                  <a:gd name="T18" fmla="*/ 1027 h 10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9" h="1027">
                    <a:moveTo>
                      <a:pt x="0" y="0"/>
                    </a:moveTo>
                    <a:lnTo>
                      <a:pt x="699" y="90"/>
                    </a:lnTo>
                    <a:lnTo>
                      <a:pt x="699" y="767"/>
                    </a:lnTo>
                    <a:lnTo>
                      <a:pt x="0" y="10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22" name="Freeform 21"/>
              <p:cNvSpPr>
                <a:spLocks noChangeArrowheads="1"/>
              </p:cNvSpPr>
              <p:nvPr/>
            </p:nvSpPr>
            <p:spPr bwMode="auto">
              <a:xfrm flipH="1" flipV="1">
                <a:off x="3743632" y="0"/>
                <a:ext cx="1011378" cy="1068606"/>
              </a:xfrm>
              <a:custGeom>
                <a:avLst/>
                <a:gdLst>
                  <a:gd name="T0" fmla="*/ 2147483646 w 972"/>
                  <a:gd name="T1" fmla="*/ 0 h 1027"/>
                  <a:gd name="T2" fmla="*/ 0 w 972"/>
                  <a:gd name="T3" fmla="*/ 2147483646 h 1027"/>
                  <a:gd name="T4" fmla="*/ 0 w 972"/>
                  <a:gd name="T5" fmla="*/ 2147483646 h 1027"/>
                  <a:gd name="T6" fmla="*/ 2147483646 w 972"/>
                  <a:gd name="T7" fmla="*/ 2147483646 h 1027"/>
                  <a:gd name="T8" fmla="*/ 2147483646 w 972"/>
                  <a:gd name="T9" fmla="*/ 0 h 10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2"/>
                  <a:gd name="T16" fmla="*/ 0 h 1027"/>
                  <a:gd name="T17" fmla="*/ 972 w 972"/>
                  <a:gd name="T18" fmla="*/ 1027 h 10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2" h="1027">
                    <a:moveTo>
                      <a:pt x="972" y="0"/>
                    </a:moveTo>
                    <a:lnTo>
                      <a:pt x="0" y="90"/>
                    </a:lnTo>
                    <a:lnTo>
                      <a:pt x="0" y="862"/>
                    </a:lnTo>
                    <a:lnTo>
                      <a:pt x="972" y="1027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23" name="Rectangle 21"/>
              <p:cNvSpPr>
                <a:spLocks noChangeArrowheads="1"/>
              </p:cNvSpPr>
              <p:nvPr/>
            </p:nvSpPr>
            <p:spPr bwMode="auto">
              <a:xfrm flipH="1" flipV="1">
                <a:off x="3714498" y="0"/>
                <a:ext cx="29135" cy="106860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24" name="Freeform 32"/>
              <p:cNvSpPr>
                <a:spLocks noChangeArrowheads="1"/>
              </p:cNvSpPr>
              <p:nvPr/>
            </p:nvSpPr>
            <p:spPr bwMode="auto">
              <a:xfrm flipH="1" flipV="1">
                <a:off x="2987180" y="1"/>
                <a:ext cx="1767830" cy="285100"/>
              </a:xfrm>
              <a:custGeom>
                <a:avLst/>
                <a:gdLst>
                  <a:gd name="T0" fmla="*/ 2147483646 w 1699"/>
                  <a:gd name="T1" fmla="*/ 2147483646 h 274"/>
                  <a:gd name="T2" fmla="*/ 2147483646 w 1699"/>
                  <a:gd name="T3" fmla="*/ 2147483646 h 274"/>
                  <a:gd name="T4" fmla="*/ 2147483646 w 1699"/>
                  <a:gd name="T5" fmla="*/ 2147483646 h 274"/>
                  <a:gd name="T6" fmla="*/ 0 w 1699"/>
                  <a:gd name="T7" fmla="*/ 2147483646 h 274"/>
                  <a:gd name="T8" fmla="*/ 0 w 1699"/>
                  <a:gd name="T9" fmla="*/ 2147483646 h 274"/>
                  <a:gd name="T10" fmla="*/ 2147483646 w 1699"/>
                  <a:gd name="T11" fmla="*/ 2147483646 h 274"/>
                  <a:gd name="T12" fmla="*/ 2147483646 w 1699"/>
                  <a:gd name="T13" fmla="*/ 2147483646 h 274"/>
                  <a:gd name="T14" fmla="*/ 2147483646 w 1699"/>
                  <a:gd name="T15" fmla="*/ 0 h 274"/>
                  <a:gd name="T16" fmla="*/ 2147483646 w 1699"/>
                  <a:gd name="T17" fmla="*/ 2147483646 h 2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274"/>
                  <a:gd name="T29" fmla="*/ 1699 w 1699"/>
                  <a:gd name="T30" fmla="*/ 274 h 2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274">
                    <a:moveTo>
                      <a:pt x="1699" y="14"/>
                    </a:moveTo>
                    <a:lnTo>
                      <a:pt x="1000" y="274"/>
                    </a:lnTo>
                    <a:lnTo>
                      <a:pt x="972" y="274"/>
                    </a:lnTo>
                    <a:lnTo>
                      <a:pt x="0" y="109"/>
                    </a:lnTo>
                    <a:lnTo>
                      <a:pt x="0" y="94"/>
                    </a:lnTo>
                    <a:lnTo>
                      <a:pt x="972" y="253"/>
                    </a:lnTo>
                    <a:lnTo>
                      <a:pt x="1000" y="253"/>
                    </a:lnTo>
                    <a:lnTo>
                      <a:pt x="1699" y="0"/>
                    </a:lnTo>
                    <a:lnTo>
                      <a:pt x="1699" y="14"/>
                    </a:lnTo>
                    <a:close/>
                  </a:path>
                </a:pathLst>
              </a:custGeom>
              <a:solidFill>
                <a:srgbClr val="FFFFFF">
                  <a:alpha val="6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</p:grpSp>
        <p:sp>
          <p:nvSpPr>
            <p:cNvPr id="7218" name="Freeform 5"/>
            <p:cNvSpPr>
              <a:spLocks noChangeArrowheads="1"/>
            </p:cNvSpPr>
            <p:nvPr/>
          </p:nvSpPr>
          <p:spPr bwMode="auto">
            <a:xfrm rot="3033017" flipH="1" flipV="1">
              <a:off x="-132564" y="801570"/>
              <a:ext cx="1795333" cy="756833"/>
            </a:xfrm>
            <a:custGeom>
              <a:avLst/>
              <a:gdLst>
                <a:gd name="T0" fmla="*/ 2147483646 w 2191"/>
                <a:gd name="T1" fmla="*/ 0 h 750"/>
                <a:gd name="T2" fmla="*/ 0 w 2191"/>
                <a:gd name="T3" fmla="*/ 0 h 750"/>
                <a:gd name="T4" fmla="*/ 0 w 2191"/>
                <a:gd name="T5" fmla="*/ 2147483646 h 750"/>
                <a:gd name="T6" fmla="*/ 2147483646 w 2191"/>
                <a:gd name="T7" fmla="*/ 2147483646 h 750"/>
                <a:gd name="T8" fmla="*/ 2147483646 w 2191"/>
                <a:gd name="T9" fmla="*/ 2147483646 h 750"/>
                <a:gd name="T10" fmla="*/ 2147483646 w 2191"/>
                <a:gd name="T11" fmla="*/ 0 h 7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1"/>
                <a:gd name="T19" fmla="*/ 0 h 750"/>
                <a:gd name="T20" fmla="*/ 2191 w 2191"/>
                <a:gd name="T21" fmla="*/ 750 h 7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1" h="750">
                  <a:moveTo>
                    <a:pt x="1933" y="0"/>
                  </a:moveTo>
                  <a:lnTo>
                    <a:pt x="0" y="0"/>
                  </a:lnTo>
                  <a:lnTo>
                    <a:pt x="0" y="750"/>
                  </a:lnTo>
                  <a:lnTo>
                    <a:pt x="1933" y="750"/>
                  </a:lnTo>
                  <a:lnTo>
                    <a:pt x="2191" y="376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7219" name="Oval 18"/>
            <p:cNvSpPr>
              <a:spLocks noChangeArrowheads="1"/>
            </p:cNvSpPr>
            <p:nvPr/>
          </p:nvSpPr>
          <p:spPr bwMode="auto">
            <a:xfrm rot="-481913">
              <a:off x="0" y="0"/>
              <a:ext cx="1152000" cy="1152000"/>
            </a:xfrm>
            <a:prstGeom prst="ellipse">
              <a:avLst/>
            </a:prstGeom>
            <a:solidFill>
              <a:srgbClr val="161616"/>
            </a:solidFill>
            <a:ln w="88900">
              <a:solidFill>
                <a:srgbClr val="C00000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190" name="Group 24"/>
          <p:cNvGrpSpPr>
            <a:grpSpLocks/>
          </p:cNvGrpSpPr>
          <p:nvPr/>
        </p:nvGrpSpPr>
        <p:grpSpPr bwMode="auto">
          <a:xfrm>
            <a:off x="3151188" y="2516188"/>
            <a:ext cx="5208587" cy="1598612"/>
            <a:chOff x="0" y="0"/>
            <a:chExt cx="7189748" cy="2207740"/>
          </a:xfrm>
        </p:grpSpPr>
        <p:grpSp>
          <p:nvGrpSpPr>
            <p:cNvPr id="7209" name="Group 25"/>
            <p:cNvGrpSpPr>
              <a:grpSpLocks/>
            </p:cNvGrpSpPr>
            <p:nvPr/>
          </p:nvGrpSpPr>
          <p:grpSpPr bwMode="auto">
            <a:xfrm>
              <a:off x="857952" y="1215091"/>
              <a:ext cx="6331796" cy="992649"/>
              <a:chOff x="0" y="0"/>
              <a:chExt cx="6331796" cy="992649"/>
            </a:xfrm>
          </p:grpSpPr>
          <p:sp>
            <p:nvSpPr>
              <p:cNvPr id="7212" name="Freeform 7"/>
              <p:cNvSpPr>
                <a:spLocks noChangeArrowheads="1"/>
              </p:cNvSpPr>
              <p:nvPr/>
            </p:nvSpPr>
            <p:spPr bwMode="auto">
              <a:xfrm flipH="1" flipV="1">
                <a:off x="0" y="101058"/>
                <a:ext cx="4011427" cy="783849"/>
              </a:xfrm>
              <a:custGeom>
                <a:avLst/>
                <a:gdLst>
                  <a:gd name="T0" fmla="*/ 2147483646 w 3410"/>
                  <a:gd name="T1" fmla="*/ 0 h 753"/>
                  <a:gd name="T2" fmla="*/ 0 w 3410"/>
                  <a:gd name="T3" fmla="*/ 0 h 753"/>
                  <a:gd name="T4" fmla="*/ 0 w 3410"/>
                  <a:gd name="T5" fmla="*/ 2147483646 h 753"/>
                  <a:gd name="T6" fmla="*/ 2147483646 w 3410"/>
                  <a:gd name="T7" fmla="*/ 2147483646 h 753"/>
                  <a:gd name="T8" fmla="*/ 2147483646 w 3410"/>
                  <a:gd name="T9" fmla="*/ 2147483646 h 753"/>
                  <a:gd name="T10" fmla="*/ 2147483646 w 3410"/>
                  <a:gd name="T11" fmla="*/ 0 h 7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10"/>
                  <a:gd name="T19" fmla="*/ 0 h 753"/>
                  <a:gd name="T20" fmla="*/ 3410 w 3410"/>
                  <a:gd name="T21" fmla="*/ 753 h 7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10" h="753">
                    <a:moveTo>
                      <a:pt x="3152" y="0"/>
                    </a:moveTo>
                    <a:lnTo>
                      <a:pt x="0" y="0"/>
                    </a:lnTo>
                    <a:lnTo>
                      <a:pt x="0" y="753"/>
                    </a:lnTo>
                    <a:lnTo>
                      <a:pt x="3152" y="753"/>
                    </a:lnTo>
                    <a:lnTo>
                      <a:pt x="3410" y="376"/>
                    </a:lnTo>
                    <a:lnTo>
                      <a:pt x="3152" y="0"/>
                    </a:lnTo>
                    <a:close/>
                  </a:path>
                </a:pathLst>
              </a:custGeom>
              <a:solidFill>
                <a:srgbClr val="0F9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13" name="Freeform 25"/>
              <p:cNvSpPr>
                <a:spLocks noChangeArrowheads="1"/>
              </p:cNvSpPr>
              <p:nvPr/>
            </p:nvSpPr>
            <p:spPr bwMode="auto">
              <a:xfrm flipH="1" flipV="1">
                <a:off x="3944861" y="0"/>
                <a:ext cx="1178901" cy="992648"/>
              </a:xfrm>
              <a:custGeom>
                <a:avLst/>
                <a:gdLst>
                  <a:gd name="T0" fmla="*/ 0 w 1133"/>
                  <a:gd name="T1" fmla="*/ 2147483646 h 954"/>
                  <a:gd name="T2" fmla="*/ 2147483646 w 1133"/>
                  <a:gd name="T3" fmla="*/ 2147483646 h 954"/>
                  <a:gd name="T4" fmla="*/ 2147483646 w 1133"/>
                  <a:gd name="T5" fmla="*/ 2147483646 h 954"/>
                  <a:gd name="T6" fmla="*/ 0 w 1133"/>
                  <a:gd name="T7" fmla="*/ 0 h 954"/>
                  <a:gd name="T8" fmla="*/ 0 w 1133"/>
                  <a:gd name="T9" fmla="*/ 2147483646 h 9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3"/>
                  <a:gd name="T16" fmla="*/ 0 h 954"/>
                  <a:gd name="T17" fmla="*/ 1133 w 1133"/>
                  <a:gd name="T18" fmla="*/ 954 h 9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3" h="954">
                    <a:moveTo>
                      <a:pt x="0" y="954"/>
                    </a:moveTo>
                    <a:lnTo>
                      <a:pt x="1133" y="852"/>
                    </a:lnTo>
                    <a:lnTo>
                      <a:pt x="1133" y="102"/>
                    </a:lnTo>
                    <a:lnTo>
                      <a:pt x="0" y="0"/>
                    </a:lnTo>
                    <a:lnTo>
                      <a:pt x="0" y="954"/>
                    </a:lnTo>
                    <a:close/>
                  </a:path>
                </a:pathLst>
              </a:custGeom>
              <a:solidFill>
                <a:srgbClr val="0F9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14" name="Rectangle 27"/>
              <p:cNvSpPr>
                <a:spLocks noChangeArrowheads="1"/>
              </p:cNvSpPr>
              <p:nvPr/>
            </p:nvSpPr>
            <p:spPr bwMode="auto">
              <a:xfrm flipH="1" flipV="1">
                <a:off x="5123762" y="0"/>
                <a:ext cx="29135" cy="99264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15" name="Freeform 33"/>
              <p:cNvSpPr>
                <a:spLocks noChangeArrowheads="1"/>
              </p:cNvSpPr>
              <p:nvPr/>
            </p:nvSpPr>
            <p:spPr bwMode="auto">
              <a:xfrm flipH="1" flipV="1">
                <a:off x="3944862" y="874030"/>
                <a:ext cx="2386934" cy="118619"/>
              </a:xfrm>
              <a:custGeom>
                <a:avLst/>
                <a:gdLst>
                  <a:gd name="T0" fmla="*/ 0 w 2294"/>
                  <a:gd name="T1" fmla="*/ 2147483646 h 114"/>
                  <a:gd name="T2" fmla="*/ 2147483646 w 2294"/>
                  <a:gd name="T3" fmla="*/ 0 h 114"/>
                  <a:gd name="T4" fmla="*/ 2147483646 w 2294"/>
                  <a:gd name="T5" fmla="*/ 0 h 114"/>
                  <a:gd name="T6" fmla="*/ 2147483646 w 2294"/>
                  <a:gd name="T7" fmla="*/ 2147483646 h 114"/>
                  <a:gd name="T8" fmla="*/ 2147483646 w 2294"/>
                  <a:gd name="T9" fmla="*/ 2147483646 h 114"/>
                  <a:gd name="T10" fmla="*/ 2147483646 w 2294"/>
                  <a:gd name="T11" fmla="*/ 2147483646 h 114"/>
                  <a:gd name="T12" fmla="*/ 2147483646 w 2294"/>
                  <a:gd name="T13" fmla="*/ 2147483646 h 114"/>
                  <a:gd name="T14" fmla="*/ 0 w 2294"/>
                  <a:gd name="T15" fmla="*/ 2147483646 h 114"/>
                  <a:gd name="T16" fmla="*/ 0 w 2294"/>
                  <a:gd name="T17" fmla="*/ 2147483646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94"/>
                  <a:gd name="T28" fmla="*/ 0 h 114"/>
                  <a:gd name="T29" fmla="*/ 2294 w 2294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94" h="114">
                    <a:moveTo>
                      <a:pt x="0" y="102"/>
                    </a:moveTo>
                    <a:lnTo>
                      <a:pt x="1133" y="0"/>
                    </a:lnTo>
                    <a:lnTo>
                      <a:pt x="1161" y="0"/>
                    </a:lnTo>
                    <a:lnTo>
                      <a:pt x="2294" y="102"/>
                    </a:lnTo>
                    <a:lnTo>
                      <a:pt x="2294" y="114"/>
                    </a:lnTo>
                    <a:lnTo>
                      <a:pt x="1161" y="19"/>
                    </a:lnTo>
                    <a:lnTo>
                      <a:pt x="1133" y="19"/>
                    </a:lnTo>
                    <a:lnTo>
                      <a:pt x="0" y="111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FFFF">
                  <a:alpha val="6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16" name="Freeform 23"/>
              <p:cNvSpPr>
                <a:spLocks noChangeArrowheads="1"/>
              </p:cNvSpPr>
              <p:nvPr/>
            </p:nvSpPr>
            <p:spPr bwMode="auto">
              <a:xfrm flipH="1" flipV="1">
                <a:off x="5152895" y="0"/>
                <a:ext cx="1178901" cy="992648"/>
              </a:xfrm>
              <a:custGeom>
                <a:avLst/>
                <a:gdLst>
                  <a:gd name="T0" fmla="*/ 2147483646 w 1133"/>
                  <a:gd name="T1" fmla="*/ 2147483646 h 954"/>
                  <a:gd name="T2" fmla="*/ 0 w 1133"/>
                  <a:gd name="T3" fmla="*/ 2147483646 h 954"/>
                  <a:gd name="T4" fmla="*/ 0 w 1133"/>
                  <a:gd name="T5" fmla="*/ 2147483646 h 954"/>
                  <a:gd name="T6" fmla="*/ 2147483646 w 1133"/>
                  <a:gd name="T7" fmla="*/ 0 h 954"/>
                  <a:gd name="T8" fmla="*/ 2147483646 w 1133"/>
                  <a:gd name="T9" fmla="*/ 2147483646 h 9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3"/>
                  <a:gd name="T16" fmla="*/ 0 h 954"/>
                  <a:gd name="T17" fmla="*/ 1133 w 1133"/>
                  <a:gd name="T18" fmla="*/ 954 h 9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3" h="954">
                    <a:moveTo>
                      <a:pt x="1133" y="954"/>
                    </a:moveTo>
                    <a:lnTo>
                      <a:pt x="0" y="852"/>
                    </a:lnTo>
                    <a:lnTo>
                      <a:pt x="0" y="102"/>
                    </a:lnTo>
                    <a:lnTo>
                      <a:pt x="1133" y="0"/>
                    </a:lnTo>
                    <a:lnTo>
                      <a:pt x="1133" y="954"/>
                    </a:lnTo>
                    <a:close/>
                  </a:path>
                </a:pathLst>
              </a:custGeom>
              <a:solidFill>
                <a:srgbClr val="0F9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</p:grpSp>
        <p:sp>
          <p:nvSpPr>
            <p:cNvPr id="7210" name="Freeform 5"/>
            <p:cNvSpPr>
              <a:spLocks noChangeArrowheads="1"/>
            </p:cNvSpPr>
            <p:nvPr/>
          </p:nvSpPr>
          <p:spPr bwMode="auto">
            <a:xfrm rot="2835143" flipH="1" flipV="1">
              <a:off x="-89017" y="801570"/>
              <a:ext cx="1795333" cy="756833"/>
            </a:xfrm>
            <a:custGeom>
              <a:avLst/>
              <a:gdLst>
                <a:gd name="T0" fmla="*/ 2147483646 w 2191"/>
                <a:gd name="T1" fmla="*/ 0 h 750"/>
                <a:gd name="T2" fmla="*/ 0 w 2191"/>
                <a:gd name="T3" fmla="*/ 0 h 750"/>
                <a:gd name="T4" fmla="*/ 0 w 2191"/>
                <a:gd name="T5" fmla="*/ 2147483646 h 750"/>
                <a:gd name="T6" fmla="*/ 2147483646 w 2191"/>
                <a:gd name="T7" fmla="*/ 2147483646 h 750"/>
                <a:gd name="T8" fmla="*/ 2147483646 w 2191"/>
                <a:gd name="T9" fmla="*/ 2147483646 h 750"/>
                <a:gd name="T10" fmla="*/ 2147483646 w 2191"/>
                <a:gd name="T11" fmla="*/ 0 h 7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1"/>
                <a:gd name="T19" fmla="*/ 0 h 750"/>
                <a:gd name="T20" fmla="*/ 2191 w 2191"/>
                <a:gd name="T21" fmla="*/ 750 h 7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1" h="750">
                  <a:moveTo>
                    <a:pt x="1933" y="0"/>
                  </a:moveTo>
                  <a:lnTo>
                    <a:pt x="0" y="0"/>
                  </a:lnTo>
                  <a:lnTo>
                    <a:pt x="0" y="750"/>
                  </a:lnTo>
                  <a:lnTo>
                    <a:pt x="1933" y="750"/>
                  </a:lnTo>
                  <a:lnTo>
                    <a:pt x="2191" y="376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0F94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7211" name="Oval 27"/>
            <p:cNvSpPr>
              <a:spLocks noChangeArrowheads="1"/>
            </p:cNvSpPr>
            <p:nvPr/>
          </p:nvSpPr>
          <p:spPr bwMode="auto">
            <a:xfrm rot="-481913">
              <a:off x="0" y="0"/>
              <a:ext cx="1152000" cy="1152000"/>
            </a:xfrm>
            <a:prstGeom prst="ellipse">
              <a:avLst/>
            </a:prstGeom>
            <a:solidFill>
              <a:srgbClr val="161616"/>
            </a:solidFill>
            <a:ln w="88900">
              <a:solidFill>
                <a:srgbClr val="0F94B3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191" name="Group 33"/>
          <p:cNvGrpSpPr>
            <a:grpSpLocks/>
          </p:cNvGrpSpPr>
          <p:nvPr/>
        </p:nvGrpSpPr>
        <p:grpSpPr bwMode="auto">
          <a:xfrm>
            <a:off x="2330450" y="3182938"/>
            <a:ext cx="6086475" cy="1635125"/>
            <a:chOff x="0" y="0"/>
            <a:chExt cx="8400921" cy="2257175"/>
          </a:xfrm>
        </p:grpSpPr>
        <p:grpSp>
          <p:nvGrpSpPr>
            <p:cNvPr id="7201" name="Group 34"/>
            <p:cNvGrpSpPr>
              <a:grpSpLocks/>
            </p:cNvGrpSpPr>
            <p:nvPr/>
          </p:nvGrpSpPr>
          <p:grpSpPr bwMode="auto">
            <a:xfrm>
              <a:off x="860236" y="1174055"/>
              <a:ext cx="7540685" cy="1083120"/>
              <a:chOff x="0" y="0"/>
              <a:chExt cx="7540685" cy="1083120"/>
            </a:xfrm>
          </p:grpSpPr>
          <p:sp>
            <p:nvSpPr>
              <p:cNvPr id="7204" name="Freeform 8"/>
              <p:cNvSpPr>
                <a:spLocks noChangeArrowheads="1"/>
              </p:cNvSpPr>
              <p:nvPr/>
            </p:nvSpPr>
            <p:spPr bwMode="auto">
              <a:xfrm flipH="1" flipV="1">
                <a:off x="0" y="104578"/>
                <a:ext cx="5811793" cy="792000"/>
              </a:xfrm>
              <a:custGeom>
                <a:avLst/>
                <a:gdLst>
                  <a:gd name="T0" fmla="*/ 2147483646 w 3412"/>
                  <a:gd name="T1" fmla="*/ 0 h 750"/>
                  <a:gd name="T2" fmla="*/ 0 w 3412"/>
                  <a:gd name="T3" fmla="*/ 0 h 750"/>
                  <a:gd name="T4" fmla="*/ 0 w 3412"/>
                  <a:gd name="T5" fmla="*/ 2147483646 h 750"/>
                  <a:gd name="T6" fmla="*/ 2147483646 w 3412"/>
                  <a:gd name="T7" fmla="*/ 2147483646 h 750"/>
                  <a:gd name="T8" fmla="*/ 2147483646 w 3412"/>
                  <a:gd name="T9" fmla="*/ 2147483646 h 750"/>
                  <a:gd name="T10" fmla="*/ 2147483646 w 3412"/>
                  <a:gd name="T11" fmla="*/ 0 h 7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12"/>
                  <a:gd name="T19" fmla="*/ 0 h 750"/>
                  <a:gd name="T20" fmla="*/ 3412 w 3412"/>
                  <a:gd name="T21" fmla="*/ 750 h 7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12" h="750">
                    <a:moveTo>
                      <a:pt x="3154" y="0"/>
                    </a:moveTo>
                    <a:lnTo>
                      <a:pt x="0" y="0"/>
                    </a:lnTo>
                    <a:lnTo>
                      <a:pt x="0" y="750"/>
                    </a:lnTo>
                    <a:lnTo>
                      <a:pt x="3154" y="750"/>
                    </a:lnTo>
                    <a:lnTo>
                      <a:pt x="3412" y="376"/>
                    </a:lnTo>
                    <a:lnTo>
                      <a:pt x="3154" y="0"/>
                    </a:lnTo>
                    <a:close/>
                  </a:path>
                </a:pathLst>
              </a:custGeom>
              <a:solidFill>
                <a:srgbClr val="C29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05" name="Freeform 38"/>
              <p:cNvSpPr>
                <a:spLocks noChangeArrowheads="1"/>
              </p:cNvSpPr>
              <p:nvPr/>
            </p:nvSpPr>
            <p:spPr bwMode="auto">
              <a:xfrm flipH="1" flipV="1">
                <a:off x="6786419" y="14514"/>
                <a:ext cx="725237" cy="1068606"/>
              </a:xfrm>
              <a:custGeom>
                <a:avLst/>
                <a:gdLst>
                  <a:gd name="T0" fmla="*/ 2147483646 w 697"/>
                  <a:gd name="T1" fmla="*/ 2147483646 h 1027"/>
                  <a:gd name="T2" fmla="*/ 0 w 697"/>
                  <a:gd name="T3" fmla="*/ 2147483646 h 1027"/>
                  <a:gd name="T4" fmla="*/ 0 w 697"/>
                  <a:gd name="T5" fmla="*/ 2147483646 h 1027"/>
                  <a:gd name="T6" fmla="*/ 2147483646 w 697"/>
                  <a:gd name="T7" fmla="*/ 0 h 1027"/>
                  <a:gd name="T8" fmla="*/ 2147483646 w 697"/>
                  <a:gd name="T9" fmla="*/ 2147483646 h 10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7"/>
                  <a:gd name="T16" fmla="*/ 0 h 1027"/>
                  <a:gd name="T17" fmla="*/ 697 w 697"/>
                  <a:gd name="T18" fmla="*/ 1027 h 10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7" h="1027">
                    <a:moveTo>
                      <a:pt x="697" y="1027"/>
                    </a:moveTo>
                    <a:lnTo>
                      <a:pt x="0" y="937"/>
                    </a:lnTo>
                    <a:lnTo>
                      <a:pt x="0" y="260"/>
                    </a:lnTo>
                    <a:lnTo>
                      <a:pt x="697" y="0"/>
                    </a:lnTo>
                    <a:lnTo>
                      <a:pt x="697" y="1027"/>
                    </a:lnTo>
                    <a:close/>
                  </a:path>
                </a:pathLst>
              </a:custGeom>
              <a:solidFill>
                <a:srgbClr val="C29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06" name="Freeform 39"/>
              <p:cNvSpPr>
                <a:spLocks noChangeArrowheads="1"/>
              </p:cNvSpPr>
              <p:nvPr/>
            </p:nvSpPr>
            <p:spPr bwMode="auto">
              <a:xfrm flipH="1" flipV="1">
                <a:off x="5772854" y="0"/>
                <a:ext cx="1012420" cy="1068606"/>
              </a:xfrm>
              <a:custGeom>
                <a:avLst/>
                <a:gdLst>
                  <a:gd name="T0" fmla="*/ 0 w 973"/>
                  <a:gd name="T1" fmla="*/ 2147483646 h 1027"/>
                  <a:gd name="T2" fmla="*/ 2147483646 w 973"/>
                  <a:gd name="T3" fmla="*/ 2147483646 h 1027"/>
                  <a:gd name="T4" fmla="*/ 2147483646 w 973"/>
                  <a:gd name="T5" fmla="*/ 2147483646 h 1027"/>
                  <a:gd name="T6" fmla="*/ 0 w 973"/>
                  <a:gd name="T7" fmla="*/ 0 h 1027"/>
                  <a:gd name="T8" fmla="*/ 0 w 973"/>
                  <a:gd name="T9" fmla="*/ 2147483646 h 10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3"/>
                  <a:gd name="T16" fmla="*/ 0 h 1027"/>
                  <a:gd name="T17" fmla="*/ 973 w 973"/>
                  <a:gd name="T18" fmla="*/ 1027 h 10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3" h="1027">
                    <a:moveTo>
                      <a:pt x="0" y="1027"/>
                    </a:moveTo>
                    <a:lnTo>
                      <a:pt x="973" y="937"/>
                    </a:lnTo>
                    <a:lnTo>
                      <a:pt x="973" y="166"/>
                    </a:lnTo>
                    <a:lnTo>
                      <a:pt x="0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EC3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  <p:sp>
            <p:nvSpPr>
              <p:cNvPr id="7207" name="Rectangle 40"/>
              <p:cNvSpPr>
                <a:spLocks noChangeArrowheads="1"/>
              </p:cNvSpPr>
              <p:nvPr/>
            </p:nvSpPr>
            <p:spPr bwMode="auto">
              <a:xfrm flipH="1" flipV="1">
                <a:off x="6785271" y="14514"/>
                <a:ext cx="10800" cy="1068606"/>
              </a:xfrm>
              <a:prstGeom prst="rect">
                <a:avLst/>
              </a:prstGeom>
              <a:solidFill>
                <a:srgbClr val="FFFFFF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08" name="Freeform 31"/>
              <p:cNvSpPr>
                <a:spLocks noChangeArrowheads="1"/>
              </p:cNvSpPr>
              <p:nvPr/>
            </p:nvSpPr>
            <p:spPr bwMode="auto">
              <a:xfrm flipH="1" flipV="1">
                <a:off x="5772855" y="796978"/>
                <a:ext cx="1767830" cy="286140"/>
              </a:xfrm>
              <a:custGeom>
                <a:avLst/>
                <a:gdLst>
                  <a:gd name="T0" fmla="*/ 0 w 1699"/>
                  <a:gd name="T1" fmla="*/ 2147483646 h 275"/>
                  <a:gd name="T2" fmla="*/ 2147483646 w 1699"/>
                  <a:gd name="T3" fmla="*/ 0 h 275"/>
                  <a:gd name="T4" fmla="*/ 2147483646 w 1699"/>
                  <a:gd name="T5" fmla="*/ 0 h 275"/>
                  <a:gd name="T6" fmla="*/ 2147483646 w 1699"/>
                  <a:gd name="T7" fmla="*/ 2147483646 h 275"/>
                  <a:gd name="T8" fmla="*/ 2147483646 w 1699"/>
                  <a:gd name="T9" fmla="*/ 2147483646 h 275"/>
                  <a:gd name="T10" fmla="*/ 2147483646 w 1699"/>
                  <a:gd name="T11" fmla="*/ 2147483646 h 275"/>
                  <a:gd name="T12" fmla="*/ 2147483646 w 1699"/>
                  <a:gd name="T13" fmla="*/ 2147483646 h 275"/>
                  <a:gd name="T14" fmla="*/ 0 w 1699"/>
                  <a:gd name="T15" fmla="*/ 2147483646 h 275"/>
                  <a:gd name="T16" fmla="*/ 0 w 1699"/>
                  <a:gd name="T17" fmla="*/ 2147483646 h 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275"/>
                  <a:gd name="T29" fmla="*/ 1699 w 1699"/>
                  <a:gd name="T30" fmla="*/ 275 h 2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275">
                    <a:moveTo>
                      <a:pt x="0" y="260"/>
                    </a:moveTo>
                    <a:lnTo>
                      <a:pt x="697" y="0"/>
                    </a:lnTo>
                    <a:lnTo>
                      <a:pt x="726" y="0"/>
                    </a:lnTo>
                    <a:lnTo>
                      <a:pt x="1699" y="166"/>
                    </a:lnTo>
                    <a:lnTo>
                      <a:pt x="1699" y="180"/>
                    </a:lnTo>
                    <a:lnTo>
                      <a:pt x="726" y="21"/>
                    </a:lnTo>
                    <a:lnTo>
                      <a:pt x="697" y="21"/>
                    </a:lnTo>
                    <a:lnTo>
                      <a:pt x="0" y="275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rgbClr val="FFFFFF">
                  <a:alpha val="6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zh-CN" altLang="en-US"/>
              </a:p>
            </p:txBody>
          </p:sp>
        </p:grpSp>
        <p:sp>
          <p:nvSpPr>
            <p:cNvPr id="7202" name="Freeform 5"/>
            <p:cNvSpPr>
              <a:spLocks noChangeArrowheads="1"/>
            </p:cNvSpPr>
            <p:nvPr/>
          </p:nvSpPr>
          <p:spPr bwMode="auto">
            <a:xfrm rot="2641675" flipH="1" flipV="1">
              <a:off x="0" y="801571"/>
              <a:ext cx="1795333" cy="756833"/>
            </a:xfrm>
            <a:custGeom>
              <a:avLst/>
              <a:gdLst>
                <a:gd name="T0" fmla="*/ 2147483646 w 2191"/>
                <a:gd name="T1" fmla="*/ 0 h 750"/>
                <a:gd name="T2" fmla="*/ 0 w 2191"/>
                <a:gd name="T3" fmla="*/ 0 h 750"/>
                <a:gd name="T4" fmla="*/ 0 w 2191"/>
                <a:gd name="T5" fmla="*/ 2147483646 h 750"/>
                <a:gd name="T6" fmla="*/ 2147483646 w 2191"/>
                <a:gd name="T7" fmla="*/ 2147483646 h 750"/>
                <a:gd name="T8" fmla="*/ 2147483646 w 2191"/>
                <a:gd name="T9" fmla="*/ 2147483646 h 750"/>
                <a:gd name="T10" fmla="*/ 2147483646 w 2191"/>
                <a:gd name="T11" fmla="*/ 0 h 7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1"/>
                <a:gd name="T19" fmla="*/ 0 h 750"/>
                <a:gd name="T20" fmla="*/ 2191 w 2191"/>
                <a:gd name="T21" fmla="*/ 750 h 7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1" h="750">
                  <a:moveTo>
                    <a:pt x="1933" y="0"/>
                  </a:moveTo>
                  <a:lnTo>
                    <a:pt x="0" y="0"/>
                  </a:lnTo>
                  <a:lnTo>
                    <a:pt x="0" y="750"/>
                  </a:lnTo>
                  <a:lnTo>
                    <a:pt x="1933" y="750"/>
                  </a:lnTo>
                  <a:lnTo>
                    <a:pt x="2191" y="376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C2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zh-CN" altLang="en-US"/>
            </a:p>
          </p:txBody>
        </p:sp>
        <p:sp>
          <p:nvSpPr>
            <p:cNvPr id="7203" name="Oval 36"/>
            <p:cNvSpPr>
              <a:spLocks noChangeArrowheads="1"/>
            </p:cNvSpPr>
            <p:nvPr/>
          </p:nvSpPr>
          <p:spPr bwMode="auto">
            <a:xfrm rot="-481913">
              <a:off x="45474" y="0"/>
              <a:ext cx="1152000" cy="1152000"/>
            </a:xfrm>
            <a:prstGeom prst="ellipse">
              <a:avLst/>
            </a:prstGeom>
            <a:solidFill>
              <a:srgbClr val="161616"/>
            </a:solidFill>
            <a:ln w="88900">
              <a:solidFill>
                <a:srgbClr val="FEC306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192" name="Freeform 7"/>
          <p:cNvSpPr>
            <a:spLocks noChangeAspect="1" noChangeArrowheads="1"/>
          </p:cNvSpPr>
          <p:nvPr/>
        </p:nvSpPr>
        <p:spPr bwMode="auto">
          <a:xfrm rot="784785">
            <a:off x="4648200" y="1468438"/>
            <a:ext cx="344488" cy="312737"/>
          </a:xfrm>
          <a:custGeom>
            <a:avLst/>
            <a:gdLst>
              <a:gd name="T0" fmla="*/ 2147483646 w 195"/>
              <a:gd name="T1" fmla="*/ 2147483646 h 191"/>
              <a:gd name="T2" fmla="*/ 2147483646 w 195"/>
              <a:gd name="T3" fmla="*/ 2147483646 h 191"/>
              <a:gd name="T4" fmla="*/ 2147483646 w 195"/>
              <a:gd name="T5" fmla="*/ 2147483646 h 191"/>
              <a:gd name="T6" fmla="*/ 2147483646 w 195"/>
              <a:gd name="T7" fmla="*/ 2147483646 h 191"/>
              <a:gd name="T8" fmla="*/ 2147483646 w 195"/>
              <a:gd name="T9" fmla="*/ 2147483646 h 191"/>
              <a:gd name="T10" fmla="*/ 2147483646 w 195"/>
              <a:gd name="T11" fmla="*/ 2147483646 h 191"/>
              <a:gd name="T12" fmla="*/ 2147483646 w 195"/>
              <a:gd name="T13" fmla="*/ 2147483646 h 191"/>
              <a:gd name="T14" fmla="*/ 2147483646 w 195"/>
              <a:gd name="T15" fmla="*/ 2147483646 h 191"/>
              <a:gd name="T16" fmla="*/ 2147483646 w 195"/>
              <a:gd name="T17" fmla="*/ 2147483646 h 191"/>
              <a:gd name="T18" fmla="*/ 2147483646 w 195"/>
              <a:gd name="T19" fmla="*/ 2147483646 h 191"/>
              <a:gd name="T20" fmla="*/ 2147483646 w 195"/>
              <a:gd name="T21" fmla="*/ 2147483646 h 191"/>
              <a:gd name="T22" fmla="*/ 2147483646 w 195"/>
              <a:gd name="T23" fmla="*/ 2147483646 h 191"/>
              <a:gd name="T24" fmla="*/ 2147483646 w 195"/>
              <a:gd name="T25" fmla="*/ 2147483646 h 191"/>
              <a:gd name="T26" fmla="*/ 2147483646 w 195"/>
              <a:gd name="T27" fmla="*/ 2147483646 h 191"/>
              <a:gd name="T28" fmla="*/ 2147483646 w 195"/>
              <a:gd name="T29" fmla="*/ 2147483646 h 191"/>
              <a:gd name="T30" fmla="*/ 2147483646 w 195"/>
              <a:gd name="T31" fmla="*/ 2147483646 h 191"/>
              <a:gd name="T32" fmla="*/ 2147483646 w 195"/>
              <a:gd name="T33" fmla="*/ 2147483646 h 191"/>
              <a:gd name="T34" fmla="*/ 2147483646 w 195"/>
              <a:gd name="T35" fmla="*/ 2147483646 h 191"/>
              <a:gd name="T36" fmla="*/ 2147483646 w 195"/>
              <a:gd name="T37" fmla="*/ 2147483646 h 191"/>
              <a:gd name="T38" fmla="*/ 2147483646 w 195"/>
              <a:gd name="T39" fmla="*/ 2147483646 h 191"/>
              <a:gd name="T40" fmla="*/ 2147483646 w 195"/>
              <a:gd name="T41" fmla="*/ 2147483646 h 191"/>
              <a:gd name="T42" fmla="*/ 2147483646 w 195"/>
              <a:gd name="T43" fmla="*/ 2147483646 h 191"/>
              <a:gd name="T44" fmla="*/ 2147483646 w 195"/>
              <a:gd name="T45" fmla="*/ 2147483646 h 191"/>
              <a:gd name="T46" fmla="*/ 2147483646 w 195"/>
              <a:gd name="T47" fmla="*/ 2147483646 h 191"/>
              <a:gd name="T48" fmla="*/ 2147483646 w 195"/>
              <a:gd name="T49" fmla="*/ 2147483646 h 191"/>
              <a:gd name="T50" fmla="*/ 2147483646 w 195"/>
              <a:gd name="T51" fmla="*/ 2147483646 h 191"/>
              <a:gd name="T52" fmla="*/ 2147483646 w 195"/>
              <a:gd name="T53" fmla="*/ 2147483646 h 191"/>
              <a:gd name="T54" fmla="*/ 2147483646 w 195"/>
              <a:gd name="T55" fmla="*/ 2147483646 h 191"/>
              <a:gd name="T56" fmla="*/ 2147483646 w 195"/>
              <a:gd name="T57" fmla="*/ 2147483646 h 191"/>
              <a:gd name="T58" fmla="*/ 2147483646 w 195"/>
              <a:gd name="T59" fmla="*/ 2147483646 h 191"/>
              <a:gd name="T60" fmla="*/ 2147483646 w 195"/>
              <a:gd name="T61" fmla="*/ 2147483646 h 191"/>
              <a:gd name="T62" fmla="*/ 2147483646 w 195"/>
              <a:gd name="T63" fmla="*/ 2147483646 h 191"/>
              <a:gd name="T64" fmla="*/ 2147483646 w 195"/>
              <a:gd name="T65" fmla="*/ 2147483646 h 191"/>
              <a:gd name="T66" fmla="*/ 2147483646 w 195"/>
              <a:gd name="T67" fmla="*/ 2147483646 h 191"/>
              <a:gd name="T68" fmla="*/ 2147483646 w 195"/>
              <a:gd name="T69" fmla="*/ 2147483646 h 191"/>
              <a:gd name="T70" fmla="*/ 2147483646 w 195"/>
              <a:gd name="T71" fmla="*/ 2147483646 h 191"/>
              <a:gd name="T72" fmla="*/ 2147483646 w 195"/>
              <a:gd name="T73" fmla="*/ 2147483646 h 191"/>
              <a:gd name="T74" fmla="*/ 2147483646 w 195"/>
              <a:gd name="T75" fmla="*/ 2147483646 h 191"/>
              <a:gd name="T76" fmla="*/ 2147483646 w 195"/>
              <a:gd name="T77" fmla="*/ 2147483646 h 191"/>
              <a:gd name="T78" fmla="*/ 2147483646 w 195"/>
              <a:gd name="T79" fmla="*/ 2147483646 h 191"/>
              <a:gd name="T80" fmla="*/ 2147483646 w 195"/>
              <a:gd name="T81" fmla="*/ 2147483646 h 191"/>
              <a:gd name="T82" fmla="*/ 2147483646 w 195"/>
              <a:gd name="T83" fmla="*/ 2147483646 h 191"/>
              <a:gd name="T84" fmla="*/ 2147483646 w 195"/>
              <a:gd name="T85" fmla="*/ 2147483646 h 191"/>
              <a:gd name="T86" fmla="*/ 2147483646 w 195"/>
              <a:gd name="T87" fmla="*/ 2147483646 h 191"/>
              <a:gd name="T88" fmla="*/ 2147483646 w 195"/>
              <a:gd name="T89" fmla="*/ 2147483646 h 191"/>
              <a:gd name="T90" fmla="*/ 2147483646 w 195"/>
              <a:gd name="T91" fmla="*/ 2147483646 h 191"/>
              <a:gd name="T92" fmla="*/ 2147483646 w 195"/>
              <a:gd name="T93" fmla="*/ 2147483646 h 191"/>
              <a:gd name="T94" fmla="*/ 2147483646 w 195"/>
              <a:gd name="T95" fmla="*/ 2147483646 h 191"/>
              <a:gd name="T96" fmla="*/ 2147483646 w 195"/>
              <a:gd name="T97" fmla="*/ 2147483646 h 191"/>
              <a:gd name="T98" fmla="*/ 2147483646 w 195"/>
              <a:gd name="T99" fmla="*/ 2147483646 h 191"/>
              <a:gd name="T100" fmla="*/ 2147483646 w 195"/>
              <a:gd name="T101" fmla="*/ 2147483646 h 191"/>
              <a:gd name="T102" fmla="*/ 2147483646 w 195"/>
              <a:gd name="T103" fmla="*/ 2147483646 h 191"/>
              <a:gd name="T104" fmla="*/ 2147483646 w 195"/>
              <a:gd name="T105" fmla="*/ 2147483646 h 19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5"/>
              <a:gd name="T160" fmla="*/ 0 h 191"/>
              <a:gd name="T161" fmla="*/ 195 w 195"/>
              <a:gd name="T162" fmla="*/ 191 h 19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5" h="191">
                <a:moveTo>
                  <a:pt x="149" y="28"/>
                </a:moveTo>
                <a:cubicBezTo>
                  <a:pt x="139" y="19"/>
                  <a:pt x="139" y="19"/>
                  <a:pt x="139" y="19"/>
                </a:cubicBezTo>
                <a:cubicBezTo>
                  <a:pt x="135" y="15"/>
                  <a:pt x="131" y="14"/>
                  <a:pt x="128" y="18"/>
                </a:cubicBezTo>
                <a:cubicBezTo>
                  <a:pt x="125" y="20"/>
                  <a:pt x="125" y="23"/>
                  <a:pt x="128" y="26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97" y="22"/>
                  <a:pt x="93" y="21"/>
                  <a:pt x="90" y="24"/>
                </a:cubicBezTo>
                <a:cubicBezTo>
                  <a:pt x="87" y="27"/>
                  <a:pt x="87" y="30"/>
                  <a:pt x="90" y="33"/>
                </a:cubicBezTo>
                <a:cubicBezTo>
                  <a:pt x="94" y="37"/>
                  <a:pt x="94" y="37"/>
                  <a:pt x="94" y="37"/>
                </a:cubicBezTo>
                <a:cubicBezTo>
                  <a:pt x="60" y="40"/>
                  <a:pt x="60" y="40"/>
                  <a:pt x="60" y="40"/>
                </a:cubicBezTo>
                <a:cubicBezTo>
                  <a:pt x="40" y="20"/>
                  <a:pt x="40" y="20"/>
                  <a:pt x="40" y="20"/>
                </a:cubicBezTo>
                <a:cubicBezTo>
                  <a:pt x="37" y="17"/>
                  <a:pt x="31" y="13"/>
                  <a:pt x="22" y="7"/>
                </a:cubicBezTo>
                <a:cubicBezTo>
                  <a:pt x="14" y="2"/>
                  <a:pt x="8" y="0"/>
                  <a:pt x="6" y="2"/>
                </a:cubicBezTo>
                <a:cubicBezTo>
                  <a:pt x="0" y="8"/>
                  <a:pt x="6" y="20"/>
                  <a:pt x="24" y="37"/>
                </a:cubicBezTo>
                <a:cubicBezTo>
                  <a:pt x="44" y="57"/>
                  <a:pt x="44" y="57"/>
                  <a:pt x="44" y="57"/>
                </a:cubicBezTo>
                <a:cubicBezTo>
                  <a:pt x="42" y="91"/>
                  <a:pt x="42" y="91"/>
                  <a:pt x="42" y="91"/>
                </a:cubicBezTo>
                <a:cubicBezTo>
                  <a:pt x="38" y="87"/>
                  <a:pt x="38" y="87"/>
                  <a:pt x="38" y="87"/>
                </a:cubicBezTo>
                <a:cubicBezTo>
                  <a:pt x="34" y="84"/>
                  <a:pt x="31" y="83"/>
                  <a:pt x="28" y="86"/>
                </a:cubicBezTo>
                <a:cubicBezTo>
                  <a:pt x="25" y="90"/>
                  <a:pt x="27" y="94"/>
                  <a:pt x="33" y="100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7" y="130"/>
                  <a:pt x="37" y="130"/>
                  <a:pt x="37" y="130"/>
                </a:cubicBezTo>
                <a:cubicBezTo>
                  <a:pt x="32" y="125"/>
                  <a:pt x="32" y="125"/>
                  <a:pt x="32" y="125"/>
                </a:cubicBezTo>
                <a:cubicBezTo>
                  <a:pt x="29" y="122"/>
                  <a:pt x="26" y="122"/>
                  <a:pt x="23" y="125"/>
                </a:cubicBezTo>
                <a:cubicBezTo>
                  <a:pt x="20" y="128"/>
                  <a:pt x="20" y="132"/>
                  <a:pt x="25" y="136"/>
                </a:cubicBezTo>
                <a:cubicBezTo>
                  <a:pt x="34" y="145"/>
                  <a:pt x="34" y="145"/>
                  <a:pt x="34" y="145"/>
                </a:cubicBezTo>
                <a:cubicBezTo>
                  <a:pt x="31" y="171"/>
                  <a:pt x="31" y="185"/>
                  <a:pt x="33" y="188"/>
                </a:cubicBezTo>
                <a:cubicBezTo>
                  <a:pt x="35" y="189"/>
                  <a:pt x="37" y="190"/>
                  <a:pt x="39" y="191"/>
                </a:cubicBezTo>
                <a:cubicBezTo>
                  <a:pt x="42" y="191"/>
                  <a:pt x="44" y="191"/>
                  <a:pt x="45" y="189"/>
                </a:cubicBezTo>
                <a:cubicBezTo>
                  <a:pt x="46" y="188"/>
                  <a:pt x="48" y="183"/>
                  <a:pt x="49" y="175"/>
                </a:cubicBezTo>
                <a:cubicBezTo>
                  <a:pt x="51" y="167"/>
                  <a:pt x="56" y="152"/>
                  <a:pt x="63" y="132"/>
                </a:cubicBezTo>
                <a:cubicBezTo>
                  <a:pt x="71" y="112"/>
                  <a:pt x="76" y="100"/>
                  <a:pt x="79" y="97"/>
                </a:cubicBezTo>
                <a:cubicBezTo>
                  <a:pt x="80" y="96"/>
                  <a:pt x="81" y="96"/>
                  <a:pt x="83" y="97"/>
                </a:cubicBezTo>
                <a:cubicBezTo>
                  <a:pt x="85" y="98"/>
                  <a:pt x="92" y="104"/>
                  <a:pt x="102" y="114"/>
                </a:cubicBezTo>
                <a:cubicBezTo>
                  <a:pt x="113" y="124"/>
                  <a:pt x="123" y="132"/>
                  <a:pt x="133" y="139"/>
                </a:cubicBezTo>
                <a:cubicBezTo>
                  <a:pt x="133" y="141"/>
                  <a:pt x="132" y="146"/>
                  <a:pt x="131" y="155"/>
                </a:cubicBezTo>
                <a:cubicBezTo>
                  <a:pt x="129" y="163"/>
                  <a:pt x="129" y="169"/>
                  <a:pt x="129" y="171"/>
                </a:cubicBezTo>
                <a:cubicBezTo>
                  <a:pt x="130" y="173"/>
                  <a:pt x="132" y="176"/>
                  <a:pt x="135" y="180"/>
                </a:cubicBezTo>
                <a:cubicBezTo>
                  <a:pt x="137" y="182"/>
                  <a:pt x="139" y="183"/>
                  <a:pt x="140" y="183"/>
                </a:cubicBezTo>
                <a:cubicBezTo>
                  <a:pt x="143" y="179"/>
                  <a:pt x="149" y="168"/>
                  <a:pt x="156" y="150"/>
                </a:cubicBezTo>
                <a:cubicBezTo>
                  <a:pt x="175" y="141"/>
                  <a:pt x="186" y="135"/>
                  <a:pt x="188" y="133"/>
                </a:cubicBezTo>
                <a:cubicBezTo>
                  <a:pt x="188" y="132"/>
                  <a:pt x="187" y="130"/>
                  <a:pt x="185" y="129"/>
                </a:cubicBezTo>
                <a:cubicBezTo>
                  <a:pt x="182" y="125"/>
                  <a:pt x="179" y="123"/>
                  <a:pt x="177" y="123"/>
                </a:cubicBezTo>
                <a:cubicBezTo>
                  <a:pt x="174" y="122"/>
                  <a:pt x="169" y="123"/>
                  <a:pt x="160" y="125"/>
                </a:cubicBezTo>
                <a:cubicBezTo>
                  <a:pt x="151" y="126"/>
                  <a:pt x="146" y="127"/>
                  <a:pt x="144" y="127"/>
                </a:cubicBezTo>
                <a:cubicBezTo>
                  <a:pt x="138" y="117"/>
                  <a:pt x="125" y="103"/>
                  <a:pt x="107" y="85"/>
                </a:cubicBezTo>
                <a:cubicBezTo>
                  <a:pt x="101" y="79"/>
                  <a:pt x="100" y="76"/>
                  <a:pt x="102" y="74"/>
                </a:cubicBezTo>
                <a:cubicBezTo>
                  <a:pt x="104" y="71"/>
                  <a:pt x="116" y="65"/>
                  <a:pt x="136" y="57"/>
                </a:cubicBezTo>
                <a:cubicBezTo>
                  <a:pt x="156" y="50"/>
                  <a:pt x="170" y="45"/>
                  <a:pt x="179" y="43"/>
                </a:cubicBezTo>
                <a:cubicBezTo>
                  <a:pt x="187" y="41"/>
                  <a:pt x="192" y="39"/>
                  <a:pt x="193" y="38"/>
                </a:cubicBezTo>
                <a:cubicBezTo>
                  <a:pt x="194" y="37"/>
                  <a:pt x="195" y="35"/>
                  <a:pt x="194" y="32"/>
                </a:cubicBezTo>
                <a:cubicBezTo>
                  <a:pt x="193" y="30"/>
                  <a:pt x="193" y="28"/>
                  <a:pt x="191" y="26"/>
                </a:cubicBezTo>
                <a:cubicBezTo>
                  <a:pt x="188" y="24"/>
                  <a:pt x="174" y="24"/>
                  <a:pt x="149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3" name="Freeform 27"/>
          <p:cNvSpPr>
            <a:spLocks noChangeAspect="1" noEditPoints="1" noChangeArrowheads="1"/>
          </p:cNvSpPr>
          <p:nvPr/>
        </p:nvSpPr>
        <p:spPr bwMode="auto">
          <a:xfrm>
            <a:off x="2562225" y="3459163"/>
            <a:ext cx="434975" cy="182562"/>
          </a:xfrm>
          <a:custGeom>
            <a:avLst/>
            <a:gdLst>
              <a:gd name="T0" fmla="*/ 2147483646 w 183"/>
              <a:gd name="T1" fmla="*/ 2147483646 h 76"/>
              <a:gd name="T2" fmla="*/ 0 w 183"/>
              <a:gd name="T3" fmla="*/ 2147483646 h 76"/>
              <a:gd name="T4" fmla="*/ 2147483646 w 183"/>
              <a:gd name="T5" fmla="*/ 2147483646 h 76"/>
              <a:gd name="T6" fmla="*/ 2147483646 w 183"/>
              <a:gd name="T7" fmla="*/ 2147483646 h 76"/>
              <a:gd name="T8" fmla="*/ 2147483646 w 183"/>
              <a:gd name="T9" fmla="*/ 2147483646 h 76"/>
              <a:gd name="T10" fmla="*/ 2147483646 w 183"/>
              <a:gd name="T11" fmla="*/ 2147483646 h 76"/>
              <a:gd name="T12" fmla="*/ 2147483646 w 183"/>
              <a:gd name="T13" fmla="*/ 2147483646 h 76"/>
              <a:gd name="T14" fmla="*/ 2147483646 w 183"/>
              <a:gd name="T15" fmla="*/ 2147483646 h 76"/>
              <a:gd name="T16" fmla="*/ 2147483646 w 183"/>
              <a:gd name="T17" fmla="*/ 2147483646 h 76"/>
              <a:gd name="T18" fmla="*/ 2147483646 w 183"/>
              <a:gd name="T19" fmla="*/ 2147483646 h 76"/>
              <a:gd name="T20" fmla="*/ 2147483646 w 183"/>
              <a:gd name="T21" fmla="*/ 2147483646 h 76"/>
              <a:gd name="T22" fmla="*/ 2147483646 w 183"/>
              <a:gd name="T23" fmla="*/ 2147483646 h 76"/>
              <a:gd name="T24" fmla="*/ 2147483646 w 183"/>
              <a:gd name="T25" fmla="*/ 2147483646 h 76"/>
              <a:gd name="T26" fmla="*/ 2147483646 w 183"/>
              <a:gd name="T27" fmla="*/ 2147483646 h 76"/>
              <a:gd name="T28" fmla="*/ 2147483646 w 183"/>
              <a:gd name="T29" fmla="*/ 2147483646 h 76"/>
              <a:gd name="T30" fmla="*/ 2147483646 w 183"/>
              <a:gd name="T31" fmla="*/ 2147483646 h 76"/>
              <a:gd name="T32" fmla="*/ 2147483646 w 183"/>
              <a:gd name="T33" fmla="*/ 2147483646 h 76"/>
              <a:gd name="T34" fmla="*/ 2147483646 w 183"/>
              <a:gd name="T35" fmla="*/ 2147483646 h 76"/>
              <a:gd name="T36" fmla="*/ 2147483646 w 183"/>
              <a:gd name="T37" fmla="*/ 2147483646 h 76"/>
              <a:gd name="T38" fmla="*/ 2147483646 w 183"/>
              <a:gd name="T39" fmla="*/ 2147483646 h 76"/>
              <a:gd name="T40" fmla="*/ 2147483646 w 183"/>
              <a:gd name="T41" fmla="*/ 2147483646 h 76"/>
              <a:gd name="T42" fmla="*/ 2147483646 w 183"/>
              <a:gd name="T43" fmla="*/ 2147483646 h 76"/>
              <a:gd name="T44" fmla="*/ 2147483646 w 183"/>
              <a:gd name="T45" fmla="*/ 2147483646 h 76"/>
              <a:gd name="T46" fmla="*/ 2147483646 w 183"/>
              <a:gd name="T47" fmla="*/ 2147483646 h 76"/>
              <a:gd name="T48" fmla="*/ 2147483646 w 183"/>
              <a:gd name="T49" fmla="*/ 2147483646 h 76"/>
              <a:gd name="T50" fmla="*/ 2147483646 w 183"/>
              <a:gd name="T51" fmla="*/ 2147483646 h 76"/>
              <a:gd name="T52" fmla="*/ 2147483646 w 183"/>
              <a:gd name="T53" fmla="*/ 2147483646 h 76"/>
              <a:gd name="T54" fmla="*/ 2147483646 w 183"/>
              <a:gd name="T55" fmla="*/ 2147483646 h 76"/>
              <a:gd name="T56" fmla="*/ 2147483646 w 183"/>
              <a:gd name="T57" fmla="*/ 2147483646 h 76"/>
              <a:gd name="T58" fmla="*/ 2147483646 w 183"/>
              <a:gd name="T59" fmla="*/ 2147483646 h 76"/>
              <a:gd name="T60" fmla="*/ 2147483646 w 183"/>
              <a:gd name="T61" fmla="*/ 2147483646 h 76"/>
              <a:gd name="T62" fmla="*/ 2147483646 w 183"/>
              <a:gd name="T63" fmla="*/ 2147483646 h 76"/>
              <a:gd name="T64" fmla="*/ 2147483646 w 183"/>
              <a:gd name="T65" fmla="*/ 2147483646 h 76"/>
              <a:gd name="T66" fmla="*/ 2147483646 w 183"/>
              <a:gd name="T67" fmla="*/ 2147483646 h 76"/>
              <a:gd name="T68" fmla="*/ 2147483646 w 183"/>
              <a:gd name="T69" fmla="*/ 2147483646 h 76"/>
              <a:gd name="T70" fmla="*/ 2147483646 w 183"/>
              <a:gd name="T71" fmla="*/ 2147483646 h 76"/>
              <a:gd name="T72" fmla="*/ 2147483646 w 183"/>
              <a:gd name="T73" fmla="*/ 2147483646 h 76"/>
              <a:gd name="T74" fmla="*/ 2147483646 w 183"/>
              <a:gd name="T75" fmla="*/ 2147483646 h 76"/>
              <a:gd name="T76" fmla="*/ 2147483646 w 183"/>
              <a:gd name="T77" fmla="*/ 2147483646 h 76"/>
              <a:gd name="T78" fmla="*/ 2147483646 w 183"/>
              <a:gd name="T79" fmla="*/ 0 h 76"/>
              <a:gd name="T80" fmla="*/ 2147483646 w 183"/>
              <a:gd name="T81" fmla="*/ 0 h 76"/>
              <a:gd name="T82" fmla="*/ 2147483646 w 183"/>
              <a:gd name="T83" fmla="*/ 2147483646 h 76"/>
              <a:gd name="T84" fmla="*/ 2147483646 w 183"/>
              <a:gd name="T85" fmla="*/ 2147483646 h 76"/>
              <a:gd name="T86" fmla="*/ 2147483646 w 183"/>
              <a:gd name="T87" fmla="*/ 2147483646 h 76"/>
              <a:gd name="T88" fmla="*/ 2147483646 w 183"/>
              <a:gd name="T89" fmla="*/ 2147483646 h 76"/>
              <a:gd name="T90" fmla="*/ 2147483646 w 183"/>
              <a:gd name="T91" fmla="*/ 2147483646 h 76"/>
              <a:gd name="T92" fmla="*/ 2147483646 w 183"/>
              <a:gd name="T93" fmla="*/ 2147483646 h 76"/>
              <a:gd name="T94" fmla="*/ 2147483646 w 183"/>
              <a:gd name="T95" fmla="*/ 2147483646 h 76"/>
              <a:gd name="T96" fmla="*/ 2147483646 w 183"/>
              <a:gd name="T97" fmla="*/ 2147483646 h 76"/>
              <a:gd name="T98" fmla="*/ 2147483646 w 183"/>
              <a:gd name="T99" fmla="*/ 2147483646 h 76"/>
              <a:gd name="T100" fmla="*/ 2147483646 w 183"/>
              <a:gd name="T101" fmla="*/ 2147483646 h 76"/>
              <a:gd name="T102" fmla="*/ 2147483646 w 183"/>
              <a:gd name="T103" fmla="*/ 2147483646 h 76"/>
              <a:gd name="T104" fmla="*/ 2147483646 w 183"/>
              <a:gd name="T105" fmla="*/ 2147483646 h 76"/>
              <a:gd name="T106" fmla="*/ 2147483646 w 183"/>
              <a:gd name="T107" fmla="*/ 2147483646 h 76"/>
              <a:gd name="T108" fmla="*/ 2147483646 w 183"/>
              <a:gd name="T109" fmla="*/ 2147483646 h 76"/>
              <a:gd name="T110" fmla="*/ 2147483646 w 183"/>
              <a:gd name="T111" fmla="*/ 2147483646 h 76"/>
              <a:gd name="T112" fmla="*/ 2147483646 w 183"/>
              <a:gd name="T113" fmla="*/ 2147483646 h 76"/>
              <a:gd name="T114" fmla="*/ 2147483646 w 183"/>
              <a:gd name="T115" fmla="*/ 2147483646 h 76"/>
              <a:gd name="T116" fmla="*/ 2147483646 w 183"/>
              <a:gd name="T117" fmla="*/ 2147483646 h 76"/>
              <a:gd name="T118" fmla="*/ 2147483646 w 183"/>
              <a:gd name="T119" fmla="*/ 2147483646 h 76"/>
              <a:gd name="T120" fmla="*/ 2147483646 w 183"/>
              <a:gd name="T121" fmla="*/ 2147483646 h 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3"/>
              <a:gd name="T184" fmla="*/ 0 h 76"/>
              <a:gd name="T185" fmla="*/ 183 w 183"/>
              <a:gd name="T186" fmla="*/ 76 h 7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3" h="76">
                <a:moveTo>
                  <a:pt x="41" y="54"/>
                </a:moveTo>
                <a:cubicBezTo>
                  <a:pt x="0" y="55"/>
                  <a:pt x="0" y="55"/>
                  <a:pt x="0" y="55"/>
                </a:cubicBezTo>
                <a:cubicBezTo>
                  <a:pt x="10" y="76"/>
                  <a:pt x="10" y="76"/>
                  <a:pt x="10" y="76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3" y="76"/>
                  <a:pt x="151" y="61"/>
                  <a:pt x="162" y="55"/>
                </a:cubicBezTo>
                <a:cubicBezTo>
                  <a:pt x="174" y="49"/>
                  <a:pt x="183" y="35"/>
                  <a:pt x="183" y="27"/>
                </a:cubicBezTo>
                <a:cubicBezTo>
                  <a:pt x="183" y="27"/>
                  <a:pt x="174" y="0"/>
                  <a:pt x="41" y="54"/>
                </a:cubicBezTo>
                <a:close/>
                <a:moveTo>
                  <a:pt x="30" y="39"/>
                </a:moveTo>
                <a:cubicBezTo>
                  <a:pt x="30" y="50"/>
                  <a:pt x="30" y="50"/>
                  <a:pt x="30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34"/>
                  <a:pt x="42" y="34"/>
                  <a:pt x="42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2" y="46"/>
                  <a:pt x="53" y="46"/>
                </a:cubicBezTo>
                <a:cubicBezTo>
                  <a:pt x="53" y="34"/>
                  <a:pt x="53" y="34"/>
                  <a:pt x="53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42"/>
                  <a:pt x="61" y="42"/>
                  <a:pt x="61" y="42"/>
                </a:cubicBezTo>
                <a:cubicBezTo>
                  <a:pt x="62" y="42"/>
                  <a:pt x="63" y="42"/>
                  <a:pt x="64" y="41"/>
                </a:cubicBezTo>
                <a:cubicBezTo>
                  <a:pt x="64" y="34"/>
                  <a:pt x="64" y="34"/>
                  <a:pt x="64" y="34"/>
                </a:cubicBezTo>
                <a:cubicBezTo>
                  <a:pt x="72" y="34"/>
                  <a:pt x="72" y="34"/>
                  <a:pt x="72" y="34"/>
                </a:cubicBezTo>
                <a:cubicBezTo>
                  <a:pt x="72" y="38"/>
                  <a:pt x="72" y="38"/>
                  <a:pt x="72" y="38"/>
                </a:cubicBezTo>
                <a:cubicBezTo>
                  <a:pt x="81" y="35"/>
                  <a:pt x="89" y="32"/>
                  <a:pt x="97" y="29"/>
                </a:cubicBezTo>
                <a:cubicBezTo>
                  <a:pt x="94" y="25"/>
                  <a:pt x="90" y="23"/>
                  <a:pt x="85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37" y="23"/>
                  <a:pt x="30" y="30"/>
                  <a:pt x="30" y="39"/>
                </a:cubicBezTo>
                <a:close/>
                <a:moveTo>
                  <a:pt x="13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8"/>
                  <a:pt x="19" y="18"/>
                  <a:pt x="19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3"/>
                  <a:pt x="13" y="13"/>
                  <a:pt x="13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6"/>
                  <a:pt x="19" y="6"/>
                  <a:pt x="19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1" y="13"/>
                  <a:pt x="51" y="13"/>
                  <a:pt x="51" y="13"/>
                </a:cubicBezTo>
                <a:cubicBezTo>
                  <a:pt x="58" y="13"/>
                  <a:pt x="58" y="13"/>
                  <a:pt x="58" y="13"/>
                </a:cubicBezTo>
                <a:cubicBezTo>
                  <a:pt x="58" y="21"/>
                  <a:pt x="58" y="21"/>
                  <a:pt x="58" y="21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8"/>
                  <a:pt x="63" y="8"/>
                  <a:pt x="63" y="8"/>
                </a:cubicBezTo>
                <a:cubicBezTo>
                  <a:pt x="57" y="8"/>
                  <a:pt x="57" y="8"/>
                  <a:pt x="57" y="8"/>
                </a:cubicBezTo>
                <a:cubicBezTo>
                  <a:pt x="57" y="0"/>
                  <a:pt x="57" y="0"/>
                  <a:pt x="5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8"/>
                  <a:pt x="13" y="8"/>
                  <a:pt x="13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3" y="23"/>
                  <a:pt x="13" y="23"/>
                  <a:pt x="13" y="23"/>
                </a:cubicBezTo>
                <a:lnTo>
                  <a:pt x="13" y="49"/>
                </a:lnTo>
                <a:close/>
                <a:moveTo>
                  <a:pt x="30" y="13"/>
                </a:moveTo>
                <a:cubicBezTo>
                  <a:pt x="30" y="8"/>
                  <a:pt x="30" y="8"/>
                  <a:pt x="30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5" y="13"/>
                  <a:pt x="25" y="13"/>
                  <a:pt x="25" y="13"/>
                </a:cubicBezTo>
                <a:lnTo>
                  <a:pt x="30" y="13"/>
                </a:lnTo>
                <a:close/>
                <a:moveTo>
                  <a:pt x="38" y="8"/>
                </a:moveTo>
                <a:cubicBezTo>
                  <a:pt x="32" y="8"/>
                  <a:pt x="32" y="8"/>
                  <a:pt x="32" y="8"/>
                </a:cubicBezTo>
                <a:cubicBezTo>
                  <a:pt x="32" y="13"/>
                  <a:pt x="32" y="13"/>
                  <a:pt x="32" y="13"/>
                </a:cubicBezTo>
                <a:cubicBezTo>
                  <a:pt x="38" y="13"/>
                  <a:pt x="38" y="13"/>
                  <a:pt x="38" y="13"/>
                </a:cubicBezTo>
                <a:lnTo>
                  <a:pt x="38" y="8"/>
                </a:lnTo>
                <a:close/>
                <a:moveTo>
                  <a:pt x="46" y="8"/>
                </a:moveTo>
                <a:cubicBezTo>
                  <a:pt x="40" y="8"/>
                  <a:pt x="40" y="8"/>
                  <a:pt x="40" y="8"/>
                </a:cubicBezTo>
                <a:cubicBezTo>
                  <a:pt x="40" y="13"/>
                  <a:pt x="40" y="13"/>
                  <a:pt x="40" y="13"/>
                </a:cubicBezTo>
                <a:cubicBezTo>
                  <a:pt x="46" y="13"/>
                  <a:pt x="46" y="13"/>
                  <a:pt x="46" y="13"/>
                </a:cubicBezTo>
                <a:lnTo>
                  <a:pt x="46" y="8"/>
                </a:lnTo>
                <a:close/>
              </a:path>
            </a:pathLst>
          </a:custGeom>
          <a:solidFill>
            <a:srgbClr val="FEC3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4" name="Freeform 33"/>
          <p:cNvSpPr>
            <a:spLocks noChangeAspect="1" noEditPoints="1" noChangeArrowheads="1"/>
          </p:cNvSpPr>
          <p:nvPr/>
        </p:nvSpPr>
        <p:spPr bwMode="auto">
          <a:xfrm>
            <a:off x="3968750" y="2195513"/>
            <a:ext cx="466725" cy="209550"/>
          </a:xfrm>
          <a:custGeom>
            <a:avLst/>
            <a:gdLst>
              <a:gd name="T0" fmla="*/ 2147483646 w 207"/>
              <a:gd name="T1" fmla="*/ 2147483646 h 92"/>
              <a:gd name="T2" fmla="*/ 2147483646 w 207"/>
              <a:gd name="T3" fmla="*/ 2147483646 h 92"/>
              <a:gd name="T4" fmla="*/ 2147483646 w 207"/>
              <a:gd name="T5" fmla="*/ 2147483646 h 92"/>
              <a:gd name="T6" fmla="*/ 2147483646 w 207"/>
              <a:gd name="T7" fmla="*/ 2147483646 h 92"/>
              <a:gd name="T8" fmla="*/ 2147483646 w 207"/>
              <a:gd name="T9" fmla="*/ 2147483646 h 92"/>
              <a:gd name="T10" fmla="*/ 2147483646 w 207"/>
              <a:gd name="T11" fmla="*/ 2147483646 h 92"/>
              <a:gd name="T12" fmla="*/ 2147483646 w 207"/>
              <a:gd name="T13" fmla="*/ 2147483646 h 92"/>
              <a:gd name="T14" fmla="*/ 2147483646 w 207"/>
              <a:gd name="T15" fmla="*/ 2147483646 h 92"/>
              <a:gd name="T16" fmla="*/ 2147483646 w 207"/>
              <a:gd name="T17" fmla="*/ 2147483646 h 92"/>
              <a:gd name="T18" fmla="*/ 2147483646 w 207"/>
              <a:gd name="T19" fmla="*/ 2147483646 h 92"/>
              <a:gd name="T20" fmla="*/ 0 w 207"/>
              <a:gd name="T21" fmla="*/ 2147483646 h 92"/>
              <a:gd name="T22" fmla="*/ 2147483646 w 207"/>
              <a:gd name="T23" fmla="*/ 2147483646 h 92"/>
              <a:gd name="T24" fmla="*/ 0 w 207"/>
              <a:gd name="T25" fmla="*/ 2147483646 h 92"/>
              <a:gd name="T26" fmla="*/ 0 w 207"/>
              <a:gd name="T27" fmla="*/ 2147483646 h 92"/>
              <a:gd name="T28" fmla="*/ 2147483646 w 207"/>
              <a:gd name="T29" fmla="*/ 0 h 92"/>
              <a:gd name="T30" fmla="*/ 2147483646 w 207"/>
              <a:gd name="T31" fmla="*/ 0 h 92"/>
              <a:gd name="T32" fmla="*/ 2147483646 w 207"/>
              <a:gd name="T33" fmla="*/ 2147483646 h 92"/>
              <a:gd name="T34" fmla="*/ 2147483646 w 207"/>
              <a:gd name="T35" fmla="*/ 2147483646 h 92"/>
              <a:gd name="T36" fmla="*/ 2147483646 w 207"/>
              <a:gd name="T37" fmla="*/ 2147483646 h 92"/>
              <a:gd name="T38" fmla="*/ 2147483646 w 207"/>
              <a:gd name="T39" fmla="*/ 2147483646 h 92"/>
              <a:gd name="T40" fmla="*/ 2147483646 w 207"/>
              <a:gd name="T41" fmla="*/ 2147483646 h 92"/>
              <a:gd name="T42" fmla="*/ 0 w 207"/>
              <a:gd name="T43" fmla="*/ 2147483646 h 92"/>
              <a:gd name="T44" fmla="*/ 0 w 207"/>
              <a:gd name="T45" fmla="*/ 2147483646 h 92"/>
              <a:gd name="T46" fmla="*/ 2147483646 w 207"/>
              <a:gd name="T47" fmla="*/ 2147483646 h 92"/>
              <a:gd name="T48" fmla="*/ 2147483646 w 207"/>
              <a:gd name="T49" fmla="*/ 2147483646 h 92"/>
              <a:gd name="T50" fmla="*/ 2147483646 w 207"/>
              <a:gd name="T51" fmla="*/ 2147483646 h 92"/>
              <a:gd name="T52" fmla="*/ 2147483646 w 207"/>
              <a:gd name="T53" fmla="*/ 2147483646 h 92"/>
              <a:gd name="T54" fmla="*/ 2147483646 w 207"/>
              <a:gd name="T55" fmla="*/ 2147483646 h 92"/>
              <a:gd name="T56" fmla="*/ 2147483646 w 207"/>
              <a:gd name="T57" fmla="*/ 2147483646 h 92"/>
              <a:gd name="T58" fmla="*/ 2147483646 w 207"/>
              <a:gd name="T59" fmla="*/ 2147483646 h 92"/>
              <a:gd name="T60" fmla="*/ 2147483646 w 207"/>
              <a:gd name="T61" fmla="*/ 2147483646 h 92"/>
              <a:gd name="T62" fmla="*/ 2147483646 w 207"/>
              <a:gd name="T63" fmla="*/ 2147483646 h 92"/>
              <a:gd name="T64" fmla="*/ 2147483646 w 207"/>
              <a:gd name="T65" fmla="*/ 2147483646 h 92"/>
              <a:gd name="T66" fmla="*/ 2147483646 w 207"/>
              <a:gd name="T67" fmla="*/ 2147483646 h 92"/>
              <a:gd name="T68" fmla="*/ 2147483646 w 207"/>
              <a:gd name="T69" fmla="*/ 2147483646 h 92"/>
              <a:gd name="T70" fmla="*/ 2147483646 w 207"/>
              <a:gd name="T71" fmla="*/ 2147483646 h 92"/>
              <a:gd name="T72" fmla="*/ 2147483646 w 207"/>
              <a:gd name="T73" fmla="*/ 2147483646 h 92"/>
              <a:gd name="T74" fmla="*/ 2147483646 w 207"/>
              <a:gd name="T75" fmla="*/ 2147483646 h 92"/>
              <a:gd name="T76" fmla="*/ 2147483646 w 207"/>
              <a:gd name="T77" fmla="*/ 2147483646 h 92"/>
              <a:gd name="T78" fmla="*/ 2147483646 w 207"/>
              <a:gd name="T79" fmla="*/ 2147483646 h 92"/>
              <a:gd name="T80" fmla="*/ 2147483646 w 207"/>
              <a:gd name="T81" fmla="*/ 2147483646 h 92"/>
              <a:gd name="T82" fmla="*/ 2147483646 w 207"/>
              <a:gd name="T83" fmla="*/ 2147483646 h 92"/>
              <a:gd name="T84" fmla="*/ 2147483646 w 207"/>
              <a:gd name="T85" fmla="*/ 2147483646 h 92"/>
              <a:gd name="T86" fmla="*/ 2147483646 w 207"/>
              <a:gd name="T87" fmla="*/ 2147483646 h 92"/>
              <a:gd name="T88" fmla="*/ 2147483646 w 207"/>
              <a:gd name="T89" fmla="*/ 2147483646 h 92"/>
              <a:gd name="T90" fmla="*/ 2147483646 w 207"/>
              <a:gd name="T91" fmla="*/ 2147483646 h 92"/>
              <a:gd name="T92" fmla="*/ 2147483646 w 207"/>
              <a:gd name="T93" fmla="*/ 2147483646 h 92"/>
              <a:gd name="T94" fmla="*/ 2147483646 w 207"/>
              <a:gd name="T95" fmla="*/ 2147483646 h 92"/>
              <a:gd name="T96" fmla="*/ 2147483646 w 207"/>
              <a:gd name="T97" fmla="*/ 2147483646 h 92"/>
              <a:gd name="T98" fmla="*/ 2147483646 w 207"/>
              <a:gd name="T99" fmla="*/ 2147483646 h 92"/>
              <a:gd name="T100" fmla="*/ 2147483646 w 207"/>
              <a:gd name="T101" fmla="*/ 2147483646 h 92"/>
              <a:gd name="T102" fmla="*/ 2147483646 w 207"/>
              <a:gd name="T103" fmla="*/ 2147483646 h 92"/>
              <a:gd name="T104" fmla="*/ 2147483646 w 207"/>
              <a:gd name="T105" fmla="*/ 2147483646 h 92"/>
              <a:gd name="T106" fmla="*/ 2147483646 w 207"/>
              <a:gd name="T107" fmla="*/ 2147483646 h 92"/>
              <a:gd name="T108" fmla="*/ 2147483646 w 207"/>
              <a:gd name="T109" fmla="*/ 2147483646 h 92"/>
              <a:gd name="T110" fmla="*/ 2147483646 w 207"/>
              <a:gd name="T111" fmla="*/ 2147483646 h 92"/>
              <a:gd name="T112" fmla="*/ 2147483646 w 207"/>
              <a:gd name="T113" fmla="*/ 2147483646 h 92"/>
              <a:gd name="T114" fmla="*/ 2147483646 w 207"/>
              <a:gd name="T115" fmla="*/ 2147483646 h 92"/>
              <a:gd name="T116" fmla="*/ 2147483646 w 207"/>
              <a:gd name="T117" fmla="*/ 2147483646 h 92"/>
              <a:gd name="T118" fmla="*/ 2147483646 w 207"/>
              <a:gd name="T119" fmla="*/ 2147483646 h 92"/>
              <a:gd name="T120" fmla="*/ 2147483646 w 207"/>
              <a:gd name="T121" fmla="*/ 2147483646 h 92"/>
              <a:gd name="T122" fmla="*/ 2147483646 w 207"/>
              <a:gd name="T123" fmla="*/ 2147483646 h 92"/>
              <a:gd name="T124" fmla="*/ 2147483646 w 207"/>
              <a:gd name="T125" fmla="*/ 2147483646 h 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7"/>
              <a:gd name="T190" fmla="*/ 0 h 92"/>
              <a:gd name="T191" fmla="*/ 207 w 207"/>
              <a:gd name="T192" fmla="*/ 92 h 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7" h="92">
                <a:moveTo>
                  <a:pt x="169" y="67"/>
                </a:moveTo>
                <a:cubicBezTo>
                  <a:pt x="162" y="67"/>
                  <a:pt x="156" y="73"/>
                  <a:pt x="156" y="80"/>
                </a:cubicBezTo>
                <a:cubicBezTo>
                  <a:pt x="156" y="86"/>
                  <a:pt x="162" y="92"/>
                  <a:pt x="169" y="92"/>
                </a:cubicBezTo>
                <a:cubicBezTo>
                  <a:pt x="175" y="92"/>
                  <a:pt x="181" y="86"/>
                  <a:pt x="181" y="80"/>
                </a:cubicBezTo>
                <a:cubicBezTo>
                  <a:pt x="181" y="73"/>
                  <a:pt x="175" y="67"/>
                  <a:pt x="169" y="67"/>
                </a:cubicBezTo>
                <a:close/>
                <a:moveTo>
                  <a:pt x="169" y="86"/>
                </a:moveTo>
                <a:cubicBezTo>
                  <a:pt x="165" y="86"/>
                  <a:pt x="163" y="83"/>
                  <a:pt x="163" y="80"/>
                </a:cubicBezTo>
                <a:cubicBezTo>
                  <a:pt x="163" y="76"/>
                  <a:pt x="165" y="73"/>
                  <a:pt x="169" y="73"/>
                </a:cubicBezTo>
                <a:cubicBezTo>
                  <a:pt x="172" y="73"/>
                  <a:pt x="175" y="76"/>
                  <a:pt x="175" y="80"/>
                </a:cubicBezTo>
                <a:cubicBezTo>
                  <a:pt x="175" y="83"/>
                  <a:pt x="172" y="86"/>
                  <a:pt x="169" y="86"/>
                </a:cubicBezTo>
                <a:close/>
                <a:moveTo>
                  <a:pt x="0" y="57"/>
                </a:moveTo>
                <a:cubicBezTo>
                  <a:pt x="23" y="57"/>
                  <a:pt x="23" y="57"/>
                  <a:pt x="23" y="57"/>
                </a:cubicBezTo>
                <a:cubicBezTo>
                  <a:pt x="10" y="54"/>
                  <a:pt x="0" y="43"/>
                  <a:pt x="0" y="3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3" y="0"/>
                  <a:pt x="29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7" y="0"/>
                  <a:pt x="130" y="12"/>
                  <a:pt x="130" y="26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30" y="43"/>
                  <a:pt x="120" y="54"/>
                  <a:pt x="107" y="57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0" y="64"/>
                  <a:pt x="0" y="64"/>
                  <a:pt x="0" y="64"/>
                </a:cubicBezTo>
                <a:lnTo>
                  <a:pt x="0" y="57"/>
                </a:lnTo>
                <a:close/>
                <a:moveTo>
                  <a:pt x="14" y="67"/>
                </a:moveTo>
                <a:cubicBezTo>
                  <a:pt x="7" y="67"/>
                  <a:pt x="2" y="73"/>
                  <a:pt x="2" y="80"/>
                </a:cubicBezTo>
                <a:cubicBezTo>
                  <a:pt x="2" y="86"/>
                  <a:pt x="7" y="92"/>
                  <a:pt x="14" y="92"/>
                </a:cubicBezTo>
                <a:cubicBezTo>
                  <a:pt x="21" y="92"/>
                  <a:pt x="26" y="86"/>
                  <a:pt x="26" y="80"/>
                </a:cubicBezTo>
                <a:cubicBezTo>
                  <a:pt x="26" y="73"/>
                  <a:pt x="21" y="67"/>
                  <a:pt x="14" y="67"/>
                </a:cubicBezTo>
                <a:close/>
                <a:moveTo>
                  <a:pt x="14" y="86"/>
                </a:moveTo>
                <a:cubicBezTo>
                  <a:pt x="11" y="86"/>
                  <a:pt x="8" y="83"/>
                  <a:pt x="8" y="80"/>
                </a:cubicBezTo>
                <a:cubicBezTo>
                  <a:pt x="8" y="76"/>
                  <a:pt x="11" y="74"/>
                  <a:pt x="14" y="74"/>
                </a:cubicBezTo>
                <a:cubicBezTo>
                  <a:pt x="17" y="74"/>
                  <a:pt x="20" y="76"/>
                  <a:pt x="20" y="80"/>
                </a:cubicBezTo>
                <a:cubicBezTo>
                  <a:pt x="20" y="83"/>
                  <a:pt x="17" y="86"/>
                  <a:pt x="14" y="86"/>
                </a:cubicBezTo>
                <a:close/>
                <a:moveTo>
                  <a:pt x="195" y="37"/>
                </a:moveTo>
                <a:cubicBezTo>
                  <a:pt x="189" y="37"/>
                  <a:pt x="189" y="37"/>
                  <a:pt x="189" y="37"/>
                </a:cubicBezTo>
                <a:cubicBezTo>
                  <a:pt x="189" y="37"/>
                  <a:pt x="173" y="14"/>
                  <a:pt x="162" y="14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74"/>
                  <a:pt x="137" y="74"/>
                  <a:pt x="137" y="74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54" y="67"/>
                  <a:pt x="161" y="62"/>
                  <a:pt x="169" y="62"/>
                </a:cubicBezTo>
                <a:cubicBezTo>
                  <a:pt x="176" y="62"/>
                  <a:pt x="183" y="67"/>
                  <a:pt x="185" y="74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207" y="52"/>
                  <a:pt x="207" y="52"/>
                  <a:pt x="207" y="52"/>
                </a:cubicBezTo>
                <a:cubicBezTo>
                  <a:pt x="207" y="43"/>
                  <a:pt x="206" y="37"/>
                  <a:pt x="195" y="37"/>
                </a:cubicBezTo>
                <a:close/>
                <a:moveTo>
                  <a:pt x="163" y="37"/>
                </a:moveTo>
                <a:cubicBezTo>
                  <a:pt x="163" y="17"/>
                  <a:pt x="163" y="17"/>
                  <a:pt x="163" y="17"/>
                </a:cubicBezTo>
                <a:cubicBezTo>
                  <a:pt x="170" y="17"/>
                  <a:pt x="185" y="36"/>
                  <a:pt x="185" y="36"/>
                </a:cubicBezTo>
                <a:lnTo>
                  <a:pt x="163" y="37"/>
                </a:lnTo>
                <a:close/>
                <a:moveTo>
                  <a:pt x="57" y="67"/>
                </a:moveTo>
                <a:cubicBezTo>
                  <a:pt x="130" y="67"/>
                  <a:pt x="130" y="67"/>
                  <a:pt x="130" y="6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57" y="77"/>
                  <a:pt x="57" y="77"/>
                  <a:pt x="57" y="77"/>
                </a:cubicBezTo>
                <a:lnTo>
                  <a:pt x="57" y="67"/>
                </a:lnTo>
                <a:close/>
                <a:moveTo>
                  <a:pt x="41" y="67"/>
                </a:moveTo>
                <a:cubicBezTo>
                  <a:pt x="34" y="67"/>
                  <a:pt x="29" y="73"/>
                  <a:pt x="29" y="80"/>
                </a:cubicBezTo>
                <a:cubicBezTo>
                  <a:pt x="29" y="86"/>
                  <a:pt x="34" y="92"/>
                  <a:pt x="41" y="92"/>
                </a:cubicBezTo>
                <a:cubicBezTo>
                  <a:pt x="48" y="92"/>
                  <a:pt x="53" y="86"/>
                  <a:pt x="53" y="80"/>
                </a:cubicBezTo>
                <a:cubicBezTo>
                  <a:pt x="53" y="73"/>
                  <a:pt x="48" y="67"/>
                  <a:pt x="41" y="67"/>
                </a:cubicBezTo>
                <a:close/>
                <a:moveTo>
                  <a:pt x="41" y="86"/>
                </a:moveTo>
                <a:cubicBezTo>
                  <a:pt x="38" y="86"/>
                  <a:pt x="35" y="83"/>
                  <a:pt x="35" y="80"/>
                </a:cubicBezTo>
                <a:cubicBezTo>
                  <a:pt x="35" y="76"/>
                  <a:pt x="38" y="74"/>
                  <a:pt x="41" y="74"/>
                </a:cubicBezTo>
                <a:cubicBezTo>
                  <a:pt x="44" y="74"/>
                  <a:pt x="47" y="76"/>
                  <a:pt x="47" y="80"/>
                </a:cubicBezTo>
                <a:cubicBezTo>
                  <a:pt x="47" y="83"/>
                  <a:pt x="44" y="86"/>
                  <a:pt x="41" y="8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5" name="Freeform 36"/>
          <p:cNvSpPr>
            <a:spLocks noChangeAspect="1" noEditPoints="1" noChangeArrowheads="1"/>
          </p:cNvSpPr>
          <p:nvPr/>
        </p:nvSpPr>
        <p:spPr bwMode="auto">
          <a:xfrm>
            <a:off x="3343275" y="2794000"/>
            <a:ext cx="428625" cy="247650"/>
          </a:xfrm>
          <a:custGeom>
            <a:avLst/>
            <a:gdLst>
              <a:gd name="T0" fmla="*/ 2147483646 w 168"/>
              <a:gd name="T1" fmla="*/ 2147483646 h 104"/>
              <a:gd name="T2" fmla="*/ 2147483646 w 168"/>
              <a:gd name="T3" fmla="*/ 2147483646 h 104"/>
              <a:gd name="T4" fmla="*/ 2147483646 w 168"/>
              <a:gd name="T5" fmla="*/ 0 h 104"/>
              <a:gd name="T6" fmla="*/ 2147483646 w 168"/>
              <a:gd name="T7" fmla="*/ 2147483646 h 104"/>
              <a:gd name="T8" fmla="*/ 2147483646 w 168"/>
              <a:gd name="T9" fmla="*/ 0 h 104"/>
              <a:gd name="T10" fmla="*/ 2147483646 w 168"/>
              <a:gd name="T11" fmla="*/ 2147483646 h 104"/>
              <a:gd name="T12" fmla="*/ 2147483646 w 168"/>
              <a:gd name="T13" fmla="*/ 2147483646 h 104"/>
              <a:gd name="T14" fmla="*/ 2147483646 w 168"/>
              <a:gd name="T15" fmla="*/ 2147483646 h 104"/>
              <a:gd name="T16" fmla="*/ 2147483646 w 168"/>
              <a:gd name="T17" fmla="*/ 2147483646 h 104"/>
              <a:gd name="T18" fmla="*/ 2147483646 w 168"/>
              <a:gd name="T19" fmla="*/ 2147483646 h 104"/>
              <a:gd name="T20" fmla="*/ 2147483646 w 168"/>
              <a:gd name="T21" fmla="*/ 2147483646 h 104"/>
              <a:gd name="T22" fmla="*/ 2147483646 w 168"/>
              <a:gd name="T23" fmla="*/ 2147483646 h 104"/>
              <a:gd name="T24" fmla="*/ 2147483646 w 168"/>
              <a:gd name="T25" fmla="*/ 2147483646 h 104"/>
              <a:gd name="T26" fmla="*/ 2147483646 w 168"/>
              <a:gd name="T27" fmla="*/ 2147483646 h 104"/>
              <a:gd name="T28" fmla="*/ 2147483646 w 168"/>
              <a:gd name="T29" fmla="*/ 2147483646 h 104"/>
              <a:gd name="T30" fmla="*/ 0 w 168"/>
              <a:gd name="T31" fmla="*/ 2147483646 h 104"/>
              <a:gd name="T32" fmla="*/ 2147483646 w 168"/>
              <a:gd name="T33" fmla="*/ 2147483646 h 104"/>
              <a:gd name="T34" fmla="*/ 2147483646 w 168"/>
              <a:gd name="T35" fmla="*/ 2147483646 h 104"/>
              <a:gd name="T36" fmla="*/ 2147483646 w 168"/>
              <a:gd name="T37" fmla="*/ 2147483646 h 104"/>
              <a:gd name="T38" fmla="*/ 2147483646 w 168"/>
              <a:gd name="T39" fmla="*/ 2147483646 h 104"/>
              <a:gd name="T40" fmla="*/ 2147483646 w 168"/>
              <a:gd name="T41" fmla="*/ 2147483646 h 104"/>
              <a:gd name="T42" fmla="*/ 2147483646 w 168"/>
              <a:gd name="T43" fmla="*/ 2147483646 h 104"/>
              <a:gd name="T44" fmla="*/ 2147483646 w 168"/>
              <a:gd name="T45" fmla="*/ 2147483646 h 104"/>
              <a:gd name="T46" fmla="*/ 2147483646 w 168"/>
              <a:gd name="T47" fmla="*/ 2147483646 h 104"/>
              <a:gd name="T48" fmla="*/ 2147483646 w 168"/>
              <a:gd name="T49" fmla="*/ 2147483646 h 104"/>
              <a:gd name="T50" fmla="*/ 2147483646 w 168"/>
              <a:gd name="T51" fmla="*/ 2147483646 h 104"/>
              <a:gd name="T52" fmla="*/ 2147483646 w 168"/>
              <a:gd name="T53" fmla="*/ 2147483646 h 104"/>
              <a:gd name="T54" fmla="*/ 2147483646 w 168"/>
              <a:gd name="T55" fmla="*/ 2147483646 h 104"/>
              <a:gd name="T56" fmla="*/ 2147483646 w 168"/>
              <a:gd name="T57" fmla="*/ 2147483646 h 104"/>
              <a:gd name="T58" fmla="*/ 2147483646 w 168"/>
              <a:gd name="T59" fmla="*/ 2147483646 h 104"/>
              <a:gd name="T60" fmla="*/ 2147483646 w 168"/>
              <a:gd name="T61" fmla="*/ 2147483646 h 104"/>
              <a:gd name="T62" fmla="*/ 2147483646 w 168"/>
              <a:gd name="T63" fmla="*/ 2147483646 h 104"/>
              <a:gd name="T64" fmla="*/ 2147483646 w 168"/>
              <a:gd name="T65" fmla="*/ 2147483646 h 104"/>
              <a:gd name="T66" fmla="*/ 2147483646 w 168"/>
              <a:gd name="T67" fmla="*/ 2147483646 h 104"/>
              <a:gd name="T68" fmla="*/ 2147483646 w 168"/>
              <a:gd name="T69" fmla="*/ 2147483646 h 104"/>
              <a:gd name="T70" fmla="*/ 2147483646 w 168"/>
              <a:gd name="T71" fmla="*/ 2147483646 h 104"/>
              <a:gd name="T72" fmla="*/ 2147483646 w 168"/>
              <a:gd name="T73" fmla="*/ 2147483646 h 104"/>
              <a:gd name="T74" fmla="*/ 2147483646 w 168"/>
              <a:gd name="T75" fmla="*/ 2147483646 h 104"/>
              <a:gd name="T76" fmla="*/ 2147483646 w 168"/>
              <a:gd name="T77" fmla="*/ 2147483646 h 104"/>
              <a:gd name="T78" fmla="*/ 2147483646 w 168"/>
              <a:gd name="T79" fmla="*/ 2147483646 h 104"/>
              <a:gd name="T80" fmla="*/ 2147483646 w 168"/>
              <a:gd name="T81" fmla="*/ 2147483646 h 104"/>
              <a:gd name="T82" fmla="*/ 2147483646 w 168"/>
              <a:gd name="T83" fmla="*/ 2147483646 h 104"/>
              <a:gd name="T84" fmla="*/ 2147483646 w 168"/>
              <a:gd name="T85" fmla="*/ 2147483646 h 104"/>
              <a:gd name="T86" fmla="*/ 2147483646 w 168"/>
              <a:gd name="T87" fmla="*/ 2147483646 h 104"/>
              <a:gd name="T88" fmla="*/ 2147483646 w 168"/>
              <a:gd name="T89" fmla="*/ 2147483646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68"/>
              <a:gd name="T136" fmla="*/ 0 h 104"/>
              <a:gd name="T137" fmla="*/ 168 w 168"/>
              <a:gd name="T138" fmla="*/ 104 h 10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68" h="104">
                <a:moveTo>
                  <a:pt x="87" y="63"/>
                </a:moveTo>
                <a:cubicBezTo>
                  <a:pt x="107" y="63"/>
                  <a:pt x="107" y="63"/>
                  <a:pt x="107" y="63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87" y="70"/>
                  <a:pt x="87" y="70"/>
                  <a:pt x="87" y="70"/>
                </a:cubicBezTo>
                <a:lnTo>
                  <a:pt x="87" y="63"/>
                </a:lnTo>
                <a:close/>
                <a:moveTo>
                  <a:pt x="113" y="0"/>
                </a:moveTo>
                <a:cubicBezTo>
                  <a:pt x="80" y="0"/>
                  <a:pt x="80" y="0"/>
                  <a:pt x="80" y="0"/>
                </a:cubicBezTo>
                <a:cubicBezTo>
                  <a:pt x="80" y="13"/>
                  <a:pt x="80" y="13"/>
                  <a:pt x="80" y="13"/>
                </a:cubicBezTo>
                <a:cubicBezTo>
                  <a:pt x="113" y="13"/>
                  <a:pt x="113" y="13"/>
                  <a:pt x="113" y="13"/>
                </a:cubicBezTo>
                <a:lnTo>
                  <a:pt x="113" y="0"/>
                </a:lnTo>
                <a:close/>
                <a:moveTo>
                  <a:pt x="168" y="43"/>
                </a:moveTo>
                <a:cubicBezTo>
                  <a:pt x="168" y="28"/>
                  <a:pt x="156" y="16"/>
                  <a:pt x="142" y="1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56" y="70"/>
                  <a:pt x="168" y="58"/>
                  <a:pt x="168" y="43"/>
                </a:cubicBezTo>
                <a:close/>
                <a:moveTo>
                  <a:pt x="107" y="30"/>
                </a:moveTo>
                <a:cubicBezTo>
                  <a:pt x="87" y="30"/>
                  <a:pt x="87" y="30"/>
                  <a:pt x="87" y="30"/>
                </a:cubicBezTo>
                <a:cubicBezTo>
                  <a:pt x="87" y="40"/>
                  <a:pt x="87" y="40"/>
                  <a:pt x="87" y="40"/>
                </a:cubicBezTo>
                <a:cubicBezTo>
                  <a:pt x="107" y="40"/>
                  <a:pt x="107" y="40"/>
                  <a:pt x="107" y="40"/>
                </a:cubicBezTo>
                <a:lnTo>
                  <a:pt x="107" y="30"/>
                </a:lnTo>
                <a:close/>
                <a:moveTo>
                  <a:pt x="107" y="46"/>
                </a:moveTo>
                <a:cubicBezTo>
                  <a:pt x="87" y="46"/>
                  <a:pt x="87" y="46"/>
                  <a:pt x="87" y="46"/>
                </a:cubicBezTo>
                <a:cubicBezTo>
                  <a:pt x="87" y="56"/>
                  <a:pt x="87" y="56"/>
                  <a:pt x="87" y="56"/>
                </a:cubicBezTo>
                <a:cubicBezTo>
                  <a:pt x="107" y="56"/>
                  <a:pt x="107" y="56"/>
                  <a:pt x="107" y="56"/>
                </a:cubicBezTo>
                <a:lnTo>
                  <a:pt x="107" y="46"/>
                </a:lnTo>
                <a:close/>
                <a:moveTo>
                  <a:pt x="0" y="43"/>
                </a:moveTo>
                <a:cubicBezTo>
                  <a:pt x="0" y="28"/>
                  <a:pt x="12" y="16"/>
                  <a:pt x="27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80" y="70"/>
                  <a:pt x="80" y="70"/>
                  <a:pt x="80" y="70"/>
                </a:cubicBezTo>
                <a:cubicBezTo>
                  <a:pt x="27" y="70"/>
                  <a:pt x="27" y="70"/>
                  <a:pt x="27" y="70"/>
                </a:cubicBezTo>
                <a:cubicBezTo>
                  <a:pt x="12" y="70"/>
                  <a:pt x="0" y="58"/>
                  <a:pt x="0" y="43"/>
                </a:cubicBezTo>
                <a:close/>
                <a:moveTo>
                  <a:pt x="27" y="47"/>
                </a:moveTo>
                <a:cubicBezTo>
                  <a:pt x="27" y="53"/>
                  <a:pt x="31" y="57"/>
                  <a:pt x="36" y="57"/>
                </a:cubicBezTo>
                <a:cubicBezTo>
                  <a:pt x="41" y="57"/>
                  <a:pt x="45" y="53"/>
                  <a:pt x="45" y="47"/>
                </a:cubicBezTo>
                <a:cubicBezTo>
                  <a:pt x="45" y="38"/>
                  <a:pt x="36" y="29"/>
                  <a:pt x="36" y="29"/>
                </a:cubicBezTo>
                <a:cubicBezTo>
                  <a:pt x="36" y="29"/>
                  <a:pt x="27" y="38"/>
                  <a:pt x="27" y="47"/>
                </a:cubicBezTo>
                <a:close/>
                <a:moveTo>
                  <a:pt x="163" y="89"/>
                </a:moveTo>
                <a:cubicBezTo>
                  <a:pt x="163" y="97"/>
                  <a:pt x="157" y="104"/>
                  <a:pt x="149" y="104"/>
                </a:cubicBezTo>
                <a:cubicBezTo>
                  <a:pt x="141" y="104"/>
                  <a:pt x="135" y="98"/>
                  <a:pt x="135" y="90"/>
                </a:cubicBezTo>
                <a:cubicBezTo>
                  <a:pt x="135" y="87"/>
                  <a:pt x="136" y="83"/>
                  <a:pt x="137" y="83"/>
                </a:cubicBezTo>
                <a:cubicBezTo>
                  <a:pt x="132" y="83"/>
                  <a:pt x="132" y="83"/>
                  <a:pt x="132" y="83"/>
                </a:cubicBezTo>
                <a:cubicBezTo>
                  <a:pt x="133" y="83"/>
                  <a:pt x="134" y="87"/>
                  <a:pt x="134" y="90"/>
                </a:cubicBezTo>
                <a:cubicBezTo>
                  <a:pt x="134" y="98"/>
                  <a:pt x="127" y="104"/>
                  <a:pt x="120" y="104"/>
                </a:cubicBezTo>
                <a:cubicBezTo>
                  <a:pt x="112" y="104"/>
                  <a:pt x="105" y="98"/>
                  <a:pt x="105" y="90"/>
                </a:cubicBezTo>
                <a:cubicBezTo>
                  <a:pt x="105" y="87"/>
                  <a:pt x="106" y="83"/>
                  <a:pt x="107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2" y="83"/>
                  <a:pt x="63" y="87"/>
                  <a:pt x="63" y="90"/>
                </a:cubicBezTo>
                <a:cubicBezTo>
                  <a:pt x="63" y="98"/>
                  <a:pt x="57" y="104"/>
                  <a:pt x="49" y="104"/>
                </a:cubicBezTo>
                <a:cubicBezTo>
                  <a:pt x="41" y="104"/>
                  <a:pt x="35" y="98"/>
                  <a:pt x="35" y="90"/>
                </a:cubicBezTo>
                <a:cubicBezTo>
                  <a:pt x="35" y="87"/>
                  <a:pt x="35" y="83"/>
                  <a:pt x="37" y="83"/>
                </a:cubicBezTo>
                <a:cubicBezTo>
                  <a:pt x="32" y="83"/>
                  <a:pt x="32" y="83"/>
                  <a:pt x="32" y="83"/>
                </a:cubicBezTo>
                <a:cubicBezTo>
                  <a:pt x="33" y="83"/>
                  <a:pt x="34" y="87"/>
                  <a:pt x="34" y="90"/>
                </a:cubicBezTo>
                <a:cubicBezTo>
                  <a:pt x="34" y="98"/>
                  <a:pt x="27" y="104"/>
                  <a:pt x="19" y="104"/>
                </a:cubicBezTo>
                <a:cubicBezTo>
                  <a:pt x="12" y="104"/>
                  <a:pt x="5" y="97"/>
                  <a:pt x="5" y="89"/>
                </a:cubicBezTo>
                <a:cubicBezTo>
                  <a:pt x="5" y="81"/>
                  <a:pt x="12" y="75"/>
                  <a:pt x="20" y="75"/>
                </a:cubicBezTo>
                <a:cubicBezTo>
                  <a:pt x="20" y="75"/>
                  <a:pt x="20" y="75"/>
                  <a:pt x="20" y="75"/>
                </a:cubicBezTo>
                <a:cubicBezTo>
                  <a:pt x="20" y="73"/>
                  <a:pt x="20" y="73"/>
                  <a:pt x="20" y="73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0" y="75"/>
                  <a:pt x="150" y="75"/>
                  <a:pt x="150" y="75"/>
                </a:cubicBezTo>
                <a:cubicBezTo>
                  <a:pt x="157" y="75"/>
                  <a:pt x="163" y="82"/>
                  <a:pt x="163" y="89"/>
                </a:cubicBezTo>
                <a:close/>
                <a:moveTo>
                  <a:pt x="26" y="89"/>
                </a:moveTo>
                <a:cubicBezTo>
                  <a:pt x="26" y="85"/>
                  <a:pt x="23" y="82"/>
                  <a:pt x="19" y="82"/>
                </a:cubicBezTo>
                <a:cubicBezTo>
                  <a:pt x="16" y="82"/>
                  <a:pt x="13" y="85"/>
                  <a:pt x="13" y="89"/>
                </a:cubicBezTo>
                <a:cubicBezTo>
                  <a:pt x="13" y="93"/>
                  <a:pt x="16" y="96"/>
                  <a:pt x="19" y="96"/>
                </a:cubicBezTo>
                <a:cubicBezTo>
                  <a:pt x="23" y="96"/>
                  <a:pt x="26" y="93"/>
                  <a:pt x="26" y="89"/>
                </a:cubicBezTo>
                <a:close/>
                <a:moveTo>
                  <a:pt x="56" y="89"/>
                </a:moveTo>
                <a:cubicBezTo>
                  <a:pt x="56" y="85"/>
                  <a:pt x="53" y="82"/>
                  <a:pt x="49" y="82"/>
                </a:cubicBezTo>
                <a:cubicBezTo>
                  <a:pt x="45" y="82"/>
                  <a:pt x="42" y="85"/>
                  <a:pt x="42" y="89"/>
                </a:cubicBezTo>
                <a:cubicBezTo>
                  <a:pt x="42" y="93"/>
                  <a:pt x="45" y="96"/>
                  <a:pt x="49" y="96"/>
                </a:cubicBezTo>
                <a:cubicBezTo>
                  <a:pt x="53" y="96"/>
                  <a:pt x="56" y="93"/>
                  <a:pt x="56" y="89"/>
                </a:cubicBezTo>
                <a:close/>
                <a:moveTo>
                  <a:pt x="126" y="89"/>
                </a:moveTo>
                <a:cubicBezTo>
                  <a:pt x="126" y="85"/>
                  <a:pt x="123" y="82"/>
                  <a:pt x="120" y="82"/>
                </a:cubicBezTo>
                <a:cubicBezTo>
                  <a:pt x="116" y="82"/>
                  <a:pt x="113" y="85"/>
                  <a:pt x="113" y="89"/>
                </a:cubicBezTo>
                <a:cubicBezTo>
                  <a:pt x="113" y="93"/>
                  <a:pt x="116" y="96"/>
                  <a:pt x="120" y="96"/>
                </a:cubicBezTo>
                <a:cubicBezTo>
                  <a:pt x="123" y="96"/>
                  <a:pt x="126" y="93"/>
                  <a:pt x="126" y="89"/>
                </a:cubicBezTo>
                <a:close/>
                <a:moveTo>
                  <a:pt x="156" y="89"/>
                </a:moveTo>
                <a:cubicBezTo>
                  <a:pt x="156" y="85"/>
                  <a:pt x="153" y="82"/>
                  <a:pt x="149" y="82"/>
                </a:cubicBezTo>
                <a:cubicBezTo>
                  <a:pt x="145" y="82"/>
                  <a:pt x="142" y="85"/>
                  <a:pt x="142" y="89"/>
                </a:cubicBezTo>
                <a:cubicBezTo>
                  <a:pt x="142" y="93"/>
                  <a:pt x="145" y="96"/>
                  <a:pt x="149" y="96"/>
                </a:cubicBezTo>
                <a:cubicBezTo>
                  <a:pt x="153" y="96"/>
                  <a:pt x="156" y="93"/>
                  <a:pt x="156" y="89"/>
                </a:cubicBezTo>
                <a:close/>
                <a:moveTo>
                  <a:pt x="43" y="47"/>
                </a:moveTo>
                <a:cubicBezTo>
                  <a:pt x="43" y="44"/>
                  <a:pt x="41" y="43"/>
                  <a:pt x="41" y="43"/>
                </a:cubicBezTo>
                <a:cubicBezTo>
                  <a:pt x="40" y="43"/>
                  <a:pt x="40" y="45"/>
                  <a:pt x="40" y="47"/>
                </a:cubicBezTo>
                <a:cubicBezTo>
                  <a:pt x="40" y="49"/>
                  <a:pt x="40" y="51"/>
                  <a:pt x="41" y="51"/>
                </a:cubicBezTo>
                <a:cubicBezTo>
                  <a:pt x="41" y="52"/>
                  <a:pt x="43" y="50"/>
                  <a:pt x="43" y="47"/>
                </a:cubicBezTo>
                <a:close/>
                <a:moveTo>
                  <a:pt x="107" y="16"/>
                </a:moveTo>
                <a:cubicBezTo>
                  <a:pt x="87" y="16"/>
                  <a:pt x="87" y="16"/>
                  <a:pt x="87" y="16"/>
                </a:cubicBezTo>
                <a:cubicBezTo>
                  <a:pt x="87" y="23"/>
                  <a:pt x="87" y="23"/>
                  <a:pt x="87" y="23"/>
                </a:cubicBezTo>
                <a:cubicBezTo>
                  <a:pt x="107" y="23"/>
                  <a:pt x="107" y="23"/>
                  <a:pt x="107" y="23"/>
                </a:cubicBezTo>
                <a:lnTo>
                  <a:pt x="107" y="16"/>
                </a:lnTo>
                <a:close/>
              </a:path>
            </a:pathLst>
          </a:custGeom>
          <a:solidFill>
            <a:srgbClr val="0F94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6" name="Title 13"/>
          <p:cNvSpPr>
            <a:spLocks noChangeArrowheads="1"/>
          </p:cNvSpPr>
          <p:nvPr/>
        </p:nvSpPr>
        <p:spPr bwMode="auto">
          <a:xfrm>
            <a:off x="4832350" y="2268538"/>
            <a:ext cx="14605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charset="-122"/>
              </a:rPr>
              <a:t>理念目標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97" name="Title 13"/>
          <p:cNvSpPr>
            <a:spLocks noChangeArrowheads="1"/>
          </p:cNvSpPr>
          <p:nvPr/>
        </p:nvSpPr>
        <p:spPr bwMode="auto">
          <a:xfrm>
            <a:off x="4578781" y="2963864"/>
            <a:ext cx="1702557" cy="31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charset="-122"/>
              </a:rPr>
              <a:t>創新特</a:t>
            </a:r>
            <a:r>
              <a:rPr lang="zh-TW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charset="-122"/>
              </a:rPr>
              <a:t>色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98" name="Title 13"/>
          <p:cNvSpPr>
            <a:spLocks noChangeArrowheads="1"/>
          </p:cNvSpPr>
          <p:nvPr/>
        </p:nvSpPr>
        <p:spPr bwMode="auto">
          <a:xfrm>
            <a:off x="4716463" y="3586163"/>
            <a:ext cx="1550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成效推廣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99" name="Title 13"/>
          <p:cNvSpPr>
            <a:spLocks noChangeArrowheads="1"/>
          </p:cNvSpPr>
          <p:nvPr/>
        </p:nvSpPr>
        <p:spPr bwMode="auto">
          <a:xfrm>
            <a:off x="3857492" y="4200533"/>
            <a:ext cx="2411844" cy="31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charset="-122"/>
              </a:rPr>
              <a:t>自我檢核及省</a:t>
            </a:r>
            <a:r>
              <a:rPr lang="zh-TW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charset="-122"/>
              </a:rPr>
              <a:t>思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34925" y="-17463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9498920" y="895"/>
            <a:ext cx="3005137" cy="1300312"/>
            <a:chOff x="8587580" y="4052100"/>
            <a:chExt cx="2462760" cy="1300312"/>
          </a:xfrm>
        </p:grpSpPr>
        <p:grpSp>
          <p:nvGrpSpPr>
            <p:cNvPr id="26" name="Group 20"/>
            <p:cNvGrpSpPr>
              <a:grpSpLocks/>
            </p:cNvGrpSpPr>
            <p:nvPr/>
          </p:nvGrpSpPr>
          <p:grpSpPr bwMode="auto">
            <a:xfrm>
              <a:off x="8986592" y="4648270"/>
              <a:ext cx="1689100" cy="92075"/>
              <a:chOff x="0" y="0"/>
              <a:chExt cx="3298056" cy="182741"/>
            </a:xfrm>
          </p:grpSpPr>
          <p:sp>
            <p:nvSpPr>
              <p:cNvPr id="27" name="Straight Connector 2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A6B727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Straight Connector 22"/>
              <p:cNvSpPr>
                <a:spLocks noChangeShapeType="1"/>
              </p:cNvSpPr>
              <p:nvPr/>
            </p:nvSpPr>
            <p:spPr bwMode="auto">
              <a:xfrm>
                <a:off x="2218056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A6B727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9" name="Group 23"/>
              <p:cNvGrpSpPr>
                <a:grpSpLocks/>
              </p:cNvGrpSpPr>
              <p:nvPr/>
            </p:nvGrpSpPr>
            <p:grpSpPr bwMode="auto">
              <a:xfrm>
                <a:off x="1109028" y="0"/>
                <a:ext cx="1080000" cy="182741"/>
                <a:chOff x="0" y="0"/>
                <a:chExt cx="1080000" cy="182741"/>
              </a:xfrm>
            </p:grpSpPr>
            <p:sp>
              <p:nvSpPr>
                <p:cNvPr id="34" name="Straight Connector 24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080000" cy="1"/>
                </a:xfrm>
                <a:prstGeom prst="line">
                  <a:avLst/>
                </a:prstGeom>
                <a:noFill/>
                <a:ln w="76200">
                  <a:solidFill>
                    <a:srgbClr val="7C891D">
                      <a:alpha val="85097"/>
                    </a:srgbClr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Flowchart: Merge 25"/>
                <p:cNvSpPr>
                  <a:spLocks noChangeArrowheads="1"/>
                </p:cNvSpPr>
                <p:nvPr/>
              </p:nvSpPr>
              <p:spPr bwMode="auto">
                <a:xfrm>
                  <a:off x="438397" y="73673"/>
                  <a:ext cx="203205" cy="109068"/>
                </a:xfrm>
                <a:prstGeom prst="flowChartMerge">
                  <a:avLst/>
                </a:prstGeom>
                <a:solidFill>
                  <a:srgbClr val="7C891D">
                    <a:alpha val="7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2F6583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6" name="TextBox 11"/>
            <p:cNvSpPr>
              <a:spLocks noChangeArrowheads="1"/>
            </p:cNvSpPr>
            <p:nvPr/>
          </p:nvSpPr>
          <p:spPr bwMode="auto">
            <a:xfrm>
              <a:off x="8611939" y="4052100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我為人人</a:t>
              </a:r>
              <a:endPara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7" name="TextBox 11"/>
            <p:cNvSpPr>
              <a:spLocks noChangeArrowheads="1"/>
            </p:cNvSpPr>
            <p:nvPr/>
          </p:nvSpPr>
          <p:spPr bwMode="auto">
            <a:xfrm>
              <a:off x="8587580" y="4829192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畢旅</a:t>
              </a: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募款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1" name="矩形 9"/>
          <p:cNvSpPr>
            <a:spLocks noChangeArrowheads="1"/>
          </p:cNvSpPr>
          <p:nvPr/>
        </p:nvSpPr>
        <p:spPr bwMode="auto">
          <a:xfrm>
            <a:off x="4636012" y="524116"/>
            <a:ext cx="1866123" cy="176188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r="17533"/>
          <a:stretch/>
        </p:blipFill>
        <p:spPr>
          <a:xfrm>
            <a:off x="976127" y="515776"/>
            <a:ext cx="3377495" cy="5837559"/>
          </a:xfrm>
          <a:prstGeom prst="rect">
            <a:avLst/>
          </a:prstGeom>
        </p:spPr>
      </p:pic>
      <p:sp>
        <p:nvSpPr>
          <p:cNvPr id="41" name="矩形 9"/>
          <p:cNvSpPr>
            <a:spLocks noChangeArrowheads="1"/>
          </p:cNvSpPr>
          <p:nvPr/>
        </p:nvSpPr>
        <p:spPr bwMode="auto">
          <a:xfrm>
            <a:off x="4651190" y="2525833"/>
            <a:ext cx="1866123" cy="176188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2" name="矩形 9"/>
          <p:cNvSpPr>
            <a:spLocks noChangeArrowheads="1"/>
          </p:cNvSpPr>
          <p:nvPr/>
        </p:nvSpPr>
        <p:spPr bwMode="auto">
          <a:xfrm>
            <a:off x="4615987" y="4591451"/>
            <a:ext cx="1866123" cy="176188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14445" r="12188" b="-1666"/>
          <a:stretch/>
        </p:blipFill>
        <p:spPr>
          <a:xfrm>
            <a:off x="4645535" y="537369"/>
            <a:ext cx="3406265" cy="17486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r="18737" b="19815"/>
          <a:stretch/>
        </p:blipFill>
        <p:spPr>
          <a:xfrm>
            <a:off x="4633728" y="2525832"/>
            <a:ext cx="3418072" cy="17618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/>
          <a:stretch/>
        </p:blipFill>
        <p:spPr>
          <a:xfrm>
            <a:off x="4645535" y="4591452"/>
            <a:ext cx="3406265" cy="1761884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8375336" y="1273344"/>
            <a:ext cx="3470904" cy="523220"/>
            <a:chOff x="7495258" y="1416705"/>
            <a:chExt cx="5603515" cy="741152"/>
          </a:xfrm>
        </p:grpSpPr>
        <p:sp>
          <p:nvSpPr>
            <p:cNvPr id="32" name="文本框 16"/>
            <p:cNvSpPr txBox="1"/>
            <p:nvPr/>
          </p:nvSpPr>
          <p:spPr>
            <a:xfrm>
              <a:off x="7569762" y="1416705"/>
              <a:ext cx="5529011" cy="741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為人為己的畢業旅行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3" name="直接连接符 18"/>
            <p:cNvCxnSpPr/>
            <p:nvPr/>
          </p:nvCxnSpPr>
          <p:spPr>
            <a:xfrm>
              <a:off x="7495258" y="1586179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8310347" y="2007514"/>
            <a:ext cx="342799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畢業旅行結合愛心募款，所得捐贈南投偏鄉仁愛國小的畢業生，讓他們得以完成畢業旅行。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9699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34925" y="-17463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63804" y="49213"/>
            <a:ext cx="3063011" cy="1238452"/>
            <a:chOff x="8611939" y="4052100"/>
            <a:chExt cx="2438402" cy="1238452"/>
          </a:xfrm>
        </p:grpSpPr>
        <p:grpSp>
          <p:nvGrpSpPr>
            <p:cNvPr id="26" name="Group 20"/>
            <p:cNvGrpSpPr>
              <a:grpSpLocks/>
            </p:cNvGrpSpPr>
            <p:nvPr/>
          </p:nvGrpSpPr>
          <p:grpSpPr bwMode="auto">
            <a:xfrm>
              <a:off x="8986592" y="4648270"/>
              <a:ext cx="1689100" cy="92075"/>
              <a:chOff x="0" y="0"/>
              <a:chExt cx="3298056" cy="182741"/>
            </a:xfrm>
          </p:grpSpPr>
          <p:sp>
            <p:nvSpPr>
              <p:cNvPr id="27" name="Straight Connector 2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A6B727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Straight Connector 22"/>
              <p:cNvSpPr>
                <a:spLocks noChangeShapeType="1"/>
              </p:cNvSpPr>
              <p:nvPr/>
            </p:nvSpPr>
            <p:spPr bwMode="auto">
              <a:xfrm>
                <a:off x="2218056" y="0"/>
                <a:ext cx="1080000" cy="1"/>
              </a:xfrm>
              <a:prstGeom prst="line">
                <a:avLst/>
              </a:prstGeom>
              <a:noFill/>
              <a:ln w="76200">
                <a:solidFill>
                  <a:srgbClr val="A6B727">
                    <a:alpha val="85097"/>
                  </a:srgbClr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9" name="Group 23"/>
              <p:cNvGrpSpPr>
                <a:grpSpLocks/>
              </p:cNvGrpSpPr>
              <p:nvPr/>
            </p:nvGrpSpPr>
            <p:grpSpPr bwMode="auto">
              <a:xfrm>
                <a:off x="1109028" y="0"/>
                <a:ext cx="1080000" cy="182741"/>
                <a:chOff x="0" y="0"/>
                <a:chExt cx="1080000" cy="182741"/>
              </a:xfrm>
            </p:grpSpPr>
            <p:sp>
              <p:nvSpPr>
                <p:cNvPr id="34" name="Straight Connector 24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080000" cy="1"/>
                </a:xfrm>
                <a:prstGeom prst="line">
                  <a:avLst/>
                </a:prstGeom>
                <a:noFill/>
                <a:ln w="76200">
                  <a:solidFill>
                    <a:srgbClr val="7C891D">
                      <a:alpha val="85097"/>
                    </a:srgbClr>
                  </a:solidFill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Flowchart: Merge 25"/>
                <p:cNvSpPr>
                  <a:spLocks noChangeArrowheads="1"/>
                </p:cNvSpPr>
                <p:nvPr/>
              </p:nvSpPr>
              <p:spPr bwMode="auto">
                <a:xfrm>
                  <a:off x="438397" y="73673"/>
                  <a:ext cx="203205" cy="109068"/>
                </a:xfrm>
                <a:prstGeom prst="flowChartMerge">
                  <a:avLst/>
                </a:prstGeom>
                <a:solidFill>
                  <a:srgbClr val="7C891D">
                    <a:alpha val="7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2F6583"/>
                      </a:solidFill>
                      <a:bevel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6" name="TextBox 11"/>
            <p:cNvSpPr>
              <a:spLocks noChangeArrowheads="1"/>
            </p:cNvSpPr>
            <p:nvPr/>
          </p:nvSpPr>
          <p:spPr bwMode="auto">
            <a:xfrm>
              <a:off x="8611939" y="4052100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我為人人</a:t>
              </a:r>
              <a:endPara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TextBox 11"/>
            <p:cNvSpPr>
              <a:spLocks noChangeArrowheads="1"/>
            </p:cNvSpPr>
            <p:nvPr/>
          </p:nvSpPr>
          <p:spPr bwMode="auto">
            <a:xfrm>
              <a:off x="8611940" y="4767332"/>
              <a:ext cx="2438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迎新送</a:t>
              </a: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舊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94" name="圖片 9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17778" r="38378" b="9630"/>
          <a:stretch/>
        </p:blipFill>
        <p:spPr>
          <a:xfrm>
            <a:off x="787400" y="2273300"/>
            <a:ext cx="2628900" cy="3926993"/>
          </a:xfrm>
          <a:prstGeom prst="rect">
            <a:avLst/>
          </a:prstGeom>
        </p:spPr>
      </p:pic>
      <p:pic>
        <p:nvPicPr>
          <p:cNvPr id="95" name="圖片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5" b="16696"/>
          <a:stretch/>
        </p:blipFill>
        <p:spPr>
          <a:xfrm rot="16200000">
            <a:off x="3095298" y="2944824"/>
            <a:ext cx="3855105" cy="2583943"/>
          </a:xfrm>
          <a:prstGeom prst="rect">
            <a:avLst/>
          </a:prstGeom>
        </p:spPr>
      </p:pic>
      <p:pic>
        <p:nvPicPr>
          <p:cNvPr id="96" name="圖片 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2010" r="24157"/>
          <a:stretch/>
        </p:blipFill>
        <p:spPr>
          <a:xfrm>
            <a:off x="6582505" y="2340475"/>
            <a:ext cx="2580578" cy="3832545"/>
          </a:xfrm>
          <a:prstGeom prst="rect">
            <a:avLst/>
          </a:prstGeom>
        </p:spPr>
      </p:pic>
      <p:pic>
        <p:nvPicPr>
          <p:cNvPr id="97" name="圖片 9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19355"/>
          <a:stretch/>
        </p:blipFill>
        <p:spPr>
          <a:xfrm>
            <a:off x="9388959" y="2367666"/>
            <a:ext cx="2569109" cy="3832627"/>
          </a:xfrm>
          <a:prstGeom prst="rect">
            <a:avLst/>
          </a:prstGeom>
        </p:spPr>
      </p:pic>
      <p:sp>
        <p:nvSpPr>
          <p:cNvPr id="98" name="矩形 97"/>
          <p:cNvSpPr/>
          <p:nvPr/>
        </p:nvSpPr>
        <p:spPr bwMode="auto">
          <a:xfrm>
            <a:off x="781645" y="6209723"/>
            <a:ext cx="2634655" cy="419677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9" name="矩形 98"/>
          <p:cNvSpPr/>
          <p:nvPr/>
        </p:nvSpPr>
        <p:spPr bwMode="auto">
          <a:xfrm>
            <a:off x="3730878" y="6201270"/>
            <a:ext cx="2583944" cy="452323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0" name="矩形 99"/>
          <p:cNvSpPr/>
          <p:nvPr/>
        </p:nvSpPr>
        <p:spPr bwMode="auto">
          <a:xfrm>
            <a:off x="6575071" y="6188571"/>
            <a:ext cx="2588012" cy="43770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1" name="矩形 100"/>
          <p:cNvSpPr/>
          <p:nvPr/>
        </p:nvSpPr>
        <p:spPr bwMode="auto">
          <a:xfrm>
            <a:off x="9388959" y="6207255"/>
            <a:ext cx="2569109" cy="419018"/>
          </a:xfrm>
          <a:prstGeom prst="rect">
            <a:avLst/>
          </a:prstGeom>
          <a:solidFill>
            <a:srgbClr val="5AA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10740" r="47776" b="2963"/>
          <a:stretch/>
        </p:blipFill>
        <p:spPr>
          <a:xfrm>
            <a:off x="3706606" y="2340475"/>
            <a:ext cx="2642589" cy="38598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30926" r="2552"/>
          <a:stretch/>
        </p:blipFill>
        <p:spPr>
          <a:xfrm>
            <a:off x="798541" y="2273300"/>
            <a:ext cx="2581547" cy="3886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0" t="15370" r="8111"/>
          <a:stretch/>
        </p:blipFill>
        <p:spPr>
          <a:xfrm>
            <a:off x="6575072" y="2343945"/>
            <a:ext cx="2588012" cy="37494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25555" r="27758"/>
          <a:stretch/>
        </p:blipFill>
        <p:spPr>
          <a:xfrm>
            <a:off x="9396393" y="2373993"/>
            <a:ext cx="2561675" cy="3814578"/>
          </a:xfrm>
          <a:prstGeom prst="rect">
            <a:avLst/>
          </a:prstGeom>
        </p:spPr>
      </p:pic>
      <p:sp>
        <p:nvSpPr>
          <p:cNvPr id="37" name="矩形 16"/>
          <p:cNvSpPr>
            <a:spLocks noChangeArrowheads="1"/>
          </p:cNvSpPr>
          <p:nvPr/>
        </p:nvSpPr>
        <p:spPr bwMode="auto">
          <a:xfrm>
            <a:off x="319413" y="6276939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新鮮人課程小記者訪問新生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矩形 16"/>
          <p:cNvSpPr>
            <a:spLocks noChangeArrowheads="1"/>
          </p:cNvSpPr>
          <p:nvPr/>
        </p:nvSpPr>
        <p:spPr bwMode="auto">
          <a:xfrm>
            <a:off x="3264382" y="6267016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發表新鮮人海報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16"/>
          <p:cNvSpPr>
            <a:spLocks noChangeArrowheads="1"/>
          </p:cNvSpPr>
          <p:nvPr/>
        </p:nvSpPr>
        <p:spPr bwMode="auto">
          <a:xfrm>
            <a:off x="6100647" y="6227280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學弟妹擔任畢業餐會服務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矩形 16"/>
          <p:cNvSpPr>
            <a:spLocks noChangeArrowheads="1"/>
          </p:cNvSpPr>
          <p:nvPr/>
        </p:nvSpPr>
        <p:spPr bwMode="auto">
          <a:xfrm>
            <a:off x="8946298" y="6267016"/>
            <a:ext cx="3538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畢業典禮歡送學長姐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318382" y="211602"/>
            <a:ext cx="56894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歡</a:t>
            </a:r>
            <a:r>
              <a:rPr lang="zh-TW" altLang="en-US" sz="24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迎</a:t>
            </a: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新鮮人課程，全校混齡分組，訪問新鮮人，製作歡迎海報、朗讀、新聞報導。</a:t>
            </a:r>
            <a:endParaRPr lang="en-US" altLang="zh-TW" sz="2400" b="1" dirty="0" smtClean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舉辦畢業餐會，學弟妹擔任桌邊服務，為學長姐表演</a:t>
            </a:r>
            <a:r>
              <a:rPr lang="zh-TW" altLang="en-US" sz="2400" b="1" smtClean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，把握每一刻的相聚。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3264382" y="212579"/>
            <a:ext cx="3470904" cy="523220"/>
            <a:chOff x="7495258" y="1416705"/>
            <a:chExt cx="5603515" cy="741152"/>
          </a:xfrm>
        </p:grpSpPr>
        <p:sp>
          <p:nvSpPr>
            <p:cNvPr id="46" name="文本框 16"/>
            <p:cNvSpPr txBox="1"/>
            <p:nvPr/>
          </p:nvSpPr>
          <p:spPr>
            <a:xfrm>
              <a:off x="7569762" y="1416705"/>
              <a:ext cx="5529011" cy="741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迎新送舊都是珍惜</a:t>
              </a:r>
              <a:endParaRPr lang="en-US" altLang="zh-TW" sz="2800" b="1" dirty="0" smtClean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7" name="直接连接符 18"/>
            <p:cNvCxnSpPr/>
            <p:nvPr/>
          </p:nvCxnSpPr>
          <p:spPr>
            <a:xfrm>
              <a:off x="7495258" y="1586179"/>
              <a:ext cx="0" cy="498077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180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EE269B49-4EB1-4870-9FAA-0B0ECC98E682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6147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9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0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1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2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3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4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5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6" name="文本框 7"/>
          <p:cNvSpPr>
            <a:spLocks noChangeArrowheads="1"/>
          </p:cNvSpPr>
          <p:nvPr/>
        </p:nvSpPr>
        <p:spPr bwMode="auto">
          <a:xfrm>
            <a:off x="700088" y="1654175"/>
            <a:ext cx="1601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章　節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7" name="圆角矩形 17"/>
          <p:cNvSpPr>
            <a:spLocks noChangeArrowheads="1"/>
          </p:cNvSpPr>
          <p:nvPr/>
        </p:nvSpPr>
        <p:spPr bwMode="auto">
          <a:xfrm>
            <a:off x="2812256" y="4309268"/>
            <a:ext cx="4735512" cy="674687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8" name="文本框 10"/>
          <p:cNvSpPr>
            <a:spLocks noChangeArrowheads="1"/>
          </p:cNvSpPr>
          <p:nvPr/>
        </p:nvSpPr>
        <p:spPr bwMode="auto">
          <a:xfrm>
            <a:off x="2933700" y="212883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1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念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目標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59" name="文本框 10"/>
          <p:cNvSpPr>
            <a:spLocks noChangeArrowheads="1"/>
          </p:cNvSpPr>
          <p:nvPr/>
        </p:nvSpPr>
        <p:spPr bwMode="auto">
          <a:xfrm>
            <a:off x="2933700" y="2900363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2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創新特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0" name="文本框 10"/>
          <p:cNvSpPr>
            <a:spLocks noChangeArrowheads="1"/>
          </p:cNvSpPr>
          <p:nvPr/>
        </p:nvSpPr>
        <p:spPr bwMode="auto">
          <a:xfrm>
            <a:off x="2933700" y="364648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3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成效推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廣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1" name="文本框 10"/>
          <p:cNvSpPr>
            <a:spLocks noChangeArrowheads="1"/>
          </p:cNvSpPr>
          <p:nvPr/>
        </p:nvSpPr>
        <p:spPr bwMode="auto">
          <a:xfrm>
            <a:off x="2933700" y="4384675"/>
            <a:ext cx="449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4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自我檢核及省思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334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B93EA539-E0F6-43E2-B24A-23D6FED8FCE9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12291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1800" smtClean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素養</a:t>
            </a: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293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294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295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296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297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298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299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300" name="文本框 7"/>
          <p:cNvSpPr>
            <a:spLocks noChangeArrowheads="1"/>
          </p:cNvSpPr>
          <p:nvPr/>
        </p:nvSpPr>
        <p:spPr bwMode="auto">
          <a:xfrm>
            <a:off x="700088" y="1654175"/>
            <a:ext cx="16017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檢核</a:t>
            </a:r>
            <a:endParaRPr lang="en-US" altLang="zh-TW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省</a:t>
            </a:r>
            <a:r>
              <a:rPr lang="zh-TW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思</a:t>
            </a:r>
            <a:endParaRPr lang="en-US" altLang="zh-TW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6" name="群組 75"/>
          <p:cNvGrpSpPr/>
          <p:nvPr/>
        </p:nvGrpSpPr>
        <p:grpSpPr>
          <a:xfrm>
            <a:off x="3697904" y="1454727"/>
            <a:ext cx="4810479" cy="4531373"/>
            <a:chOff x="7061201" y="1346201"/>
            <a:chExt cx="4138612" cy="4160838"/>
          </a:xfrm>
        </p:grpSpPr>
        <p:sp>
          <p:nvSpPr>
            <p:cNvPr id="77" name="Freeform 5"/>
            <p:cNvSpPr>
              <a:spLocks/>
            </p:cNvSpPr>
            <p:nvPr/>
          </p:nvSpPr>
          <p:spPr bwMode="auto">
            <a:xfrm>
              <a:off x="9110663" y="1581151"/>
              <a:ext cx="1027112" cy="1655763"/>
            </a:xfrm>
            <a:custGeom>
              <a:avLst/>
              <a:gdLst>
                <a:gd name="T0" fmla="*/ 647 w 647"/>
                <a:gd name="T1" fmla="*/ 0 h 1043"/>
                <a:gd name="T2" fmla="*/ 0 w 647"/>
                <a:gd name="T3" fmla="*/ 290 h 1043"/>
                <a:gd name="T4" fmla="*/ 0 w 647"/>
                <a:gd name="T5" fmla="*/ 1043 h 1043"/>
                <a:gd name="T6" fmla="*/ 647 w 647"/>
                <a:gd name="T7" fmla="*/ 396 h 1043"/>
                <a:gd name="T8" fmla="*/ 647 w 647"/>
                <a:gd name="T9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3">
                  <a:moveTo>
                    <a:pt x="647" y="0"/>
                  </a:moveTo>
                  <a:lnTo>
                    <a:pt x="0" y="290"/>
                  </a:lnTo>
                  <a:lnTo>
                    <a:pt x="0" y="1043"/>
                  </a:lnTo>
                  <a:lnTo>
                    <a:pt x="647" y="396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49C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9110663" y="1581151"/>
              <a:ext cx="1027112" cy="1655763"/>
            </a:xfrm>
            <a:custGeom>
              <a:avLst/>
              <a:gdLst>
                <a:gd name="T0" fmla="*/ 647 w 647"/>
                <a:gd name="T1" fmla="*/ 0 h 1043"/>
                <a:gd name="T2" fmla="*/ 0 w 647"/>
                <a:gd name="T3" fmla="*/ 290 h 1043"/>
                <a:gd name="T4" fmla="*/ 0 w 647"/>
                <a:gd name="T5" fmla="*/ 1043 h 1043"/>
                <a:gd name="T6" fmla="*/ 647 w 647"/>
                <a:gd name="T7" fmla="*/ 396 h 1043"/>
                <a:gd name="T8" fmla="*/ 647 w 647"/>
                <a:gd name="T9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3">
                  <a:moveTo>
                    <a:pt x="647" y="0"/>
                  </a:moveTo>
                  <a:lnTo>
                    <a:pt x="0" y="290"/>
                  </a:lnTo>
                  <a:lnTo>
                    <a:pt x="0" y="1043"/>
                  </a:lnTo>
                  <a:lnTo>
                    <a:pt x="647" y="396"/>
                  </a:lnTo>
                  <a:lnTo>
                    <a:pt x="6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"/>
            <p:cNvSpPr>
              <a:spLocks/>
            </p:cNvSpPr>
            <p:nvPr/>
          </p:nvSpPr>
          <p:spPr bwMode="auto">
            <a:xfrm>
              <a:off x="8083550" y="1581151"/>
              <a:ext cx="1027112" cy="1655763"/>
            </a:xfrm>
            <a:custGeom>
              <a:avLst/>
              <a:gdLst>
                <a:gd name="T0" fmla="*/ 0 w 647"/>
                <a:gd name="T1" fmla="*/ 0 h 1043"/>
                <a:gd name="T2" fmla="*/ 647 w 647"/>
                <a:gd name="T3" fmla="*/ 290 h 1043"/>
                <a:gd name="T4" fmla="*/ 647 w 647"/>
                <a:gd name="T5" fmla="*/ 1043 h 1043"/>
                <a:gd name="T6" fmla="*/ 0 w 647"/>
                <a:gd name="T7" fmla="*/ 396 h 1043"/>
                <a:gd name="T8" fmla="*/ 0 w 647"/>
                <a:gd name="T9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3">
                  <a:moveTo>
                    <a:pt x="0" y="0"/>
                  </a:moveTo>
                  <a:lnTo>
                    <a:pt x="647" y="290"/>
                  </a:lnTo>
                  <a:lnTo>
                    <a:pt x="647" y="1043"/>
                  </a:lnTo>
                  <a:lnTo>
                    <a:pt x="0" y="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AC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"/>
            <p:cNvSpPr>
              <a:spLocks/>
            </p:cNvSpPr>
            <p:nvPr/>
          </p:nvSpPr>
          <p:spPr bwMode="auto">
            <a:xfrm>
              <a:off x="8083550" y="1581151"/>
              <a:ext cx="1027112" cy="1655763"/>
            </a:xfrm>
            <a:custGeom>
              <a:avLst/>
              <a:gdLst>
                <a:gd name="T0" fmla="*/ 0 w 647"/>
                <a:gd name="T1" fmla="*/ 0 h 1043"/>
                <a:gd name="T2" fmla="*/ 647 w 647"/>
                <a:gd name="T3" fmla="*/ 290 h 1043"/>
                <a:gd name="T4" fmla="*/ 647 w 647"/>
                <a:gd name="T5" fmla="*/ 1043 h 1043"/>
                <a:gd name="T6" fmla="*/ 0 w 647"/>
                <a:gd name="T7" fmla="*/ 396 h 1043"/>
                <a:gd name="T8" fmla="*/ 0 w 647"/>
                <a:gd name="T9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3">
                  <a:moveTo>
                    <a:pt x="0" y="0"/>
                  </a:moveTo>
                  <a:lnTo>
                    <a:pt x="647" y="290"/>
                  </a:lnTo>
                  <a:lnTo>
                    <a:pt x="647" y="1043"/>
                  </a:lnTo>
                  <a:lnTo>
                    <a:pt x="0" y="39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9"/>
            <p:cNvSpPr>
              <a:spLocks/>
            </p:cNvSpPr>
            <p:nvPr/>
          </p:nvSpPr>
          <p:spPr bwMode="auto">
            <a:xfrm>
              <a:off x="9269413" y="3395663"/>
              <a:ext cx="1651000" cy="1027113"/>
            </a:xfrm>
            <a:custGeom>
              <a:avLst/>
              <a:gdLst>
                <a:gd name="T0" fmla="*/ 1040 w 1040"/>
                <a:gd name="T1" fmla="*/ 647 h 647"/>
                <a:gd name="T2" fmla="*/ 753 w 1040"/>
                <a:gd name="T3" fmla="*/ 0 h 647"/>
                <a:gd name="T4" fmla="*/ 0 w 1040"/>
                <a:gd name="T5" fmla="*/ 0 h 647"/>
                <a:gd name="T6" fmla="*/ 647 w 1040"/>
                <a:gd name="T7" fmla="*/ 647 h 647"/>
                <a:gd name="T8" fmla="*/ 1040 w 1040"/>
                <a:gd name="T9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47">
                  <a:moveTo>
                    <a:pt x="1040" y="647"/>
                  </a:moveTo>
                  <a:lnTo>
                    <a:pt x="753" y="0"/>
                  </a:lnTo>
                  <a:lnTo>
                    <a:pt x="0" y="0"/>
                  </a:lnTo>
                  <a:lnTo>
                    <a:pt x="647" y="647"/>
                  </a:lnTo>
                  <a:lnTo>
                    <a:pt x="1040" y="647"/>
                  </a:lnTo>
                  <a:close/>
                </a:path>
              </a:pathLst>
            </a:custGeom>
            <a:solidFill>
              <a:srgbClr val="2AA1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0"/>
            <p:cNvSpPr>
              <a:spLocks/>
            </p:cNvSpPr>
            <p:nvPr/>
          </p:nvSpPr>
          <p:spPr bwMode="auto">
            <a:xfrm>
              <a:off x="9269413" y="3395663"/>
              <a:ext cx="1651000" cy="1027113"/>
            </a:xfrm>
            <a:custGeom>
              <a:avLst/>
              <a:gdLst>
                <a:gd name="T0" fmla="*/ 1040 w 1040"/>
                <a:gd name="T1" fmla="*/ 647 h 647"/>
                <a:gd name="T2" fmla="*/ 753 w 1040"/>
                <a:gd name="T3" fmla="*/ 0 h 647"/>
                <a:gd name="T4" fmla="*/ 0 w 1040"/>
                <a:gd name="T5" fmla="*/ 0 h 647"/>
                <a:gd name="T6" fmla="*/ 647 w 1040"/>
                <a:gd name="T7" fmla="*/ 647 h 647"/>
                <a:gd name="T8" fmla="*/ 1040 w 1040"/>
                <a:gd name="T9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47">
                  <a:moveTo>
                    <a:pt x="1040" y="647"/>
                  </a:moveTo>
                  <a:lnTo>
                    <a:pt x="753" y="0"/>
                  </a:lnTo>
                  <a:lnTo>
                    <a:pt x="0" y="0"/>
                  </a:lnTo>
                  <a:lnTo>
                    <a:pt x="647" y="647"/>
                  </a:lnTo>
                  <a:lnTo>
                    <a:pt x="1040" y="6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"/>
            <p:cNvSpPr>
              <a:spLocks/>
            </p:cNvSpPr>
            <p:nvPr/>
          </p:nvSpPr>
          <p:spPr bwMode="auto">
            <a:xfrm>
              <a:off x="9269413" y="2363788"/>
              <a:ext cx="1651000" cy="1031875"/>
            </a:xfrm>
            <a:custGeom>
              <a:avLst/>
              <a:gdLst>
                <a:gd name="T0" fmla="*/ 1040 w 1040"/>
                <a:gd name="T1" fmla="*/ 0 h 650"/>
                <a:gd name="T2" fmla="*/ 753 w 1040"/>
                <a:gd name="T3" fmla="*/ 650 h 650"/>
                <a:gd name="T4" fmla="*/ 0 w 1040"/>
                <a:gd name="T5" fmla="*/ 650 h 650"/>
                <a:gd name="T6" fmla="*/ 647 w 1040"/>
                <a:gd name="T7" fmla="*/ 0 h 650"/>
                <a:gd name="T8" fmla="*/ 1040 w 1040"/>
                <a:gd name="T9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50">
                  <a:moveTo>
                    <a:pt x="1040" y="0"/>
                  </a:moveTo>
                  <a:lnTo>
                    <a:pt x="753" y="650"/>
                  </a:lnTo>
                  <a:lnTo>
                    <a:pt x="0" y="650"/>
                  </a:lnTo>
                  <a:lnTo>
                    <a:pt x="647" y="0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4BAE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2"/>
            <p:cNvSpPr>
              <a:spLocks/>
            </p:cNvSpPr>
            <p:nvPr/>
          </p:nvSpPr>
          <p:spPr bwMode="auto">
            <a:xfrm>
              <a:off x="9269413" y="2363788"/>
              <a:ext cx="1651000" cy="1031875"/>
            </a:xfrm>
            <a:custGeom>
              <a:avLst/>
              <a:gdLst>
                <a:gd name="T0" fmla="*/ 1040 w 1040"/>
                <a:gd name="T1" fmla="*/ 0 h 650"/>
                <a:gd name="T2" fmla="*/ 753 w 1040"/>
                <a:gd name="T3" fmla="*/ 650 h 650"/>
                <a:gd name="T4" fmla="*/ 0 w 1040"/>
                <a:gd name="T5" fmla="*/ 650 h 650"/>
                <a:gd name="T6" fmla="*/ 647 w 1040"/>
                <a:gd name="T7" fmla="*/ 0 h 650"/>
                <a:gd name="T8" fmla="*/ 1040 w 1040"/>
                <a:gd name="T9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50">
                  <a:moveTo>
                    <a:pt x="1040" y="0"/>
                  </a:moveTo>
                  <a:lnTo>
                    <a:pt x="753" y="650"/>
                  </a:lnTo>
                  <a:lnTo>
                    <a:pt x="0" y="650"/>
                  </a:lnTo>
                  <a:lnTo>
                    <a:pt x="647" y="0"/>
                  </a:lnTo>
                  <a:lnTo>
                    <a:pt x="10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8083550" y="3551238"/>
              <a:ext cx="1027112" cy="1654175"/>
            </a:xfrm>
            <a:custGeom>
              <a:avLst/>
              <a:gdLst>
                <a:gd name="T0" fmla="*/ 0 w 647"/>
                <a:gd name="T1" fmla="*/ 1042 h 1042"/>
                <a:gd name="T2" fmla="*/ 647 w 647"/>
                <a:gd name="T3" fmla="*/ 752 h 1042"/>
                <a:gd name="T4" fmla="*/ 647 w 647"/>
                <a:gd name="T5" fmla="*/ 0 h 1042"/>
                <a:gd name="T6" fmla="*/ 0 w 647"/>
                <a:gd name="T7" fmla="*/ 649 h 1042"/>
                <a:gd name="T8" fmla="*/ 0 w 647"/>
                <a:gd name="T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2">
                  <a:moveTo>
                    <a:pt x="0" y="1042"/>
                  </a:moveTo>
                  <a:lnTo>
                    <a:pt x="647" y="752"/>
                  </a:lnTo>
                  <a:lnTo>
                    <a:pt x="647" y="0"/>
                  </a:lnTo>
                  <a:lnTo>
                    <a:pt x="0" y="649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/>
            </p:cNvSpPr>
            <p:nvPr/>
          </p:nvSpPr>
          <p:spPr bwMode="auto">
            <a:xfrm>
              <a:off x="8083550" y="3551238"/>
              <a:ext cx="1027112" cy="1654175"/>
            </a:xfrm>
            <a:custGeom>
              <a:avLst/>
              <a:gdLst>
                <a:gd name="T0" fmla="*/ 0 w 647"/>
                <a:gd name="T1" fmla="*/ 1042 h 1042"/>
                <a:gd name="T2" fmla="*/ 647 w 647"/>
                <a:gd name="T3" fmla="*/ 752 h 1042"/>
                <a:gd name="T4" fmla="*/ 647 w 647"/>
                <a:gd name="T5" fmla="*/ 0 h 1042"/>
                <a:gd name="T6" fmla="*/ 0 w 647"/>
                <a:gd name="T7" fmla="*/ 649 h 1042"/>
                <a:gd name="T8" fmla="*/ 0 w 647"/>
                <a:gd name="T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2">
                  <a:moveTo>
                    <a:pt x="0" y="1042"/>
                  </a:moveTo>
                  <a:lnTo>
                    <a:pt x="647" y="752"/>
                  </a:lnTo>
                  <a:lnTo>
                    <a:pt x="647" y="0"/>
                  </a:lnTo>
                  <a:lnTo>
                    <a:pt x="0" y="649"/>
                  </a:lnTo>
                  <a:lnTo>
                    <a:pt x="0" y="10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5"/>
            <p:cNvSpPr>
              <a:spLocks/>
            </p:cNvSpPr>
            <p:nvPr/>
          </p:nvSpPr>
          <p:spPr bwMode="auto">
            <a:xfrm>
              <a:off x="9110663" y="3551238"/>
              <a:ext cx="1027112" cy="1654175"/>
            </a:xfrm>
            <a:custGeom>
              <a:avLst/>
              <a:gdLst>
                <a:gd name="T0" fmla="*/ 647 w 647"/>
                <a:gd name="T1" fmla="*/ 1042 h 1042"/>
                <a:gd name="T2" fmla="*/ 0 w 647"/>
                <a:gd name="T3" fmla="*/ 752 h 1042"/>
                <a:gd name="T4" fmla="*/ 0 w 647"/>
                <a:gd name="T5" fmla="*/ 0 h 1042"/>
                <a:gd name="T6" fmla="*/ 647 w 647"/>
                <a:gd name="T7" fmla="*/ 649 h 1042"/>
                <a:gd name="T8" fmla="*/ 647 w 647"/>
                <a:gd name="T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2">
                  <a:moveTo>
                    <a:pt x="647" y="1042"/>
                  </a:moveTo>
                  <a:lnTo>
                    <a:pt x="0" y="752"/>
                  </a:lnTo>
                  <a:lnTo>
                    <a:pt x="0" y="0"/>
                  </a:lnTo>
                  <a:lnTo>
                    <a:pt x="647" y="649"/>
                  </a:lnTo>
                  <a:lnTo>
                    <a:pt x="647" y="1042"/>
                  </a:lnTo>
                  <a:close/>
                </a:path>
              </a:pathLst>
            </a:custGeom>
            <a:solidFill>
              <a:srgbClr val="45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6"/>
            <p:cNvSpPr>
              <a:spLocks/>
            </p:cNvSpPr>
            <p:nvPr/>
          </p:nvSpPr>
          <p:spPr bwMode="auto">
            <a:xfrm>
              <a:off x="9110663" y="3551238"/>
              <a:ext cx="1027112" cy="1654175"/>
            </a:xfrm>
            <a:custGeom>
              <a:avLst/>
              <a:gdLst>
                <a:gd name="T0" fmla="*/ 647 w 647"/>
                <a:gd name="T1" fmla="*/ 1042 h 1042"/>
                <a:gd name="T2" fmla="*/ 0 w 647"/>
                <a:gd name="T3" fmla="*/ 752 h 1042"/>
                <a:gd name="T4" fmla="*/ 0 w 647"/>
                <a:gd name="T5" fmla="*/ 0 h 1042"/>
                <a:gd name="T6" fmla="*/ 647 w 647"/>
                <a:gd name="T7" fmla="*/ 649 h 1042"/>
                <a:gd name="T8" fmla="*/ 647 w 647"/>
                <a:gd name="T9" fmla="*/ 10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7" h="1042">
                  <a:moveTo>
                    <a:pt x="647" y="1042"/>
                  </a:moveTo>
                  <a:lnTo>
                    <a:pt x="0" y="752"/>
                  </a:lnTo>
                  <a:lnTo>
                    <a:pt x="0" y="0"/>
                  </a:lnTo>
                  <a:lnTo>
                    <a:pt x="647" y="649"/>
                  </a:lnTo>
                  <a:lnTo>
                    <a:pt x="647" y="10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7"/>
            <p:cNvSpPr>
              <a:spLocks/>
            </p:cNvSpPr>
            <p:nvPr/>
          </p:nvSpPr>
          <p:spPr bwMode="auto">
            <a:xfrm>
              <a:off x="7300913" y="2363788"/>
              <a:ext cx="1651000" cy="1031875"/>
            </a:xfrm>
            <a:custGeom>
              <a:avLst/>
              <a:gdLst>
                <a:gd name="T0" fmla="*/ 0 w 1040"/>
                <a:gd name="T1" fmla="*/ 0 h 650"/>
                <a:gd name="T2" fmla="*/ 287 w 1040"/>
                <a:gd name="T3" fmla="*/ 650 h 650"/>
                <a:gd name="T4" fmla="*/ 1040 w 1040"/>
                <a:gd name="T5" fmla="*/ 650 h 650"/>
                <a:gd name="T6" fmla="*/ 393 w 1040"/>
                <a:gd name="T7" fmla="*/ 0 h 650"/>
                <a:gd name="T8" fmla="*/ 0 w 1040"/>
                <a:gd name="T9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50">
                  <a:moveTo>
                    <a:pt x="0" y="0"/>
                  </a:moveTo>
                  <a:lnTo>
                    <a:pt x="287" y="650"/>
                  </a:lnTo>
                  <a:lnTo>
                    <a:pt x="1040" y="650"/>
                  </a:lnTo>
                  <a:lnTo>
                    <a:pt x="3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698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8"/>
            <p:cNvSpPr>
              <a:spLocks/>
            </p:cNvSpPr>
            <p:nvPr/>
          </p:nvSpPr>
          <p:spPr bwMode="auto">
            <a:xfrm>
              <a:off x="7300913" y="2363788"/>
              <a:ext cx="1651000" cy="1031875"/>
            </a:xfrm>
            <a:custGeom>
              <a:avLst/>
              <a:gdLst>
                <a:gd name="T0" fmla="*/ 0 w 1040"/>
                <a:gd name="T1" fmla="*/ 0 h 650"/>
                <a:gd name="T2" fmla="*/ 287 w 1040"/>
                <a:gd name="T3" fmla="*/ 650 h 650"/>
                <a:gd name="T4" fmla="*/ 1040 w 1040"/>
                <a:gd name="T5" fmla="*/ 650 h 650"/>
                <a:gd name="T6" fmla="*/ 393 w 1040"/>
                <a:gd name="T7" fmla="*/ 0 h 650"/>
                <a:gd name="T8" fmla="*/ 0 w 1040"/>
                <a:gd name="T9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50">
                  <a:moveTo>
                    <a:pt x="0" y="0"/>
                  </a:moveTo>
                  <a:lnTo>
                    <a:pt x="287" y="650"/>
                  </a:lnTo>
                  <a:lnTo>
                    <a:pt x="1040" y="650"/>
                  </a:lnTo>
                  <a:lnTo>
                    <a:pt x="39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9"/>
            <p:cNvSpPr>
              <a:spLocks/>
            </p:cNvSpPr>
            <p:nvPr/>
          </p:nvSpPr>
          <p:spPr bwMode="auto">
            <a:xfrm>
              <a:off x="7300913" y="3395663"/>
              <a:ext cx="1651000" cy="1027113"/>
            </a:xfrm>
            <a:custGeom>
              <a:avLst/>
              <a:gdLst>
                <a:gd name="T0" fmla="*/ 0 w 1040"/>
                <a:gd name="T1" fmla="*/ 647 h 647"/>
                <a:gd name="T2" fmla="*/ 287 w 1040"/>
                <a:gd name="T3" fmla="*/ 0 h 647"/>
                <a:gd name="T4" fmla="*/ 1040 w 1040"/>
                <a:gd name="T5" fmla="*/ 0 h 647"/>
                <a:gd name="T6" fmla="*/ 393 w 1040"/>
                <a:gd name="T7" fmla="*/ 647 h 647"/>
                <a:gd name="T8" fmla="*/ 0 w 1040"/>
                <a:gd name="T9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47">
                  <a:moveTo>
                    <a:pt x="0" y="647"/>
                  </a:moveTo>
                  <a:lnTo>
                    <a:pt x="287" y="0"/>
                  </a:lnTo>
                  <a:lnTo>
                    <a:pt x="1040" y="0"/>
                  </a:lnTo>
                  <a:lnTo>
                    <a:pt x="393" y="647"/>
                  </a:lnTo>
                  <a:lnTo>
                    <a:pt x="0" y="647"/>
                  </a:lnTo>
                  <a:close/>
                </a:path>
              </a:pathLst>
            </a:custGeom>
            <a:solidFill>
              <a:srgbClr val="F046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0"/>
            <p:cNvSpPr>
              <a:spLocks/>
            </p:cNvSpPr>
            <p:nvPr/>
          </p:nvSpPr>
          <p:spPr bwMode="auto">
            <a:xfrm>
              <a:off x="7300913" y="3395663"/>
              <a:ext cx="1651000" cy="1027113"/>
            </a:xfrm>
            <a:custGeom>
              <a:avLst/>
              <a:gdLst>
                <a:gd name="T0" fmla="*/ 0 w 1040"/>
                <a:gd name="T1" fmla="*/ 647 h 647"/>
                <a:gd name="T2" fmla="*/ 287 w 1040"/>
                <a:gd name="T3" fmla="*/ 0 h 647"/>
                <a:gd name="T4" fmla="*/ 1040 w 1040"/>
                <a:gd name="T5" fmla="*/ 0 h 647"/>
                <a:gd name="T6" fmla="*/ 393 w 1040"/>
                <a:gd name="T7" fmla="*/ 647 h 647"/>
                <a:gd name="T8" fmla="*/ 0 w 1040"/>
                <a:gd name="T9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647">
                  <a:moveTo>
                    <a:pt x="0" y="647"/>
                  </a:moveTo>
                  <a:lnTo>
                    <a:pt x="287" y="0"/>
                  </a:lnTo>
                  <a:lnTo>
                    <a:pt x="1040" y="0"/>
                  </a:lnTo>
                  <a:lnTo>
                    <a:pt x="393" y="647"/>
                  </a:lnTo>
                  <a:lnTo>
                    <a:pt x="0" y="6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1"/>
            <p:cNvSpPr>
              <a:spLocks/>
            </p:cNvSpPr>
            <p:nvPr/>
          </p:nvSpPr>
          <p:spPr bwMode="auto">
            <a:xfrm>
              <a:off x="8145463" y="1722438"/>
              <a:ext cx="2054225" cy="1655763"/>
            </a:xfrm>
            <a:custGeom>
              <a:avLst/>
              <a:gdLst>
                <a:gd name="T0" fmla="*/ 1294 w 1294"/>
                <a:gd name="T1" fmla="*/ 0 h 1043"/>
                <a:gd name="T2" fmla="*/ 1255 w 1294"/>
                <a:gd name="T3" fmla="*/ 20 h 1043"/>
                <a:gd name="T4" fmla="*/ 1255 w 1294"/>
                <a:gd name="T5" fmla="*/ 307 h 1043"/>
                <a:gd name="T6" fmla="*/ 608 w 1294"/>
                <a:gd name="T7" fmla="*/ 954 h 1043"/>
                <a:gd name="T8" fmla="*/ 0 w 1294"/>
                <a:gd name="T9" fmla="*/ 346 h 1043"/>
                <a:gd name="T10" fmla="*/ 0 w 1294"/>
                <a:gd name="T11" fmla="*/ 396 h 1043"/>
                <a:gd name="T12" fmla="*/ 647 w 1294"/>
                <a:gd name="T13" fmla="*/ 1043 h 1043"/>
                <a:gd name="T14" fmla="*/ 1294 w 1294"/>
                <a:gd name="T15" fmla="*/ 396 h 1043"/>
                <a:gd name="T16" fmla="*/ 1294 w 1294"/>
                <a:gd name="T17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4" h="1043">
                  <a:moveTo>
                    <a:pt x="1294" y="0"/>
                  </a:moveTo>
                  <a:lnTo>
                    <a:pt x="1255" y="20"/>
                  </a:lnTo>
                  <a:lnTo>
                    <a:pt x="1255" y="307"/>
                  </a:lnTo>
                  <a:lnTo>
                    <a:pt x="608" y="954"/>
                  </a:lnTo>
                  <a:lnTo>
                    <a:pt x="0" y="346"/>
                  </a:lnTo>
                  <a:lnTo>
                    <a:pt x="0" y="396"/>
                  </a:lnTo>
                  <a:lnTo>
                    <a:pt x="647" y="1043"/>
                  </a:lnTo>
                  <a:lnTo>
                    <a:pt x="1294" y="396"/>
                  </a:lnTo>
                  <a:lnTo>
                    <a:pt x="1294" y="0"/>
                  </a:lnTo>
                  <a:close/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2"/>
            <p:cNvSpPr>
              <a:spLocks/>
            </p:cNvSpPr>
            <p:nvPr/>
          </p:nvSpPr>
          <p:spPr bwMode="auto">
            <a:xfrm>
              <a:off x="8145463" y="1722438"/>
              <a:ext cx="2054225" cy="1655763"/>
            </a:xfrm>
            <a:custGeom>
              <a:avLst/>
              <a:gdLst>
                <a:gd name="T0" fmla="*/ 1294 w 1294"/>
                <a:gd name="T1" fmla="*/ 0 h 1043"/>
                <a:gd name="T2" fmla="*/ 1255 w 1294"/>
                <a:gd name="T3" fmla="*/ 20 h 1043"/>
                <a:gd name="T4" fmla="*/ 1255 w 1294"/>
                <a:gd name="T5" fmla="*/ 307 h 1043"/>
                <a:gd name="T6" fmla="*/ 608 w 1294"/>
                <a:gd name="T7" fmla="*/ 954 h 1043"/>
                <a:gd name="T8" fmla="*/ 0 w 1294"/>
                <a:gd name="T9" fmla="*/ 346 h 1043"/>
                <a:gd name="T10" fmla="*/ 0 w 1294"/>
                <a:gd name="T11" fmla="*/ 396 h 1043"/>
                <a:gd name="T12" fmla="*/ 647 w 1294"/>
                <a:gd name="T13" fmla="*/ 1043 h 1043"/>
                <a:gd name="T14" fmla="*/ 1294 w 1294"/>
                <a:gd name="T15" fmla="*/ 396 h 1043"/>
                <a:gd name="T16" fmla="*/ 1294 w 1294"/>
                <a:gd name="T17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4" h="1043">
                  <a:moveTo>
                    <a:pt x="1294" y="0"/>
                  </a:moveTo>
                  <a:lnTo>
                    <a:pt x="1255" y="20"/>
                  </a:lnTo>
                  <a:lnTo>
                    <a:pt x="1255" y="307"/>
                  </a:lnTo>
                  <a:lnTo>
                    <a:pt x="608" y="954"/>
                  </a:lnTo>
                  <a:lnTo>
                    <a:pt x="0" y="346"/>
                  </a:lnTo>
                  <a:lnTo>
                    <a:pt x="0" y="396"/>
                  </a:lnTo>
                  <a:lnTo>
                    <a:pt x="647" y="1043"/>
                  </a:lnTo>
                  <a:lnTo>
                    <a:pt x="1294" y="396"/>
                  </a:lnTo>
                  <a:lnTo>
                    <a:pt x="12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10464800" y="2506663"/>
              <a:ext cx="517525" cy="1027113"/>
            </a:xfrm>
            <a:custGeom>
              <a:avLst/>
              <a:gdLst>
                <a:gd name="T0" fmla="*/ 326 w 326"/>
                <a:gd name="T1" fmla="*/ 0 h 647"/>
                <a:gd name="T2" fmla="*/ 248 w 326"/>
                <a:gd name="T3" fmla="*/ 0 h 647"/>
                <a:gd name="T4" fmla="*/ 0 w 326"/>
                <a:gd name="T5" fmla="*/ 560 h 647"/>
                <a:gd name="T6" fmla="*/ 39 w 326"/>
                <a:gd name="T7" fmla="*/ 647 h 647"/>
                <a:gd name="T8" fmla="*/ 326 w 326"/>
                <a:gd name="T9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647">
                  <a:moveTo>
                    <a:pt x="326" y="0"/>
                  </a:moveTo>
                  <a:lnTo>
                    <a:pt x="248" y="0"/>
                  </a:lnTo>
                  <a:lnTo>
                    <a:pt x="0" y="560"/>
                  </a:lnTo>
                  <a:lnTo>
                    <a:pt x="39" y="64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4"/>
            <p:cNvSpPr>
              <a:spLocks/>
            </p:cNvSpPr>
            <p:nvPr/>
          </p:nvSpPr>
          <p:spPr bwMode="auto">
            <a:xfrm>
              <a:off x="10464800" y="2506663"/>
              <a:ext cx="517525" cy="1027113"/>
            </a:xfrm>
            <a:custGeom>
              <a:avLst/>
              <a:gdLst>
                <a:gd name="T0" fmla="*/ 326 w 326"/>
                <a:gd name="T1" fmla="*/ 0 h 647"/>
                <a:gd name="T2" fmla="*/ 248 w 326"/>
                <a:gd name="T3" fmla="*/ 0 h 647"/>
                <a:gd name="T4" fmla="*/ 0 w 326"/>
                <a:gd name="T5" fmla="*/ 560 h 647"/>
                <a:gd name="T6" fmla="*/ 39 w 326"/>
                <a:gd name="T7" fmla="*/ 647 h 647"/>
                <a:gd name="T8" fmla="*/ 326 w 326"/>
                <a:gd name="T9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647">
                  <a:moveTo>
                    <a:pt x="326" y="0"/>
                  </a:moveTo>
                  <a:lnTo>
                    <a:pt x="248" y="0"/>
                  </a:lnTo>
                  <a:lnTo>
                    <a:pt x="0" y="560"/>
                  </a:lnTo>
                  <a:lnTo>
                    <a:pt x="39" y="647"/>
                  </a:lnTo>
                  <a:lnTo>
                    <a:pt x="3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5"/>
            <p:cNvSpPr>
              <a:spLocks noEditPoints="1"/>
            </p:cNvSpPr>
            <p:nvPr/>
          </p:nvSpPr>
          <p:spPr bwMode="auto">
            <a:xfrm>
              <a:off x="7362825" y="2506663"/>
              <a:ext cx="3619500" cy="2057400"/>
            </a:xfrm>
            <a:custGeom>
              <a:avLst/>
              <a:gdLst>
                <a:gd name="T0" fmla="*/ 1265 w 2280"/>
                <a:gd name="T1" fmla="*/ 624 h 1296"/>
                <a:gd name="T2" fmla="*/ 1240 w 2280"/>
                <a:gd name="T3" fmla="*/ 649 h 1296"/>
                <a:gd name="T4" fmla="*/ 1887 w 2280"/>
                <a:gd name="T5" fmla="*/ 1296 h 1296"/>
                <a:gd name="T6" fmla="*/ 2280 w 2280"/>
                <a:gd name="T7" fmla="*/ 1296 h 1296"/>
                <a:gd name="T8" fmla="*/ 2241 w 2280"/>
                <a:gd name="T9" fmla="*/ 1207 h 1296"/>
                <a:gd name="T10" fmla="*/ 1848 w 2280"/>
                <a:gd name="T11" fmla="*/ 1207 h 1296"/>
                <a:gd name="T12" fmla="*/ 1265 w 2280"/>
                <a:gd name="T13" fmla="*/ 624 h 1296"/>
                <a:gd name="T14" fmla="*/ 975 w 2280"/>
                <a:gd name="T15" fmla="*/ 585 h 1296"/>
                <a:gd name="T16" fmla="*/ 354 w 2280"/>
                <a:gd name="T17" fmla="*/ 1207 h 1296"/>
                <a:gd name="T18" fmla="*/ 39 w 2280"/>
                <a:gd name="T19" fmla="*/ 1207 h 1296"/>
                <a:gd name="T20" fmla="*/ 0 w 2280"/>
                <a:gd name="T21" fmla="*/ 1296 h 1296"/>
                <a:gd name="T22" fmla="*/ 393 w 2280"/>
                <a:gd name="T23" fmla="*/ 1296 h 1296"/>
                <a:gd name="T24" fmla="*/ 1040 w 2280"/>
                <a:gd name="T25" fmla="*/ 649 h 1296"/>
                <a:gd name="T26" fmla="*/ 975 w 2280"/>
                <a:gd name="T27" fmla="*/ 585 h 1296"/>
                <a:gd name="T28" fmla="*/ 0 w 2280"/>
                <a:gd name="T29" fmla="*/ 0 h 1296"/>
                <a:gd name="T30" fmla="*/ 0 w 2280"/>
                <a:gd name="T31" fmla="*/ 0 h 1296"/>
                <a:gd name="T32" fmla="*/ 248 w 2280"/>
                <a:gd name="T33" fmla="*/ 560 h 1296"/>
                <a:gd name="T34" fmla="*/ 248 w 2280"/>
                <a:gd name="T35" fmla="*/ 560 h 1296"/>
                <a:gd name="T36" fmla="*/ 0 w 2280"/>
                <a:gd name="T37" fmla="*/ 0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80" h="1296">
                  <a:moveTo>
                    <a:pt x="1265" y="624"/>
                  </a:moveTo>
                  <a:lnTo>
                    <a:pt x="1240" y="649"/>
                  </a:lnTo>
                  <a:lnTo>
                    <a:pt x="1887" y="1296"/>
                  </a:lnTo>
                  <a:lnTo>
                    <a:pt x="2280" y="1296"/>
                  </a:lnTo>
                  <a:lnTo>
                    <a:pt x="2241" y="1207"/>
                  </a:lnTo>
                  <a:lnTo>
                    <a:pt x="1848" y="1207"/>
                  </a:lnTo>
                  <a:lnTo>
                    <a:pt x="1265" y="624"/>
                  </a:lnTo>
                  <a:close/>
                  <a:moveTo>
                    <a:pt x="975" y="585"/>
                  </a:moveTo>
                  <a:lnTo>
                    <a:pt x="354" y="1207"/>
                  </a:lnTo>
                  <a:lnTo>
                    <a:pt x="39" y="1207"/>
                  </a:lnTo>
                  <a:lnTo>
                    <a:pt x="0" y="1296"/>
                  </a:lnTo>
                  <a:lnTo>
                    <a:pt x="393" y="1296"/>
                  </a:lnTo>
                  <a:lnTo>
                    <a:pt x="1040" y="649"/>
                  </a:lnTo>
                  <a:lnTo>
                    <a:pt x="975" y="585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248" y="560"/>
                  </a:lnTo>
                  <a:lnTo>
                    <a:pt x="248" y="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6"/>
            <p:cNvSpPr>
              <a:spLocks noEditPoints="1"/>
            </p:cNvSpPr>
            <p:nvPr/>
          </p:nvSpPr>
          <p:spPr bwMode="auto">
            <a:xfrm>
              <a:off x="7362825" y="2506663"/>
              <a:ext cx="3619500" cy="2057400"/>
            </a:xfrm>
            <a:custGeom>
              <a:avLst/>
              <a:gdLst>
                <a:gd name="T0" fmla="*/ 1265 w 2280"/>
                <a:gd name="T1" fmla="*/ 624 h 1296"/>
                <a:gd name="T2" fmla="*/ 1240 w 2280"/>
                <a:gd name="T3" fmla="*/ 649 h 1296"/>
                <a:gd name="T4" fmla="*/ 1887 w 2280"/>
                <a:gd name="T5" fmla="*/ 1296 h 1296"/>
                <a:gd name="T6" fmla="*/ 2280 w 2280"/>
                <a:gd name="T7" fmla="*/ 1296 h 1296"/>
                <a:gd name="T8" fmla="*/ 2241 w 2280"/>
                <a:gd name="T9" fmla="*/ 1207 h 1296"/>
                <a:gd name="T10" fmla="*/ 1848 w 2280"/>
                <a:gd name="T11" fmla="*/ 1207 h 1296"/>
                <a:gd name="T12" fmla="*/ 1265 w 2280"/>
                <a:gd name="T13" fmla="*/ 624 h 1296"/>
                <a:gd name="T14" fmla="*/ 975 w 2280"/>
                <a:gd name="T15" fmla="*/ 585 h 1296"/>
                <a:gd name="T16" fmla="*/ 354 w 2280"/>
                <a:gd name="T17" fmla="*/ 1207 h 1296"/>
                <a:gd name="T18" fmla="*/ 39 w 2280"/>
                <a:gd name="T19" fmla="*/ 1207 h 1296"/>
                <a:gd name="T20" fmla="*/ 0 w 2280"/>
                <a:gd name="T21" fmla="*/ 1296 h 1296"/>
                <a:gd name="T22" fmla="*/ 393 w 2280"/>
                <a:gd name="T23" fmla="*/ 1296 h 1296"/>
                <a:gd name="T24" fmla="*/ 1040 w 2280"/>
                <a:gd name="T25" fmla="*/ 649 h 1296"/>
                <a:gd name="T26" fmla="*/ 975 w 2280"/>
                <a:gd name="T27" fmla="*/ 585 h 1296"/>
                <a:gd name="T28" fmla="*/ 0 w 2280"/>
                <a:gd name="T29" fmla="*/ 0 h 1296"/>
                <a:gd name="T30" fmla="*/ 0 w 2280"/>
                <a:gd name="T31" fmla="*/ 0 h 1296"/>
                <a:gd name="T32" fmla="*/ 248 w 2280"/>
                <a:gd name="T33" fmla="*/ 560 h 1296"/>
                <a:gd name="T34" fmla="*/ 248 w 2280"/>
                <a:gd name="T35" fmla="*/ 560 h 1296"/>
                <a:gd name="T36" fmla="*/ 0 w 2280"/>
                <a:gd name="T37" fmla="*/ 0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80" h="1296">
                  <a:moveTo>
                    <a:pt x="1265" y="624"/>
                  </a:moveTo>
                  <a:lnTo>
                    <a:pt x="1240" y="649"/>
                  </a:lnTo>
                  <a:lnTo>
                    <a:pt x="1887" y="1296"/>
                  </a:lnTo>
                  <a:lnTo>
                    <a:pt x="2280" y="1296"/>
                  </a:lnTo>
                  <a:lnTo>
                    <a:pt x="2241" y="1207"/>
                  </a:lnTo>
                  <a:lnTo>
                    <a:pt x="1848" y="1207"/>
                  </a:lnTo>
                  <a:lnTo>
                    <a:pt x="1265" y="624"/>
                  </a:lnTo>
                  <a:moveTo>
                    <a:pt x="975" y="585"/>
                  </a:moveTo>
                  <a:lnTo>
                    <a:pt x="354" y="1207"/>
                  </a:lnTo>
                  <a:lnTo>
                    <a:pt x="39" y="1207"/>
                  </a:lnTo>
                  <a:lnTo>
                    <a:pt x="0" y="1296"/>
                  </a:lnTo>
                  <a:lnTo>
                    <a:pt x="393" y="1296"/>
                  </a:lnTo>
                  <a:lnTo>
                    <a:pt x="1040" y="649"/>
                  </a:lnTo>
                  <a:lnTo>
                    <a:pt x="975" y="585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248" y="560"/>
                  </a:lnTo>
                  <a:lnTo>
                    <a:pt x="248" y="56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9371013" y="3497263"/>
              <a:ext cx="1549400" cy="925513"/>
            </a:xfrm>
            <a:custGeom>
              <a:avLst/>
              <a:gdLst>
                <a:gd name="T0" fmla="*/ 0 w 976"/>
                <a:gd name="T1" fmla="*/ 0 h 583"/>
                <a:gd name="T2" fmla="*/ 0 w 976"/>
                <a:gd name="T3" fmla="*/ 0 h 583"/>
                <a:gd name="T4" fmla="*/ 583 w 976"/>
                <a:gd name="T5" fmla="*/ 583 h 583"/>
                <a:gd name="T6" fmla="*/ 976 w 976"/>
                <a:gd name="T7" fmla="*/ 583 h 583"/>
                <a:gd name="T8" fmla="*/ 583 w 976"/>
                <a:gd name="T9" fmla="*/ 583 h 583"/>
                <a:gd name="T10" fmla="*/ 0 w 976"/>
                <a:gd name="T11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6" h="583">
                  <a:moveTo>
                    <a:pt x="0" y="0"/>
                  </a:moveTo>
                  <a:lnTo>
                    <a:pt x="0" y="0"/>
                  </a:lnTo>
                  <a:lnTo>
                    <a:pt x="583" y="583"/>
                  </a:lnTo>
                  <a:lnTo>
                    <a:pt x="976" y="583"/>
                  </a:lnTo>
                  <a:lnTo>
                    <a:pt x="583" y="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8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>
              <a:off x="9371013" y="3497263"/>
              <a:ext cx="1549400" cy="925513"/>
            </a:xfrm>
            <a:custGeom>
              <a:avLst/>
              <a:gdLst>
                <a:gd name="T0" fmla="*/ 0 w 976"/>
                <a:gd name="T1" fmla="*/ 0 h 583"/>
                <a:gd name="T2" fmla="*/ 0 w 976"/>
                <a:gd name="T3" fmla="*/ 0 h 583"/>
                <a:gd name="T4" fmla="*/ 583 w 976"/>
                <a:gd name="T5" fmla="*/ 583 h 583"/>
                <a:gd name="T6" fmla="*/ 976 w 976"/>
                <a:gd name="T7" fmla="*/ 583 h 583"/>
                <a:gd name="T8" fmla="*/ 583 w 976"/>
                <a:gd name="T9" fmla="*/ 583 h 583"/>
                <a:gd name="T10" fmla="*/ 0 w 976"/>
                <a:gd name="T11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6" h="583">
                  <a:moveTo>
                    <a:pt x="0" y="0"/>
                  </a:moveTo>
                  <a:lnTo>
                    <a:pt x="0" y="0"/>
                  </a:lnTo>
                  <a:lnTo>
                    <a:pt x="583" y="583"/>
                  </a:lnTo>
                  <a:lnTo>
                    <a:pt x="976" y="583"/>
                  </a:lnTo>
                  <a:lnTo>
                    <a:pt x="583" y="5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9"/>
            <p:cNvSpPr>
              <a:spLocks/>
            </p:cNvSpPr>
            <p:nvPr/>
          </p:nvSpPr>
          <p:spPr bwMode="auto">
            <a:xfrm>
              <a:off x="8145463" y="4660901"/>
              <a:ext cx="2054225" cy="687388"/>
            </a:xfrm>
            <a:custGeom>
              <a:avLst/>
              <a:gdLst>
                <a:gd name="T0" fmla="*/ 1255 w 1294"/>
                <a:gd name="T1" fmla="*/ 0 h 433"/>
                <a:gd name="T2" fmla="*/ 1255 w 1294"/>
                <a:gd name="T3" fmla="*/ 343 h 433"/>
                <a:gd name="T4" fmla="*/ 608 w 1294"/>
                <a:gd name="T5" fmla="*/ 53 h 433"/>
                <a:gd name="T6" fmla="*/ 0 w 1294"/>
                <a:gd name="T7" fmla="*/ 327 h 433"/>
                <a:gd name="T8" fmla="*/ 0 w 1294"/>
                <a:gd name="T9" fmla="*/ 433 h 433"/>
                <a:gd name="T10" fmla="*/ 647 w 1294"/>
                <a:gd name="T11" fmla="*/ 143 h 433"/>
                <a:gd name="T12" fmla="*/ 1294 w 1294"/>
                <a:gd name="T13" fmla="*/ 433 h 433"/>
                <a:gd name="T14" fmla="*/ 1294 w 1294"/>
                <a:gd name="T15" fmla="*/ 40 h 433"/>
                <a:gd name="T16" fmla="*/ 1255 w 1294"/>
                <a:gd name="T1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4" h="433">
                  <a:moveTo>
                    <a:pt x="1255" y="0"/>
                  </a:moveTo>
                  <a:lnTo>
                    <a:pt x="1255" y="343"/>
                  </a:lnTo>
                  <a:lnTo>
                    <a:pt x="608" y="53"/>
                  </a:lnTo>
                  <a:lnTo>
                    <a:pt x="0" y="327"/>
                  </a:lnTo>
                  <a:lnTo>
                    <a:pt x="0" y="433"/>
                  </a:lnTo>
                  <a:lnTo>
                    <a:pt x="647" y="143"/>
                  </a:lnTo>
                  <a:lnTo>
                    <a:pt x="1294" y="433"/>
                  </a:lnTo>
                  <a:lnTo>
                    <a:pt x="1294" y="40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0"/>
            <p:cNvSpPr>
              <a:spLocks/>
            </p:cNvSpPr>
            <p:nvPr/>
          </p:nvSpPr>
          <p:spPr bwMode="auto">
            <a:xfrm>
              <a:off x="8145463" y="4660901"/>
              <a:ext cx="2054225" cy="687388"/>
            </a:xfrm>
            <a:custGeom>
              <a:avLst/>
              <a:gdLst>
                <a:gd name="T0" fmla="*/ 1255 w 1294"/>
                <a:gd name="T1" fmla="*/ 0 h 433"/>
                <a:gd name="T2" fmla="*/ 1255 w 1294"/>
                <a:gd name="T3" fmla="*/ 343 h 433"/>
                <a:gd name="T4" fmla="*/ 608 w 1294"/>
                <a:gd name="T5" fmla="*/ 53 h 433"/>
                <a:gd name="T6" fmla="*/ 0 w 1294"/>
                <a:gd name="T7" fmla="*/ 327 h 433"/>
                <a:gd name="T8" fmla="*/ 0 w 1294"/>
                <a:gd name="T9" fmla="*/ 433 h 433"/>
                <a:gd name="T10" fmla="*/ 647 w 1294"/>
                <a:gd name="T11" fmla="*/ 143 h 433"/>
                <a:gd name="T12" fmla="*/ 1294 w 1294"/>
                <a:gd name="T13" fmla="*/ 433 h 433"/>
                <a:gd name="T14" fmla="*/ 1294 w 1294"/>
                <a:gd name="T15" fmla="*/ 40 h 433"/>
                <a:gd name="T16" fmla="*/ 1255 w 1294"/>
                <a:gd name="T1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4" h="433">
                  <a:moveTo>
                    <a:pt x="1255" y="0"/>
                  </a:moveTo>
                  <a:lnTo>
                    <a:pt x="1255" y="343"/>
                  </a:lnTo>
                  <a:lnTo>
                    <a:pt x="608" y="53"/>
                  </a:lnTo>
                  <a:lnTo>
                    <a:pt x="0" y="327"/>
                  </a:lnTo>
                  <a:lnTo>
                    <a:pt x="0" y="433"/>
                  </a:lnTo>
                  <a:lnTo>
                    <a:pt x="647" y="143"/>
                  </a:lnTo>
                  <a:lnTo>
                    <a:pt x="1294" y="433"/>
                  </a:lnTo>
                  <a:lnTo>
                    <a:pt x="1294" y="40"/>
                  </a:lnTo>
                  <a:lnTo>
                    <a:pt x="12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31"/>
            <p:cNvSpPr>
              <a:spLocks/>
            </p:cNvSpPr>
            <p:nvPr/>
          </p:nvSpPr>
          <p:spPr bwMode="auto">
            <a:xfrm>
              <a:off x="7424738" y="3435351"/>
              <a:ext cx="1485900" cy="987425"/>
            </a:xfrm>
            <a:custGeom>
              <a:avLst/>
              <a:gdLst>
                <a:gd name="T0" fmla="*/ 936 w 936"/>
                <a:gd name="T1" fmla="*/ 0 h 622"/>
                <a:gd name="T2" fmla="*/ 315 w 936"/>
                <a:gd name="T3" fmla="*/ 622 h 622"/>
                <a:gd name="T4" fmla="*/ 0 w 936"/>
                <a:gd name="T5" fmla="*/ 622 h 622"/>
                <a:gd name="T6" fmla="*/ 315 w 936"/>
                <a:gd name="T7" fmla="*/ 622 h 622"/>
                <a:gd name="T8" fmla="*/ 936 w 936"/>
                <a:gd name="T9" fmla="*/ 0 h 622"/>
                <a:gd name="T10" fmla="*/ 936 w 936"/>
                <a:gd name="T11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6" h="622">
                  <a:moveTo>
                    <a:pt x="936" y="0"/>
                  </a:moveTo>
                  <a:lnTo>
                    <a:pt x="315" y="622"/>
                  </a:lnTo>
                  <a:lnTo>
                    <a:pt x="0" y="622"/>
                  </a:lnTo>
                  <a:lnTo>
                    <a:pt x="315" y="622"/>
                  </a:lnTo>
                  <a:lnTo>
                    <a:pt x="936" y="0"/>
                  </a:lnTo>
                  <a:lnTo>
                    <a:pt x="936" y="0"/>
                  </a:lnTo>
                  <a:close/>
                </a:path>
              </a:pathLst>
            </a:custGeom>
            <a:solidFill>
              <a:srgbClr val="A95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32"/>
            <p:cNvSpPr>
              <a:spLocks/>
            </p:cNvSpPr>
            <p:nvPr/>
          </p:nvSpPr>
          <p:spPr bwMode="auto">
            <a:xfrm>
              <a:off x="7424738" y="3435351"/>
              <a:ext cx="1485900" cy="987425"/>
            </a:xfrm>
            <a:custGeom>
              <a:avLst/>
              <a:gdLst>
                <a:gd name="T0" fmla="*/ 936 w 936"/>
                <a:gd name="T1" fmla="*/ 0 h 622"/>
                <a:gd name="T2" fmla="*/ 315 w 936"/>
                <a:gd name="T3" fmla="*/ 622 h 622"/>
                <a:gd name="T4" fmla="*/ 0 w 936"/>
                <a:gd name="T5" fmla="*/ 622 h 622"/>
                <a:gd name="T6" fmla="*/ 315 w 936"/>
                <a:gd name="T7" fmla="*/ 622 h 622"/>
                <a:gd name="T8" fmla="*/ 936 w 936"/>
                <a:gd name="T9" fmla="*/ 0 h 622"/>
                <a:gd name="T10" fmla="*/ 936 w 936"/>
                <a:gd name="T11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6" h="622">
                  <a:moveTo>
                    <a:pt x="936" y="0"/>
                  </a:moveTo>
                  <a:lnTo>
                    <a:pt x="315" y="622"/>
                  </a:lnTo>
                  <a:lnTo>
                    <a:pt x="0" y="622"/>
                  </a:lnTo>
                  <a:lnTo>
                    <a:pt x="315" y="622"/>
                  </a:lnTo>
                  <a:lnTo>
                    <a:pt x="936" y="0"/>
                  </a:lnTo>
                  <a:lnTo>
                    <a:pt x="9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33"/>
            <p:cNvSpPr>
              <a:spLocks noEditPoints="1"/>
            </p:cNvSpPr>
            <p:nvPr/>
          </p:nvSpPr>
          <p:spPr bwMode="auto">
            <a:xfrm>
              <a:off x="7888288" y="2776538"/>
              <a:ext cx="465137" cy="527050"/>
            </a:xfrm>
            <a:custGeom>
              <a:avLst/>
              <a:gdLst>
                <a:gd name="T0" fmla="*/ 54 w 105"/>
                <a:gd name="T1" fmla="*/ 33 h 119"/>
                <a:gd name="T2" fmla="*/ 51 w 105"/>
                <a:gd name="T3" fmla="*/ 33 h 119"/>
                <a:gd name="T4" fmla="*/ 51 w 105"/>
                <a:gd name="T5" fmla="*/ 66 h 119"/>
                <a:gd name="T6" fmla="*/ 49 w 105"/>
                <a:gd name="T7" fmla="*/ 69 h 119"/>
                <a:gd name="T8" fmla="*/ 50 w 105"/>
                <a:gd name="T9" fmla="*/ 71 h 119"/>
                <a:gd name="T10" fmla="*/ 51 w 105"/>
                <a:gd name="T11" fmla="*/ 70 h 119"/>
                <a:gd name="T12" fmla="*/ 51 w 105"/>
                <a:gd name="T13" fmla="*/ 73 h 119"/>
                <a:gd name="T14" fmla="*/ 54 w 105"/>
                <a:gd name="T15" fmla="*/ 73 h 119"/>
                <a:gd name="T16" fmla="*/ 54 w 105"/>
                <a:gd name="T17" fmla="*/ 67 h 119"/>
                <a:gd name="T18" fmla="*/ 72 w 105"/>
                <a:gd name="T19" fmla="*/ 49 h 119"/>
                <a:gd name="T20" fmla="*/ 71 w 105"/>
                <a:gd name="T21" fmla="*/ 47 h 119"/>
                <a:gd name="T22" fmla="*/ 54 w 105"/>
                <a:gd name="T23" fmla="*/ 64 h 119"/>
                <a:gd name="T24" fmla="*/ 54 w 105"/>
                <a:gd name="T25" fmla="*/ 33 h 119"/>
                <a:gd name="T26" fmla="*/ 51 w 105"/>
                <a:gd name="T27" fmla="*/ 31 h 119"/>
                <a:gd name="T28" fmla="*/ 54 w 105"/>
                <a:gd name="T29" fmla="*/ 31 h 119"/>
                <a:gd name="T30" fmla="*/ 54 w 105"/>
                <a:gd name="T31" fmla="*/ 21 h 119"/>
                <a:gd name="T32" fmla="*/ 84 w 105"/>
                <a:gd name="T33" fmla="*/ 34 h 119"/>
                <a:gd name="T34" fmla="*/ 77 w 105"/>
                <a:gd name="T35" fmla="*/ 40 h 119"/>
                <a:gd name="T36" fmla="*/ 79 w 105"/>
                <a:gd name="T37" fmla="*/ 42 h 119"/>
                <a:gd name="T38" fmla="*/ 86 w 105"/>
                <a:gd name="T39" fmla="*/ 35 h 119"/>
                <a:gd name="T40" fmla="*/ 98 w 105"/>
                <a:gd name="T41" fmla="*/ 65 h 119"/>
                <a:gd name="T42" fmla="*/ 89 w 105"/>
                <a:gd name="T43" fmla="*/ 65 h 119"/>
                <a:gd name="T44" fmla="*/ 89 w 105"/>
                <a:gd name="T45" fmla="*/ 68 h 119"/>
                <a:gd name="T46" fmla="*/ 98 w 105"/>
                <a:gd name="T47" fmla="*/ 68 h 119"/>
                <a:gd name="T48" fmla="*/ 86 w 105"/>
                <a:gd name="T49" fmla="*/ 98 h 119"/>
                <a:gd name="T50" fmla="*/ 79 w 105"/>
                <a:gd name="T51" fmla="*/ 91 h 119"/>
                <a:gd name="T52" fmla="*/ 77 w 105"/>
                <a:gd name="T53" fmla="*/ 93 h 119"/>
                <a:gd name="T54" fmla="*/ 84 w 105"/>
                <a:gd name="T55" fmla="*/ 100 h 119"/>
                <a:gd name="T56" fmla="*/ 54 w 105"/>
                <a:gd name="T57" fmla="*/ 112 h 119"/>
                <a:gd name="T58" fmla="*/ 54 w 105"/>
                <a:gd name="T59" fmla="*/ 103 h 119"/>
                <a:gd name="T60" fmla="*/ 51 w 105"/>
                <a:gd name="T61" fmla="*/ 103 h 119"/>
                <a:gd name="T62" fmla="*/ 51 w 105"/>
                <a:gd name="T63" fmla="*/ 112 h 119"/>
                <a:gd name="T64" fmla="*/ 21 w 105"/>
                <a:gd name="T65" fmla="*/ 100 h 119"/>
                <a:gd name="T66" fmla="*/ 28 w 105"/>
                <a:gd name="T67" fmla="*/ 93 h 119"/>
                <a:gd name="T68" fmla="*/ 26 w 105"/>
                <a:gd name="T69" fmla="*/ 91 h 119"/>
                <a:gd name="T70" fmla="*/ 20 w 105"/>
                <a:gd name="T71" fmla="*/ 98 h 119"/>
                <a:gd name="T72" fmla="*/ 7 w 105"/>
                <a:gd name="T73" fmla="*/ 68 h 119"/>
                <a:gd name="T74" fmla="*/ 17 w 105"/>
                <a:gd name="T75" fmla="*/ 68 h 119"/>
                <a:gd name="T76" fmla="*/ 17 w 105"/>
                <a:gd name="T77" fmla="*/ 65 h 119"/>
                <a:gd name="T78" fmla="*/ 7 w 105"/>
                <a:gd name="T79" fmla="*/ 65 h 119"/>
                <a:gd name="T80" fmla="*/ 20 w 105"/>
                <a:gd name="T81" fmla="*/ 35 h 119"/>
                <a:gd name="T82" fmla="*/ 26 w 105"/>
                <a:gd name="T83" fmla="*/ 42 h 119"/>
                <a:gd name="T84" fmla="*/ 28 w 105"/>
                <a:gd name="T85" fmla="*/ 40 h 119"/>
                <a:gd name="T86" fmla="*/ 21 w 105"/>
                <a:gd name="T87" fmla="*/ 34 h 119"/>
                <a:gd name="T88" fmla="*/ 51 w 105"/>
                <a:gd name="T89" fmla="*/ 21 h 119"/>
                <a:gd name="T90" fmla="*/ 51 w 105"/>
                <a:gd name="T91" fmla="*/ 31 h 119"/>
                <a:gd name="T92" fmla="*/ 65 w 105"/>
                <a:gd name="T93" fmla="*/ 0 h 119"/>
                <a:gd name="T94" fmla="*/ 40 w 105"/>
                <a:gd name="T95" fmla="*/ 0 h 119"/>
                <a:gd name="T96" fmla="*/ 40 w 105"/>
                <a:gd name="T97" fmla="*/ 10 h 119"/>
                <a:gd name="T98" fmla="*/ 50 w 105"/>
                <a:gd name="T99" fmla="*/ 10 h 119"/>
                <a:gd name="T100" fmla="*/ 50 w 105"/>
                <a:gd name="T101" fmla="*/ 14 h 119"/>
                <a:gd name="T102" fmla="*/ 0 w 105"/>
                <a:gd name="T103" fmla="*/ 67 h 119"/>
                <a:gd name="T104" fmla="*/ 53 w 105"/>
                <a:gd name="T105" fmla="*/ 119 h 119"/>
                <a:gd name="T106" fmla="*/ 105 w 105"/>
                <a:gd name="T107" fmla="*/ 67 h 119"/>
                <a:gd name="T108" fmla="*/ 56 w 105"/>
                <a:gd name="T109" fmla="*/ 14 h 119"/>
                <a:gd name="T110" fmla="*/ 56 w 105"/>
                <a:gd name="T111" fmla="*/ 10 h 119"/>
                <a:gd name="T112" fmla="*/ 65 w 105"/>
                <a:gd name="T113" fmla="*/ 10 h 119"/>
                <a:gd name="T114" fmla="*/ 65 w 105"/>
                <a:gd name="T1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" h="119">
                  <a:moveTo>
                    <a:pt x="54" y="33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1" y="31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66" y="21"/>
                    <a:pt x="76" y="26"/>
                    <a:pt x="84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3" y="43"/>
                    <a:pt x="98" y="54"/>
                    <a:pt x="9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8"/>
                    <a:pt x="89" y="68"/>
                    <a:pt x="89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79"/>
                    <a:pt x="93" y="90"/>
                    <a:pt x="86" y="98"/>
                  </a:cubicBezTo>
                  <a:cubicBezTo>
                    <a:pt x="79" y="91"/>
                    <a:pt x="79" y="91"/>
                    <a:pt x="79" y="91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76" y="107"/>
                    <a:pt x="66" y="112"/>
                    <a:pt x="54" y="112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40" y="112"/>
                    <a:pt x="29" y="107"/>
                    <a:pt x="21" y="100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12" y="90"/>
                    <a:pt x="8" y="79"/>
                    <a:pt x="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8" y="54"/>
                    <a:pt x="12" y="43"/>
                    <a:pt x="20" y="35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9" y="26"/>
                    <a:pt x="40" y="21"/>
                    <a:pt x="51" y="21"/>
                  </a:cubicBezTo>
                  <a:cubicBezTo>
                    <a:pt x="51" y="31"/>
                    <a:pt x="51" y="31"/>
                    <a:pt x="51" y="31"/>
                  </a:cubicBezTo>
                  <a:moveTo>
                    <a:pt x="65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22" y="16"/>
                    <a:pt x="0" y="39"/>
                    <a:pt x="0" y="67"/>
                  </a:cubicBezTo>
                  <a:cubicBezTo>
                    <a:pt x="0" y="96"/>
                    <a:pt x="24" y="119"/>
                    <a:pt x="53" y="119"/>
                  </a:cubicBezTo>
                  <a:cubicBezTo>
                    <a:pt x="82" y="119"/>
                    <a:pt x="105" y="96"/>
                    <a:pt x="105" y="67"/>
                  </a:cubicBezTo>
                  <a:cubicBezTo>
                    <a:pt x="105" y="39"/>
                    <a:pt x="83" y="16"/>
                    <a:pt x="56" y="14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34"/>
            <p:cNvSpPr>
              <a:spLocks noEditPoints="1"/>
            </p:cNvSpPr>
            <p:nvPr/>
          </p:nvSpPr>
          <p:spPr bwMode="auto">
            <a:xfrm>
              <a:off x="8432800" y="2054226"/>
              <a:ext cx="549275" cy="500063"/>
            </a:xfrm>
            <a:custGeom>
              <a:avLst/>
              <a:gdLst>
                <a:gd name="T0" fmla="*/ 23 w 124"/>
                <a:gd name="T1" fmla="*/ 38 h 113"/>
                <a:gd name="T2" fmla="*/ 0 w 124"/>
                <a:gd name="T3" fmla="*/ 66 h 113"/>
                <a:gd name="T4" fmla="*/ 47 w 124"/>
                <a:gd name="T5" fmla="*/ 98 h 113"/>
                <a:gd name="T6" fmla="*/ 61 w 124"/>
                <a:gd name="T7" fmla="*/ 96 h 113"/>
                <a:gd name="T8" fmla="*/ 78 w 124"/>
                <a:gd name="T9" fmla="*/ 113 h 113"/>
                <a:gd name="T10" fmla="*/ 74 w 124"/>
                <a:gd name="T11" fmla="*/ 92 h 113"/>
                <a:gd name="T12" fmla="*/ 93 w 124"/>
                <a:gd name="T13" fmla="*/ 71 h 113"/>
                <a:gd name="T14" fmla="*/ 74 w 124"/>
                <a:gd name="T15" fmla="*/ 74 h 113"/>
                <a:gd name="T16" fmla="*/ 61 w 124"/>
                <a:gd name="T17" fmla="*/ 73 h 113"/>
                <a:gd name="T18" fmla="*/ 43 w 124"/>
                <a:gd name="T19" fmla="*/ 85 h 113"/>
                <a:gd name="T20" fmla="*/ 43 w 124"/>
                <a:gd name="T21" fmla="*/ 66 h 113"/>
                <a:gd name="T22" fmla="*/ 23 w 124"/>
                <a:gd name="T23" fmla="*/ 38 h 113"/>
                <a:gd name="T24" fmla="*/ 77 w 124"/>
                <a:gd name="T25" fmla="*/ 0 h 113"/>
                <a:gd name="T26" fmla="*/ 30 w 124"/>
                <a:gd name="T27" fmla="*/ 33 h 113"/>
                <a:gd name="T28" fmla="*/ 50 w 124"/>
                <a:gd name="T29" fmla="*/ 59 h 113"/>
                <a:gd name="T30" fmla="*/ 50 w 124"/>
                <a:gd name="T31" fmla="*/ 72 h 113"/>
                <a:gd name="T32" fmla="*/ 63 w 124"/>
                <a:gd name="T33" fmla="*/ 64 h 113"/>
                <a:gd name="T34" fmla="*/ 77 w 124"/>
                <a:gd name="T35" fmla="*/ 65 h 113"/>
                <a:gd name="T36" fmla="*/ 124 w 124"/>
                <a:gd name="T37" fmla="*/ 33 h 113"/>
                <a:gd name="T38" fmla="*/ 77 w 124"/>
                <a:gd name="T3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13">
                  <a:moveTo>
                    <a:pt x="23" y="38"/>
                  </a:moveTo>
                  <a:cubicBezTo>
                    <a:pt x="9" y="43"/>
                    <a:pt x="0" y="54"/>
                    <a:pt x="0" y="66"/>
                  </a:cubicBezTo>
                  <a:cubicBezTo>
                    <a:pt x="0" y="83"/>
                    <a:pt x="21" y="98"/>
                    <a:pt x="47" y="98"/>
                  </a:cubicBezTo>
                  <a:cubicBezTo>
                    <a:pt x="52" y="98"/>
                    <a:pt x="57" y="97"/>
                    <a:pt x="61" y="9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84" y="87"/>
                    <a:pt x="91" y="80"/>
                    <a:pt x="93" y="71"/>
                  </a:cubicBezTo>
                  <a:cubicBezTo>
                    <a:pt x="87" y="73"/>
                    <a:pt x="81" y="74"/>
                    <a:pt x="74" y="74"/>
                  </a:cubicBezTo>
                  <a:cubicBezTo>
                    <a:pt x="70" y="74"/>
                    <a:pt x="65" y="74"/>
                    <a:pt x="61" y="73"/>
                  </a:cubicBezTo>
                  <a:cubicBezTo>
                    <a:pt x="59" y="74"/>
                    <a:pt x="43" y="85"/>
                    <a:pt x="43" y="85"/>
                  </a:cubicBezTo>
                  <a:cubicBezTo>
                    <a:pt x="43" y="85"/>
                    <a:pt x="43" y="70"/>
                    <a:pt x="43" y="66"/>
                  </a:cubicBezTo>
                  <a:cubicBezTo>
                    <a:pt x="31" y="60"/>
                    <a:pt x="23" y="49"/>
                    <a:pt x="23" y="38"/>
                  </a:cubicBezTo>
                  <a:moveTo>
                    <a:pt x="77" y="0"/>
                  </a:moveTo>
                  <a:cubicBezTo>
                    <a:pt x="51" y="0"/>
                    <a:pt x="30" y="15"/>
                    <a:pt x="30" y="33"/>
                  </a:cubicBezTo>
                  <a:cubicBezTo>
                    <a:pt x="30" y="44"/>
                    <a:pt x="38" y="53"/>
                    <a:pt x="50" y="59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7" y="65"/>
                    <a:pt x="72" y="65"/>
                    <a:pt x="77" y="65"/>
                  </a:cubicBezTo>
                  <a:cubicBezTo>
                    <a:pt x="103" y="65"/>
                    <a:pt x="124" y="51"/>
                    <a:pt x="124" y="33"/>
                  </a:cubicBezTo>
                  <a:cubicBezTo>
                    <a:pt x="124" y="15"/>
                    <a:pt x="103" y="0"/>
                    <a:pt x="7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35"/>
            <p:cNvSpPr>
              <a:spLocks noEditPoints="1"/>
            </p:cNvSpPr>
            <p:nvPr/>
          </p:nvSpPr>
          <p:spPr bwMode="auto">
            <a:xfrm>
              <a:off x="9915525" y="2705101"/>
              <a:ext cx="601662" cy="495300"/>
            </a:xfrm>
            <a:custGeom>
              <a:avLst/>
              <a:gdLst>
                <a:gd name="T0" fmla="*/ 18 w 136"/>
                <a:gd name="T1" fmla="*/ 63 h 112"/>
                <a:gd name="T2" fmla="*/ 80 w 136"/>
                <a:gd name="T3" fmla="*/ 63 h 112"/>
                <a:gd name="T4" fmla="*/ 56 w 136"/>
                <a:gd name="T5" fmla="*/ 14 h 112"/>
                <a:gd name="T6" fmla="*/ 41 w 136"/>
                <a:gd name="T7" fmla="*/ 23 h 112"/>
                <a:gd name="T8" fmla="*/ 19 w 136"/>
                <a:gd name="T9" fmla="*/ 23 h 112"/>
                <a:gd name="T10" fmla="*/ 15 w 136"/>
                <a:gd name="T11" fmla="*/ 40 h 112"/>
                <a:gd name="T12" fmla="*/ 0 w 136"/>
                <a:gd name="T13" fmla="*/ 55 h 112"/>
                <a:gd name="T14" fmla="*/ 9 w 136"/>
                <a:gd name="T15" fmla="*/ 70 h 112"/>
                <a:gd name="T16" fmla="*/ 9 w 136"/>
                <a:gd name="T17" fmla="*/ 92 h 112"/>
                <a:gd name="T18" fmla="*/ 26 w 136"/>
                <a:gd name="T19" fmla="*/ 97 h 112"/>
                <a:gd name="T20" fmla="*/ 41 w 136"/>
                <a:gd name="T21" fmla="*/ 112 h 112"/>
                <a:gd name="T22" fmla="*/ 56 w 136"/>
                <a:gd name="T23" fmla="*/ 103 h 112"/>
                <a:gd name="T24" fmla="*/ 78 w 136"/>
                <a:gd name="T25" fmla="*/ 103 h 112"/>
                <a:gd name="T26" fmla="*/ 83 w 136"/>
                <a:gd name="T27" fmla="*/ 86 h 112"/>
                <a:gd name="T28" fmla="*/ 98 w 136"/>
                <a:gd name="T29" fmla="*/ 70 h 112"/>
                <a:gd name="T30" fmla="*/ 89 w 136"/>
                <a:gd name="T31" fmla="*/ 55 h 112"/>
                <a:gd name="T32" fmla="*/ 89 w 136"/>
                <a:gd name="T33" fmla="*/ 33 h 112"/>
                <a:gd name="T34" fmla="*/ 72 w 136"/>
                <a:gd name="T35" fmla="*/ 29 h 112"/>
                <a:gd name="T36" fmla="*/ 56 w 136"/>
                <a:gd name="T37" fmla="*/ 14 h 112"/>
                <a:gd name="T38" fmla="*/ 100 w 136"/>
                <a:gd name="T39" fmla="*/ 23 h 112"/>
                <a:gd name="T40" fmla="*/ 124 w 136"/>
                <a:gd name="T41" fmla="*/ 23 h 112"/>
                <a:gd name="T42" fmla="*/ 116 w 136"/>
                <a:gd name="T43" fmla="*/ 0 h 112"/>
                <a:gd name="T44" fmla="*/ 108 w 136"/>
                <a:gd name="T45" fmla="*/ 4 h 112"/>
                <a:gd name="T46" fmla="*/ 98 w 136"/>
                <a:gd name="T47" fmla="*/ 4 h 112"/>
                <a:gd name="T48" fmla="*/ 96 w 136"/>
                <a:gd name="T49" fmla="*/ 12 h 112"/>
                <a:gd name="T50" fmla="*/ 88 w 136"/>
                <a:gd name="T51" fmla="*/ 20 h 112"/>
                <a:gd name="T52" fmla="*/ 93 w 136"/>
                <a:gd name="T53" fmla="*/ 27 h 112"/>
                <a:gd name="T54" fmla="*/ 93 w 136"/>
                <a:gd name="T55" fmla="*/ 37 h 112"/>
                <a:gd name="T56" fmla="*/ 101 w 136"/>
                <a:gd name="T57" fmla="*/ 39 h 112"/>
                <a:gd name="T58" fmla="*/ 108 w 136"/>
                <a:gd name="T59" fmla="*/ 47 h 112"/>
                <a:gd name="T60" fmla="*/ 116 w 136"/>
                <a:gd name="T61" fmla="*/ 42 h 112"/>
                <a:gd name="T62" fmla="*/ 126 w 136"/>
                <a:gd name="T63" fmla="*/ 43 h 112"/>
                <a:gd name="T64" fmla="*/ 128 w 136"/>
                <a:gd name="T65" fmla="*/ 34 h 112"/>
                <a:gd name="T66" fmla="*/ 136 w 136"/>
                <a:gd name="T67" fmla="*/ 27 h 112"/>
                <a:gd name="T68" fmla="*/ 131 w 136"/>
                <a:gd name="T69" fmla="*/ 20 h 112"/>
                <a:gd name="T70" fmla="*/ 131 w 136"/>
                <a:gd name="T71" fmla="*/ 9 h 112"/>
                <a:gd name="T72" fmla="*/ 123 w 136"/>
                <a:gd name="T73" fmla="*/ 7 h 112"/>
                <a:gd name="T74" fmla="*/ 116 w 136"/>
                <a:gd name="T7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12">
                  <a:moveTo>
                    <a:pt x="49" y="94"/>
                  </a:moveTo>
                  <a:cubicBezTo>
                    <a:pt x="32" y="94"/>
                    <a:pt x="18" y="80"/>
                    <a:pt x="18" y="63"/>
                  </a:cubicBezTo>
                  <a:cubicBezTo>
                    <a:pt x="18" y="46"/>
                    <a:pt x="32" y="32"/>
                    <a:pt x="49" y="32"/>
                  </a:cubicBezTo>
                  <a:cubicBezTo>
                    <a:pt x="66" y="32"/>
                    <a:pt x="80" y="46"/>
                    <a:pt x="80" y="63"/>
                  </a:cubicBezTo>
                  <a:cubicBezTo>
                    <a:pt x="80" y="80"/>
                    <a:pt x="66" y="94"/>
                    <a:pt x="49" y="94"/>
                  </a:cubicBezTo>
                  <a:moveTo>
                    <a:pt x="56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6" y="24"/>
                    <a:pt x="30" y="26"/>
                    <a:pt x="26" y="29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2" y="44"/>
                    <a:pt x="10" y="50"/>
                    <a:pt x="9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0" y="76"/>
                    <a:pt x="12" y="81"/>
                    <a:pt x="15" y="86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30" y="100"/>
                    <a:pt x="36" y="102"/>
                    <a:pt x="41" y="103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62" y="102"/>
                    <a:pt x="67" y="100"/>
                    <a:pt x="72" y="97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6" y="81"/>
                    <a:pt x="88" y="76"/>
                    <a:pt x="89" y="70"/>
                  </a:cubicBezTo>
                  <a:cubicBezTo>
                    <a:pt x="98" y="70"/>
                    <a:pt x="98" y="70"/>
                    <a:pt x="98" y="70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88" y="50"/>
                    <a:pt x="86" y="44"/>
                    <a:pt x="83" y="40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7" y="26"/>
                    <a:pt x="62" y="24"/>
                    <a:pt x="56" y="23"/>
                  </a:cubicBezTo>
                  <a:cubicBezTo>
                    <a:pt x="56" y="14"/>
                    <a:pt x="56" y="14"/>
                    <a:pt x="56" y="14"/>
                  </a:cubicBezTo>
                  <a:moveTo>
                    <a:pt x="112" y="35"/>
                  </a:moveTo>
                  <a:cubicBezTo>
                    <a:pt x="105" y="35"/>
                    <a:pt x="100" y="30"/>
                    <a:pt x="100" y="23"/>
                  </a:cubicBezTo>
                  <a:cubicBezTo>
                    <a:pt x="100" y="16"/>
                    <a:pt x="105" y="11"/>
                    <a:pt x="112" y="11"/>
                  </a:cubicBezTo>
                  <a:cubicBezTo>
                    <a:pt x="119" y="11"/>
                    <a:pt x="124" y="16"/>
                    <a:pt x="124" y="23"/>
                  </a:cubicBezTo>
                  <a:cubicBezTo>
                    <a:pt x="124" y="30"/>
                    <a:pt x="119" y="35"/>
                    <a:pt x="112" y="35"/>
                  </a:cubicBezTo>
                  <a:moveTo>
                    <a:pt x="116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6" y="4"/>
                    <a:pt x="103" y="6"/>
                    <a:pt x="101" y="7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4" y="14"/>
                    <a:pt x="93" y="17"/>
                    <a:pt x="93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30"/>
                    <a:pt x="94" y="32"/>
                    <a:pt x="96" y="34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3" y="41"/>
                    <a:pt x="106" y="42"/>
                    <a:pt x="108" y="42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8" y="42"/>
                    <a:pt x="121" y="41"/>
                    <a:pt x="123" y="39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30" y="32"/>
                    <a:pt x="131" y="30"/>
                    <a:pt x="131" y="27"/>
                  </a:cubicBezTo>
                  <a:cubicBezTo>
                    <a:pt x="136" y="27"/>
                    <a:pt x="136" y="27"/>
                    <a:pt x="136" y="27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0" y="14"/>
                    <a:pt x="128" y="12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1" y="6"/>
                    <a:pt x="118" y="4"/>
                    <a:pt x="116" y="4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36"/>
            <p:cNvSpPr>
              <a:spLocks noEditPoints="1"/>
            </p:cNvSpPr>
            <p:nvPr/>
          </p:nvSpPr>
          <p:spPr bwMode="auto">
            <a:xfrm>
              <a:off x="8472488" y="4183063"/>
              <a:ext cx="531812" cy="536575"/>
            </a:xfrm>
            <a:custGeom>
              <a:avLst/>
              <a:gdLst>
                <a:gd name="T0" fmla="*/ 67 w 120"/>
                <a:gd name="T1" fmla="*/ 53 h 121"/>
                <a:gd name="T2" fmla="*/ 67 w 120"/>
                <a:gd name="T3" fmla="*/ 26 h 121"/>
                <a:gd name="T4" fmla="*/ 53 w 120"/>
                <a:gd name="T5" fmla="*/ 26 h 121"/>
                <a:gd name="T6" fmla="*/ 53 w 120"/>
                <a:gd name="T7" fmla="*/ 53 h 121"/>
                <a:gd name="T8" fmla="*/ 27 w 120"/>
                <a:gd name="T9" fmla="*/ 53 h 121"/>
                <a:gd name="T10" fmla="*/ 27 w 120"/>
                <a:gd name="T11" fmla="*/ 68 h 121"/>
                <a:gd name="T12" fmla="*/ 53 w 120"/>
                <a:gd name="T13" fmla="*/ 68 h 121"/>
                <a:gd name="T14" fmla="*/ 53 w 120"/>
                <a:gd name="T15" fmla="*/ 94 h 121"/>
                <a:gd name="T16" fmla="*/ 67 w 120"/>
                <a:gd name="T17" fmla="*/ 94 h 121"/>
                <a:gd name="T18" fmla="*/ 67 w 120"/>
                <a:gd name="T19" fmla="*/ 68 h 121"/>
                <a:gd name="T20" fmla="*/ 93 w 120"/>
                <a:gd name="T21" fmla="*/ 68 h 121"/>
                <a:gd name="T22" fmla="*/ 93 w 120"/>
                <a:gd name="T23" fmla="*/ 53 h 121"/>
                <a:gd name="T24" fmla="*/ 67 w 120"/>
                <a:gd name="T25" fmla="*/ 53 h 121"/>
                <a:gd name="T26" fmla="*/ 60 w 120"/>
                <a:gd name="T27" fmla="*/ 0 h 121"/>
                <a:gd name="T28" fmla="*/ 0 w 120"/>
                <a:gd name="T29" fmla="*/ 61 h 121"/>
                <a:gd name="T30" fmla="*/ 60 w 120"/>
                <a:gd name="T31" fmla="*/ 121 h 121"/>
                <a:gd name="T32" fmla="*/ 120 w 120"/>
                <a:gd name="T33" fmla="*/ 61 h 121"/>
                <a:gd name="T34" fmla="*/ 60 w 120"/>
                <a:gd name="T35" fmla="*/ 0 h 121"/>
                <a:gd name="T36" fmla="*/ 60 w 120"/>
                <a:gd name="T37" fmla="*/ 107 h 121"/>
                <a:gd name="T38" fmla="*/ 13 w 120"/>
                <a:gd name="T39" fmla="*/ 61 h 121"/>
                <a:gd name="T40" fmla="*/ 60 w 120"/>
                <a:gd name="T41" fmla="*/ 14 h 121"/>
                <a:gd name="T42" fmla="*/ 107 w 120"/>
                <a:gd name="T43" fmla="*/ 61 h 121"/>
                <a:gd name="T44" fmla="*/ 60 w 120"/>
                <a:gd name="T45" fmla="*/ 10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121">
                  <a:moveTo>
                    <a:pt x="67" y="53"/>
                  </a:moveTo>
                  <a:cubicBezTo>
                    <a:pt x="67" y="26"/>
                    <a:pt x="67" y="26"/>
                    <a:pt x="67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3" y="53"/>
                    <a:pt x="93" y="53"/>
                    <a:pt x="93" y="53"/>
                  </a:cubicBezTo>
                  <a:lnTo>
                    <a:pt x="67" y="53"/>
                  </a:lnTo>
                  <a:close/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3" y="121"/>
                    <a:pt x="120" y="94"/>
                    <a:pt x="120" y="61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60" y="107"/>
                  </a:moveTo>
                  <a:cubicBezTo>
                    <a:pt x="34" y="107"/>
                    <a:pt x="13" y="86"/>
                    <a:pt x="13" y="61"/>
                  </a:cubicBezTo>
                  <a:cubicBezTo>
                    <a:pt x="13" y="35"/>
                    <a:pt x="34" y="14"/>
                    <a:pt x="60" y="14"/>
                  </a:cubicBezTo>
                  <a:cubicBezTo>
                    <a:pt x="86" y="14"/>
                    <a:pt x="107" y="35"/>
                    <a:pt x="107" y="61"/>
                  </a:cubicBezTo>
                  <a:cubicBezTo>
                    <a:pt x="107" y="86"/>
                    <a:pt x="86" y="107"/>
                    <a:pt x="60" y="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Oval 37"/>
            <p:cNvSpPr>
              <a:spLocks noChangeArrowheads="1"/>
            </p:cNvSpPr>
            <p:nvPr/>
          </p:nvSpPr>
          <p:spPr bwMode="auto">
            <a:xfrm>
              <a:off x="9017000" y="1682751"/>
              <a:ext cx="185737" cy="185738"/>
            </a:xfrm>
            <a:prstGeom prst="ellipse">
              <a:avLst/>
            </a:prstGeom>
            <a:solidFill>
              <a:srgbClr val="EAA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38"/>
            <p:cNvSpPr>
              <a:spLocks/>
            </p:cNvSpPr>
            <p:nvPr/>
          </p:nvSpPr>
          <p:spPr bwMode="auto">
            <a:xfrm>
              <a:off x="9078913" y="1385888"/>
              <a:ext cx="61912" cy="306388"/>
            </a:xfrm>
            <a:custGeom>
              <a:avLst/>
              <a:gdLst>
                <a:gd name="T0" fmla="*/ 14 w 14"/>
                <a:gd name="T1" fmla="*/ 0 h 69"/>
                <a:gd name="T2" fmla="*/ 0 w 14"/>
                <a:gd name="T3" fmla="*/ 0 h 69"/>
                <a:gd name="T4" fmla="*/ 0 w 14"/>
                <a:gd name="T5" fmla="*/ 69 h 69"/>
                <a:gd name="T6" fmla="*/ 7 w 14"/>
                <a:gd name="T7" fmla="*/ 67 h 69"/>
                <a:gd name="T8" fmla="*/ 14 w 14"/>
                <a:gd name="T9" fmla="*/ 69 h 69"/>
                <a:gd name="T10" fmla="*/ 14 w 14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69">
                  <a:moveTo>
                    <a:pt x="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" y="68"/>
                    <a:pt x="5" y="67"/>
                    <a:pt x="7" y="67"/>
                  </a:cubicBezTo>
                  <a:cubicBezTo>
                    <a:pt x="9" y="67"/>
                    <a:pt x="12" y="68"/>
                    <a:pt x="14" y="6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39"/>
            <p:cNvSpPr>
              <a:spLocks/>
            </p:cNvSpPr>
            <p:nvPr/>
          </p:nvSpPr>
          <p:spPr bwMode="auto">
            <a:xfrm>
              <a:off x="9078913" y="1682751"/>
              <a:ext cx="61912" cy="61913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2 h 14"/>
                <a:gd name="T4" fmla="*/ 0 w 14"/>
                <a:gd name="T5" fmla="*/ 14 h 14"/>
                <a:gd name="T6" fmla="*/ 14 w 14"/>
                <a:gd name="T7" fmla="*/ 14 h 14"/>
                <a:gd name="T8" fmla="*/ 14 w 14"/>
                <a:gd name="T9" fmla="*/ 2 h 14"/>
                <a:gd name="T10" fmla="*/ 7 w 1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5" y="0"/>
                    <a:pt x="2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9" y="0"/>
                    <a:pt x="7" y="0"/>
                  </a:cubicBezTo>
                </a:path>
              </a:pathLst>
            </a:custGeom>
            <a:solidFill>
              <a:srgbClr val="BA8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Oval 40"/>
            <p:cNvSpPr>
              <a:spLocks noChangeArrowheads="1"/>
            </p:cNvSpPr>
            <p:nvPr/>
          </p:nvSpPr>
          <p:spPr bwMode="auto">
            <a:xfrm>
              <a:off x="9070975" y="1736726"/>
              <a:ext cx="79375" cy="79375"/>
            </a:xfrm>
            <a:prstGeom prst="ellipse">
              <a:avLst/>
            </a:pr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Oval 41"/>
            <p:cNvSpPr>
              <a:spLocks noChangeArrowheads="1"/>
            </p:cNvSpPr>
            <p:nvPr/>
          </p:nvSpPr>
          <p:spPr bwMode="auto">
            <a:xfrm>
              <a:off x="9070975" y="1346201"/>
              <a:ext cx="79375" cy="79375"/>
            </a:xfrm>
            <a:prstGeom prst="ellipse">
              <a:avLst/>
            </a:prstGeom>
            <a:solidFill>
              <a:srgbClr val="45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Oval 42"/>
            <p:cNvSpPr>
              <a:spLocks noChangeArrowheads="1"/>
            </p:cNvSpPr>
            <p:nvPr/>
          </p:nvSpPr>
          <p:spPr bwMode="auto">
            <a:xfrm>
              <a:off x="7402513" y="3303588"/>
              <a:ext cx="180975" cy="180975"/>
            </a:xfrm>
            <a:prstGeom prst="ellipse">
              <a:avLst/>
            </a:prstGeom>
            <a:solidFill>
              <a:srgbClr val="D167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7100888" y="3365501"/>
              <a:ext cx="306387" cy="57150"/>
            </a:xfrm>
            <a:custGeom>
              <a:avLst/>
              <a:gdLst>
                <a:gd name="T0" fmla="*/ 69 w 69"/>
                <a:gd name="T1" fmla="*/ 0 h 13"/>
                <a:gd name="T2" fmla="*/ 0 w 69"/>
                <a:gd name="T3" fmla="*/ 0 h 13"/>
                <a:gd name="T4" fmla="*/ 0 w 69"/>
                <a:gd name="T5" fmla="*/ 13 h 13"/>
                <a:gd name="T6" fmla="*/ 69 w 69"/>
                <a:gd name="T7" fmla="*/ 13 h 13"/>
                <a:gd name="T8" fmla="*/ 68 w 69"/>
                <a:gd name="T9" fmla="*/ 7 h 13"/>
                <a:gd name="T10" fmla="*/ 69 w 6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3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8" y="11"/>
                    <a:pt x="68" y="9"/>
                    <a:pt x="68" y="7"/>
                  </a:cubicBezTo>
                  <a:cubicBezTo>
                    <a:pt x="68" y="4"/>
                    <a:pt x="68" y="2"/>
                    <a:pt x="69" y="0"/>
                  </a:cubicBezTo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7402513" y="3365501"/>
              <a:ext cx="61912" cy="57150"/>
            </a:xfrm>
            <a:custGeom>
              <a:avLst/>
              <a:gdLst>
                <a:gd name="T0" fmla="*/ 14 w 14"/>
                <a:gd name="T1" fmla="*/ 0 h 13"/>
                <a:gd name="T2" fmla="*/ 1 w 14"/>
                <a:gd name="T3" fmla="*/ 0 h 13"/>
                <a:gd name="T4" fmla="*/ 0 w 14"/>
                <a:gd name="T5" fmla="*/ 7 h 13"/>
                <a:gd name="T6" fmla="*/ 1 w 14"/>
                <a:gd name="T7" fmla="*/ 13 h 13"/>
                <a:gd name="T8" fmla="*/ 14 w 14"/>
                <a:gd name="T9" fmla="*/ 13 h 13"/>
                <a:gd name="T10" fmla="*/ 14 w 1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1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9"/>
                    <a:pt x="0" y="11"/>
                    <a:pt x="1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A95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Oval 45"/>
            <p:cNvSpPr>
              <a:spLocks noChangeArrowheads="1"/>
            </p:cNvSpPr>
            <p:nvPr/>
          </p:nvSpPr>
          <p:spPr bwMode="auto">
            <a:xfrm>
              <a:off x="7450138" y="3351213"/>
              <a:ext cx="84137" cy="84138"/>
            </a:xfrm>
            <a:prstGeom prst="ellipse">
              <a:avLst/>
            </a:pr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Oval 46"/>
            <p:cNvSpPr>
              <a:spLocks noChangeArrowheads="1"/>
            </p:cNvSpPr>
            <p:nvPr/>
          </p:nvSpPr>
          <p:spPr bwMode="auto">
            <a:xfrm>
              <a:off x="7061201" y="3355976"/>
              <a:ext cx="79375" cy="74613"/>
            </a:xfrm>
            <a:prstGeom prst="ellipse">
              <a:avLst/>
            </a:prstGeom>
            <a:solidFill>
              <a:srgbClr val="45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Oval 47"/>
            <p:cNvSpPr>
              <a:spLocks noChangeArrowheads="1"/>
            </p:cNvSpPr>
            <p:nvPr/>
          </p:nvSpPr>
          <p:spPr bwMode="auto">
            <a:xfrm>
              <a:off x="10677525" y="3303588"/>
              <a:ext cx="180975" cy="180975"/>
            </a:xfrm>
            <a:prstGeom prst="ellipse">
              <a:avLst/>
            </a:prstGeom>
            <a:solidFill>
              <a:srgbClr val="4F9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48"/>
            <p:cNvSpPr>
              <a:spLocks/>
            </p:cNvSpPr>
            <p:nvPr/>
          </p:nvSpPr>
          <p:spPr bwMode="auto">
            <a:xfrm>
              <a:off x="10853738" y="3365501"/>
              <a:ext cx="306387" cy="57150"/>
            </a:xfrm>
            <a:custGeom>
              <a:avLst/>
              <a:gdLst>
                <a:gd name="T0" fmla="*/ 69 w 69"/>
                <a:gd name="T1" fmla="*/ 0 h 13"/>
                <a:gd name="T2" fmla="*/ 0 w 69"/>
                <a:gd name="T3" fmla="*/ 0 h 13"/>
                <a:gd name="T4" fmla="*/ 1 w 69"/>
                <a:gd name="T5" fmla="*/ 7 h 13"/>
                <a:gd name="T6" fmla="*/ 0 w 69"/>
                <a:gd name="T7" fmla="*/ 13 h 13"/>
                <a:gd name="T8" fmla="*/ 69 w 69"/>
                <a:gd name="T9" fmla="*/ 13 h 13"/>
                <a:gd name="T10" fmla="*/ 69 w 6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3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1" y="7"/>
                  </a:cubicBezTo>
                  <a:cubicBezTo>
                    <a:pt x="1" y="9"/>
                    <a:pt x="1" y="11"/>
                    <a:pt x="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>
              <a:off x="10796588" y="3365501"/>
              <a:ext cx="61912" cy="57150"/>
            </a:xfrm>
            <a:custGeom>
              <a:avLst/>
              <a:gdLst>
                <a:gd name="T0" fmla="*/ 13 w 14"/>
                <a:gd name="T1" fmla="*/ 0 h 13"/>
                <a:gd name="T2" fmla="*/ 0 w 14"/>
                <a:gd name="T3" fmla="*/ 0 h 13"/>
                <a:gd name="T4" fmla="*/ 0 w 14"/>
                <a:gd name="T5" fmla="*/ 13 h 13"/>
                <a:gd name="T6" fmla="*/ 13 w 14"/>
                <a:gd name="T7" fmla="*/ 13 h 13"/>
                <a:gd name="T8" fmla="*/ 14 w 14"/>
                <a:gd name="T9" fmla="*/ 7 h 13"/>
                <a:gd name="T10" fmla="*/ 13 w 1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4" y="9"/>
                    <a:pt x="14" y="7"/>
                  </a:cubicBezTo>
                  <a:cubicBezTo>
                    <a:pt x="14" y="4"/>
                    <a:pt x="14" y="2"/>
                    <a:pt x="13" y="0"/>
                  </a:cubicBezTo>
                </a:path>
              </a:pathLst>
            </a:custGeom>
            <a:solidFill>
              <a:srgbClr val="378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Oval 50"/>
            <p:cNvSpPr>
              <a:spLocks noChangeArrowheads="1"/>
            </p:cNvSpPr>
            <p:nvPr/>
          </p:nvSpPr>
          <p:spPr bwMode="auto">
            <a:xfrm>
              <a:off x="10729913" y="3351213"/>
              <a:ext cx="79375" cy="84138"/>
            </a:xfrm>
            <a:prstGeom prst="ellipse">
              <a:avLst/>
            </a:pr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Oval 51"/>
            <p:cNvSpPr>
              <a:spLocks noChangeArrowheads="1"/>
            </p:cNvSpPr>
            <p:nvPr/>
          </p:nvSpPr>
          <p:spPr bwMode="auto">
            <a:xfrm>
              <a:off x="11120438" y="3355976"/>
              <a:ext cx="79375" cy="74613"/>
            </a:xfrm>
            <a:prstGeom prst="ellipse">
              <a:avLst/>
            </a:prstGeom>
            <a:solidFill>
              <a:srgbClr val="45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Oval 52"/>
            <p:cNvSpPr>
              <a:spLocks noChangeArrowheads="1"/>
            </p:cNvSpPr>
            <p:nvPr/>
          </p:nvSpPr>
          <p:spPr bwMode="auto">
            <a:xfrm>
              <a:off x="9017000" y="4989513"/>
              <a:ext cx="185737" cy="180975"/>
            </a:xfrm>
            <a:prstGeom prst="ellipse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>
              <a:off x="9078913" y="5165726"/>
              <a:ext cx="61912" cy="306388"/>
            </a:xfrm>
            <a:custGeom>
              <a:avLst/>
              <a:gdLst>
                <a:gd name="T0" fmla="*/ 14 w 14"/>
                <a:gd name="T1" fmla="*/ 0 h 69"/>
                <a:gd name="T2" fmla="*/ 7 w 14"/>
                <a:gd name="T3" fmla="*/ 1 h 69"/>
                <a:gd name="T4" fmla="*/ 0 w 14"/>
                <a:gd name="T5" fmla="*/ 0 h 69"/>
                <a:gd name="T6" fmla="*/ 0 w 14"/>
                <a:gd name="T7" fmla="*/ 69 h 69"/>
                <a:gd name="T8" fmla="*/ 14 w 14"/>
                <a:gd name="T9" fmla="*/ 69 h 69"/>
                <a:gd name="T10" fmla="*/ 14 w 14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69">
                  <a:moveTo>
                    <a:pt x="14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5" y="1"/>
                    <a:pt x="2" y="1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C5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>
              <a:off x="9078913" y="5108576"/>
              <a:ext cx="61912" cy="61913"/>
            </a:xfrm>
            <a:custGeom>
              <a:avLst/>
              <a:gdLst>
                <a:gd name="T0" fmla="*/ 14 w 14"/>
                <a:gd name="T1" fmla="*/ 0 h 14"/>
                <a:gd name="T2" fmla="*/ 0 w 14"/>
                <a:gd name="T3" fmla="*/ 0 h 14"/>
                <a:gd name="T4" fmla="*/ 0 w 14"/>
                <a:gd name="T5" fmla="*/ 13 h 14"/>
                <a:gd name="T6" fmla="*/ 7 w 14"/>
                <a:gd name="T7" fmla="*/ 14 h 14"/>
                <a:gd name="T8" fmla="*/ 14 w 14"/>
                <a:gd name="T9" fmla="*/ 13 h 14"/>
                <a:gd name="T10" fmla="*/ 14 w 1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4"/>
                    <a:pt x="5" y="14"/>
                    <a:pt x="7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4D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Oval 55"/>
            <p:cNvSpPr>
              <a:spLocks noChangeArrowheads="1"/>
            </p:cNvSpPr>
            <p:nvPr/>
          </p:nvSpPr>
          <p:spPr bwMode="auto">
            <a:xfrm>
              <a:off x="9070975" y="5037138"/>
              <a:ext cx="79375" cy="84138"/>
            </a:xfrm>
            <a:prstGeom prst="ellipse">
              <a:avLst/>
            </a:pr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Oval 56"/>
            <p:cNvSpPr>
              <a:spLocks noChangeArrowheads="1"/>
            </p:cNvSpPr>
            <p:nvPr/>
          </p:nvSpPr>
          <p:spPr bwMode="auto">
            <a:xfrm>
              <a:off x="9070975" y="5432426"/>
              <a:ext cx="79375" cy="74613"/>
            </a:xfrm>
            <a:prstGeom prst="ellipse">
              <a:avLst/>
            </a:prstGeom>
            <a:solidFill>
              <a:srgbClr val="45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9" name="文本框 114"/>
          <p:cNvSpPr txBox="1"/>
          <p:nvPr/>
        </p:nvSpPr>
        <p:spPr>
          <a:xfrm>
            <a:off x="5705164" y="94333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FFC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01</a:t>
            </a:r>
            <a:endParaRPr lang="zh-CN" altLang="en-US" sz="4000" dirty="0">
              <a:solidFill>
                <a:srgbClr val="FFC00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130" name="文本框 114"/>
          <p:cNvSpPr txBox="1"/>
          <p:nvPr/>
        </p:nvSpPr>
        <p:spPr>
          <a:xfrm>
            <a:off x="9174452" y="3120106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00B0F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02</a:t>
            </a:r>
            <a:endParaRPr lang="zh-CN" altLang="en-US" sz="4000" dirty="0">
              <a:solidFill>
                <a:srgbClr val="00B0F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131" name="文本框 114"/>
          <p:cNvSpPr txBox="1"/>
          <p:nvPr/>
        </p:nvSpPr>
        <p:spPr>
          <a:xfrm>
            <a:off x="4637508" y="6013589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03</a:t>
            </a:r>
            <a:endParaRPr lang="zh-CN" altLang="en-US" sz="4000" dirty="0">
              <a:solidFill>
                <a:schemeClr val="tx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132" name="文本框 114"/>
          <p:cNvSpPr txBox="1"/>
          <p:nvPr/>
        </p:nvSpPr>
        <p:spPr>
          <a:xfrm>
            <a:off x="2126405" y="3148243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FF0066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04</a:t>
            </a:r>
            <a:endParaRPr lang="zh-CN" altLang="en-US" sz="4000" dirty="0">
              <a:solidFill>
                <a:srgbClr val="FF0066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133" name="TextBox 11"/>
          <p:cNvSpPr>
            <a:spLocks noChangeArrowheads="1"/>
          </p:cNvSpPr>
          <p:nvPr/>
        </p:nvSpPr>
        <p:spPr bwMode="auto">
          <a:xfrm>
            <a:off x="858982" y="3866503"/>
            <a:ext cx="3309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延伸服務學習年段</a:t>
            </a:r>
            <a:endParaRPr lang="en-US" altLang="zh-CN" b="1" dirty="0">
              <a:solidFill>
                <a:srgbClr val="FF00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4" name="TextBox 11"/>
          <p:cNvSpPr>
            <a:spLocks noChangeArrowheads="1"/>
          </p:cNvSpPr>
          <p:nvPr/>
        </p:nvSpPr>
        <p:spPr bwMode="auto">
          <a:xfrm>
            <a:off x="5152303" y="6090634"/>
            <a:ext cx="3309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引進外部資</a:t>
            </a:r>
            <a:r>
              <a:rPr lang="zh-TW" alt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源</a:t>
            </a:r>
            <a:endParaRPr lang="en-US" altLang="zh-CN" b="1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5" name="TextBox 11"/>
          <p:cNvSpPr>
            <a:spLocks noChangeArrowheads="1"/>
          </p:cNvSpPr>
          <p:nvPr/>
        </p:nvSpPr>
        <p:spPr bwMode="auto">
          <a:xfrm>
            <a:off x="8196325" y="3810842"/>
            <a:ext cx="3309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發</a:t>
            </a:r>
            <a:r>
              <a:rPr lang="zh-TW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展</a:t>
            </a:r>
            <a:r>
              <a:rPr lang="zh-TW" altLang="en-US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個殊品德培養</a:t>
            </a:r>
            <a:endParaRPr lang="en-US" altLang="zh-CN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6" name="TextBox 11"/>
          <p:cNvSpPr>
            <a:spLocks noChangeArrowheads="1"/>
          </p:cNvSpPr>
          <p:nvPr/>
        </p:nvSpPr>
        <p:spPr bwMode="auto">
          <a:xfrm>
            <a:off x="4153763" y="820686"/>
            <a:ext cx="3944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落實</a:t>
            </a:r>
            <a:r>
              <a:rPr lang="en-US" altLang="zh-TW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108</a:t>
            </a:r>
            <a:r>
              <a:rPr lang="zh-TW" altLang="en-US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課綱核心素養</a:t>
            </a:r>
            <a:endParaRPr lang="en-US" altLang="zh-CN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BEC21340-649A-461F-9A8E-AED69D159C9A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31747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25400"/>
            <a:ext cx="122174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矩形 1"/>
          <p:cNvSpPr>
            <a:spLocks noChangeArrowheads="1"/>
          </p:cNvSpPr>
          <p:nvPr/>
        </p:nvSpPr>
        <p:spPr bwMode="auto">
          <a:xfrm>
            <a:off x="-12700" y="-7938"/>
            <a:ext cx="12226925" cy="6900863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51" name="文本框 7"/>
          <p:cNvSpPr>
            <a:spLocks noChangeArrowheads="1"/>
          </p:cNvSpPr>
          <p:nvPr/>
        </p:nvSpPr>
        <p:spPr bwMode="auto">
          <a:xfrm>
            <a:off x="2668588" y="2641600"/>
            <a:ext cx="65373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感谢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聆</a:t>
            </a:r>
            <a:r>
              <a:rPr lang="zh-TW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聽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！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752" name="任意多边形 20"/>
          <p:cNvSpPr>
            <a:spLocks noChangeArrowheads="1"/>
          </p:cNvSpPr>
          <p:nvPr/>
        </p:nvSpPr>
        <p:spPr bwMode="auto">
          <a:xfrm>
            <a:off x="10172700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753" name="任意多边形 25"/>
          <p:cNvSpPr>
            <a:spLocks noChangeArrowheads="1"/>
          </p:cNvSpPr>
          <p:nvPr/>
        </p:nvSpPr>
        <p:spPr bwMode="auto">
          <a:xfrm>
            <a:off x="9444038" y="4443413"/>
            <a:ext cx="2789237" cy="2462212"/>
          </a:xfrm>
          <a:custGeom>
            <a:avLst/>
            <a:gdLst>
              <a:gd name="T0" fmla="*/ 748229 w 3868616"/>
              <a:gd name="T1" fmla="*/ 0 h 2447779"/>
              <a:gd name="T2" fmla="*/ 0 w 3868616"/>
              <a:gd name="T3" fmla="*/ 2520800 h 2447779"/>
              <a:gd name="T4" fmla="*/ 753711 w 3868616"/>
              <a:gd name="T5" fmla="*/ 2491825 h 2447779"/>
              <a:gd name="T6" fmla="*/ 748229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754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755" name="任意多边形 14335"/>
          <p:cNvSpPr>
            <a:spLocks noChangeArrowheads="1"/>
          </p:cNvSpPr>
          <p:nvPr/>
        </p:nvSpPr>
        <p:spPr bwMode="auto">
          <a:xfrm>
            <a:off x="-69850" y="0"/>
            <a:ext cx="1800225" cy="3081338"/>
          </a:xfrm>
          <a:custGeom>
            <a:avLst/>
            <a:gdLst>
              <a:gd name="T0" fmla="*/ 0 w 1800665"/>
              <a:gd name="T1" fmla="*/ 0 h 3080824"/>
              <a:gd name="T2" fmla="*/ 1798465 w 1800665"/>
              <a:gd name="T3" fmla="*/ 0 h 3080824"/>
              <a:gd name="T4" fmla="*/ 56201 w 1800665"/>
              <a:gd name="T5" fmla="*/ 3083394 h 3080824"/>
              <a:gd name="T6" fmla="*/ 0 w 1800665"/>
              <a:gd name="T7" fmla="*/ 0 h 3080824"/>
              <a:gd name="T8" fmla="*/ 0 60000 65536"/>
              <a:gd name="T9" fmla="*/ 0 60000 65536"/>
              <a:gd name="T10" fmla="*/ 0 60000 65536"/>
              <a:gd name="T11" fmla="*/ 0 60000 65536"/>
              <a:gd name="T12" fmla="*/ 0 w 1800665"/>
              <a:gd name="T13" fmla="*/ 0 h 3080824"/>
              <a:gd name="T14" fmla="*/ 1800665 w 1800665"/>
              <a:gd name="T15" fmla="*/ 3080824 h 30808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00665" h="3080824">
                <a:moveTo>
                  <a:pt x="0" y="0"/>
                </a:moveTo>
                <a:lnTo>
                  <a:pt x="1800665" y="0"/>
                </a:lnTo>
                <a:lnTo>
                  <a:pt x="56271" y="3080824"/>
                </a:lnTo>
                <a:lnTo>
                  <a:pt x="0" y="0"/>
                </a:lnTo>
                <a:close/>
              </a:path>
            </a:pathLst>
          </a:custGeom>
          <a:solidFill>
            <a:srgbClr val="418AB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756" name="任意多边形 14337"/>
          <p:cNvSpPr>
            <a:spLocks noChangeArrowheads="1"/>
          </p:cNvSpPr>
          <p:nvPr/>
        </p:nvSpPr>
        <p:spPr bwMode="auto">
          <a:xfrm>
            <a:off x="-69850" y="1389063"/>
            <a:ext cx="1827213" cy="5486400"/>
          </a:xfrm>
          <a:custGeom>
            <a:avLst/>
            <a:gdLst>
              <a:gd name="T0" fmla="*/ 0 w 1828800"/>
              <a:gd name="T1" fmla="*/ 0 h 5486400"/>
              <a:gd name="T2" fmla="*/ 1820879 w 1828800"/>
              <a:gd name="T3" fmla="*/ 3348110 h 5486400"/>
              <a:gd name="T4" fmla="*/ 490236 w 1828800"/>
              <a:gd name="T5" fmla="*/ 5458264 h 5486400"/>
              <a:gd name="T6" fmla="*/ 28015 w 1828800"/>
              <a:gd name="T7" fmla="*/ 5486400 h 5486400"/>
              <a:gd name="T8" fmla="*/ 0 w 1828800"/>
              <a:gd name="T9" fmla="*/ 0 h 5486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8800"/>
              <a:gd name="T16" fmla="*/ 0 h 5486400"/>
              <a:gd name="T17" fmla="*/ 1828800 w 1828800"/>
              <a:gd name="T18" fmla="*/ 5486400 h 5486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8800" h="5486400">
                <a:moveTo>
                  <a:pt x="0" y="0"/>
                </a:moveTo>
                <a:lnTo>
                  <a:pt x="1828800" y="3348110"/>
                </a:lnTo>
                <a:lnTo>
                  <a:pt x="492369" y="5458264"/>
                </a:lnTo>
                <a:lnTo>
                  <a:pt x="28135" y="548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757" name="任意多边形 14338"/>
          <p:cNvSpPr>
            <a:spLocks noChangeArrowheads="1"/>
          </p:cNvSpPr>
          <p:nvPr/>
        </p:nvSpPr>
        <p:spPr bwMode="auto">
          <a:xfrm>
            <a:off x="-25400" y="4992688"/>
            <a:ext cx="4262438" cy="1900237"/>
          </a:xfrm>
          <a:custGeom>
            <a:avLst/>
            <a:gdLst>
              <a:gd name="T0" fmla="*/ 0 w 4262510"/>
              <a:gd name="T1" fmla="*/ 0 h 1899138"/>
              <a:gd name="T2" fmla="*/ 4262150 w 4262510"/>
              <a:gd name="T3" fmla="*/ 1904640 h 1899138"/>
              <a:gd name="T4" fmla="*/ 0 w 4262510"/>
              <a:gd name="T5" fmla="*/ 1904640 h 1899138"/>
              <a:gd name="T6" fmla="*/ 0 w 4262510"/>
              <a:gd name="T7" fmla="*/ 0 h 1899138"/>
              <a:gd name="T8" fmla="*/ 0 60000 65536"/>
              <a:gd name="T9" fmla="*/ 0 60000 65536"/>
              <a:gd name="T10" fmla="*/ 0 60000 65536"/>
              <a:gd name="T11" fmla="*/ 0 60000 65536"/>
              <a:gd name="T12" fmla="*/ 0 w 4262510"/>
              <a:gd name="T13" fmla="*/ 0 h 1899138"/>
              <a:gd name="T14" fmla="*/ 4262510 w 4262510"/>
              <a:gd name="T15" fmla="*/ 1899138 h 1899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62510" h="1899138">
                <a:moveTo>
                  <a:pt x="0" y="0"/>
                </a:moveTo>
                <a:lnTo>
                  <a:pt x="4262510" y="1899138"/>
                </a:lnTo>
                <a:lnTo>
                  <a:pt x="0" y="189913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758" name="任意多边形 22"/>
          <p:cNvSpPr>
            <a:spLocks noChangeArrowheads="1"/>
          </p:cNvSpPr>
          <p:nvPr/>
        </p:nvSpPr>
        <p:spPr bwMode="auto">
          <a:xfrm>
            <a:off x="6537325" y="-34925"/>
            <a:ext cx="5697538" cy="2122488"/>
          </a:xfrm>
          <a:custGeom>
            <a:avLst/>
            <a:gdLst>
              <a:gd name="T0" fmla="*/ 5662856 w 5697415"/>
              <a:gd name="T1" fmla="*/ 0 h 2121877"/>
              <a:gd name="T2" fmla="*/ 5698030 w 5697415"/>
              <a:gd name="T3" fmla="*/ 2124934 h 2121877"/>
              <a:gd name="T4" fmla="*/ 0 w 5697415"/>
              <a:gd name="T5" fmla="*/ 23482 h 2121877"/>
              <a:gd name="T6" fmla="*/ 5662856 w 5697415"/>
              <a:gd name="T7" fmla="*/ 0 h 2121877"/>
              <a:gd name="T8" fmla="*/ 0 60000 65536"/>
              <a:gd name="T9" fmla="*/ 0 60000 65536"/>
              <a:gd name="T10" fmla="*/ 0 60000 65536"/>
              <a:gd name="T11" fmla="*/ 0 60000 65536"/>
              <a:gd name="T12" fmla="*/ 0 w 5697415"/>
              <a:gd name="T13" fmla="*/ 0 h 2121877"/>
              <a:gd name="T14" fmla="*/ 5697415 w 5697415"/>
              <a:gd name="T15" fmla="*/ 2121877 h 21218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97415" h="2121877">
                <a:moveTo>
                  <a:pt x="5662246" y="0"/>
                </a:moveTo>
                <a:lnTo>
                  <a:pt x="5697415" y="2121877"/>
                </a:lnTo>
                <a:lnTo>
                  <a:pt x="0" y="23447"/>
                </a:lnTo>
                <a:lnTo>
                  <a:pt x="5662246" y="0"/>
                </a:lnTo>
                <a:close/>
              </a:path>
            </a:pathLst>
          </a:custGeom>
          <a:solidFill>
            <a:srgbClr val="C0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EE269B49-4EB1-4870-9FAA-0B0ECC98E682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6147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9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0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1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2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3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4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5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6" name="文本框 7"/>
          <p:cNvSpPr>
            <a:spLocks noChangeArrowheads="1"/>
          </p:cNvSpPr>
          <p:nvPr/>
        </p:nvSpPr>
        <p:spPr bwMode="auto">
          <a:xfrm>
            <a:off x="700088" y="1654175"/>
            <a:ext cx="1601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章　節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7" name="圆角矩形 17"/>
          <p:cNvSpPr>
            <a:spLocks noChangeArrowheads="1"/>
          </p:cNvSpPr>
          <p:nvPr/>
        </p:nvSpPr>
        <p:spPr bwMode="auto">
          <a:xfrm>
            <a:off x="2878138" y="2052638"/>
            <a:ext cx="4735512" cy="674687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8" name="文本框 10"/>
          <p:cNvSpPr>
            <a:spLocks noChangeArrowheads="1"/>
          </p:cNvSpPr>
          <p:nvPr/>
        </p:nvSpPr>
        <p:spPr bwMode="auto">
          <a:xfrm>
            <a:off x="2933700" y="212883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1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念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目標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59" name="文本框 10"/>
          <p:cNvSpPr>
            <a:spLocks noChangeArrowheads="1"/>
          </p:cNvSpPr>
          <p:nvPr/>
        </p:nvSpPr>
        <p:spPr bwMode="auto">
          <a:xfrm>
            <a:off x="2933700" y="2900363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2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創新特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0" name="文本框 10"/>
          <p:cNvSpPr>
            <a:spLocks noChangeArrowheads="1"/>
          </p:cNvSpPr>
          <p:nvPr/>
        </p:nvSpPr>
        <p:spPr bwMode="auto">
          <a:xfrm>
            <a:off x="2933700" y="364648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3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成效推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廣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1" name="文本框 10"/>
          <p:cNvSpPr>
            <a:spLocks noChangeArrowheads="1"/>
          </p:cNvSpPr>
          <p:nvPr/>
        </p:nvSpPr>
        <p:spPr bwMode="auto">
          <a:xfrm>
            <a:off x="2933700" y="4384675"/>
            <a:ext cx="449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4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自我檢核及省思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61AC2635-9855-4E1F-A38D-506E32450196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5123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5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6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7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8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9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0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1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2" name="文本框 7"/>
          <p:cNvSpPr>
            <a:spLocks noChangeArrowheads="1"/>
          </p:cNvSpPr>
          <p:nvPr/>
        </p:nvSpPr>
        <p:spPr bwMode="auto">
          <a:xfrm>
            <a:off x="938213" y="1654175"/>
            <a:ext cx="11255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理念</a:t>
            </a:r>
            <a:r>
              <a:rPr lang="en-US" altLang="zh-TW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/>
            </a:r>
            <a:br>
              <a:rPr lang="en-US" altLang="zh-TW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</a:b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目標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grpSp>
        <p:nvGrpSpPr>
          <p:cNvPr id="19" name="组合 75"/>
          <p:cNvGrpSpPr/>
          <p:nvPr/>
        </p:nvGrpSpPr>
        <p:grpSpPr>
          <a:xfrm>
            <a:off x="4505556" y="943146"/>
            <a:ext cx="5640157" cy="5372723"/>
            <a:chOff x="4672013" y="319087"/>
            <a:chExt cx="5959476" cy="5676901"/>
          </a:xfrm>
        </p:grpSpPr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5295901" y="3843337"/>
              <a:ext cx="2336800" cy="2133600"/>
            </a:xfrm>
            <a:custGeom>
              <a:avLst/>
              <a:gdLst>
                <a:gd name="T0" fmla="*/ 583 w 622"/>
                <a:gd name="T1" fmla="*/ 130 h 568"/>
                <a:gd name="T2" fmla="*/ 404 w 622"/>
                <a:gd name="T3" fmla="*/ 0 h 568"/>
                <a:gd name="T4" fmla="*/ 314 w 622"/>
                <a:gd name="T5" fmla="*/ 43 h 568"/>
                <a:gd name="T6" fmla="*/ 131 w 622"/>
                <a:gd name="T7" fmla="*/ 43 h 568"/>
                <a:gd name="T8" fmla="*/ 59 w 622"/>
                <a:gd name="T9" fmla="*/ 95 h 568"/>
                <a:gd name="T10" fmla="*/ 15 w 622"/>
                <a:gd name="T11" fmla="*/ 230 h 568"/>
                <a:gd name="T12" fmla="*/ 98 w 622"/>
                <a:gd name="T13" fmla="*/ 485 h 568"/>
                <a:gd name="T14" fmla="*/ 213 w 622"/>
                <a:gd name="T15" fmla="*/ 568 h 568"/>
                <a:gd name="T16" fmla="*/ 481 w 622"/>
                <a:gd name="T17" fmla="*/ 568 h 568"/>
                <a:gd name="T18" fmla="*/ 596 w 622"/>
                <a:gd name="T19" fmla="*/ 485 h 568"/>
                <a:gd name="T20" fmla="*/ 622 w 622"/>
                <a:gd name="T21" fmla="*/ 404 h 568"/>
                <a:gd name="T22" fmla="*/ 567 w 622"/>
                <a:gd name="T23" fmla="*/ 234 h 568"/>
                <a:gd name="T24" fmla="*/ 583 w 622"/>
                <a:gd name="T25" fmla="*/ 13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2" h="568">
                  <a:moveTo>
                    <a:pt x="583" y="130"/>
                  </a:moveTo>
                  <a:cubicBezTo>
                    <a:pt x="506" y="116"/>
                    <a:pt x="441" y="67"/>
                    <a:pt x="404" y="0"/>
                  </a:cubicBezTo>
                  <a:cubicBezTo>
                    <a:pt x="381" y="25"/>
                    <a:pt x="347" y="43"/>
                    <a:pt x="314" y="43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20" y="123"/>
                    <a:pt x="0" y="184"/>
                    <a:pt x="15" y="230"/>
                  </a:cubicBezTo>
                  <a:cubicBezTo>
                    <a:pt x="98" y="485"/>
                    <a:pt x="98" y="485"/>
                    <a:pt x="98" y="485"/>
                  </a:cubicBezTo>
                  <a:cubicBezTo>
                    <a:pt x="113" y="531"/>
                    <a:pt x="165" y="568"/>
                    <a:pt x="213" y="568"/>
                  </a:cubicBezTo>
                  <a:cubicBezTo>
                    <a:pt x="481" y="568"/>
                    <a:pt x="481" y="568"/>
                    <a:pt x="481" y="568"/>
                  </a:cubicBezTo>
                  <a:cubicBezTo>
                    <a:pt x="529" y="568"/>
                    <a:pt x="581" y="531"/>
                    <a:pt x="596" y="485"/>
                  </a:cubicBezTo>
                  <a:cubicBezTo>
                    <a:pt x="622" y="404"/>
                    <a:pt x="622" y="404"/>
                    <a:pt x="622" y="404"/>
                  </a:cubicBezTo>
                  <a:cubicBezTo>
                    <a:pt x="567" y="234"/>
                    <a:pt x="567" y="234"/>
                    <a:pt x="567" y="234"/>
                  </a:cubicBezTo>
                  <a:cubicBezTo>
                    <a:pt x="556" y="201"/>
                    <a:pt x="563" y="161"/>
                    <a:pt x="583" y="130"/>
                  </a:cubicBezTo>
                </a:path>
              </a:pathLst>
            </a:custGeom>
            <a:solidFill>
              <a:srgbClr val="F583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6"/>
            <p:cNvSpPr>
              <a:spLocks/>
            </p:cNvSpPr>
            <p:nvPr/>
          </p:nvSpPr>
          <p:spPr bwMode="auto">
            <a:xfrm>
              <a:off x="4672013" y="1525587"/>
              <a:ext cx="2279650" cy="2479675"/>
            </a:xfrm>
            <a:custGeom>
              <a:avLst/>
              <a:gdLst>
                <a:gd name="T0" fmla="*/ 540 w 607"/>
                <a:gd name="T1" fmla="*/ 496 h 660"/>
                <a:gd name="T2" fmla="*/ 607 w 607"/>
                <a:gd name="T3" fmla="*/ 324 h 660"/>
                <a:gd name="T4" fmla="*/ 546 w 607"/>
                <a:gd name="T5" fmla="*/ 255 h 660"/>
                <a:gd name="T6" fmla="*/ 490 w 607"/>
                <a:gd name="T7" fmla="*/ 81 h 660"/>
                <a:gd name="T8" fmla="*/ 418 w 607"/>
                <a:gd name="T9" fmla="*/ 29 h 660"/>
                <a:gd name="T10" fmla="*/ 275 w 607"/>
                <a:gd name="T11" fmla="*/ 29 h 660"/>
                <a:gd name="T12" fmla="*/ 59 w 607"/>
                <a:gd name="T13" fmla="*/ 186 h 660"/>
                <a:gd name="T14" fmla="*/ 15 w 607"/>
                <a:gd name="T15" fmla="*/ 321 h 660"/>
                <a:gd name="T16" fmla="*/ 98 w 607"/>
                <a:gd name="T17" fmla="*/ 576 h 660"/>
                <a:gd name="T18" fmla="*/ 213 w 607"/>
                <a:gd name="T19" fmla="*/ 660 h 660"/>
                <a:gd name="T20" fmla="*/ 297 w 607"/>
                <a:gd name="T21" fmla="*/ 660 h 660"/>
                <a:gd name="T22" fmla="*/ 480 w 607"/>
                <a:gd name="T23" fmla="*/ 660 h 660"/>
                <a:gd name="T24" fmla="*/ 570 w 607"/>
                <a:gd name="T25" fmla="*/ 617 h 660"/>
                <a:gd name="T26" fmla="*/ 543 w 607"/>
                <a:gd name="T27" fmla="*/ 537 h 660"/>
                <a:gd name="T28" fmla="*/ 540 w 607"/>
                <a:gd name="T29" fmla="*/ 4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7" h="660">
                  <a:moveTo>
                    <a:pt x="540" y="496"/>
                  </a:moveTo>
                  <a:cubicBezTo>
                    <a:pt x="540" y="430"/>
                    <a:pt x="565" y="369"/>
                    <a:pt x="607" y="324"/>
                  </a:cubicBezTo>
                  <a:cubicBezTo>
                    <a:pt x="579" y="309"/>
                    <a:pt x="555" y="284"/>
                    <a:pt x="546" y="255"/>
                  </a:cubicBezTo>
                  <a:cubicBezTo>
                    <a:pt x="490" y="81"/>
                    <a:pt x="490" y="81"/>
                    <a:pt x="490" y="81"/>
                  </a:cubicBezTo>
                  <a:cubicBezTo>
                    <a:pt x="418" y="29"/>
                    <a:pt x="418" y="29"/>
                    <a:pt x="418" y="29"/>
                  </a:cubicBezTo>
                  <a:cubicBezTo>
                    <a:pt x="378" y="0"/>
                    <a:pt x="314" y="0"/>
                    <a:pt x="275" y="29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20" y="214"/>
                    <a:pt x="0" y="275"/>
                    <a:pt x="15" y="321"/>
                  </a:cubicBezTo>
                  <a:cubicBezTo>
                    <a:pt x="98" y="576"/>
                    <a:pt x="98" y="576"/>
                    <a:pt x="98" y="576"/>
                  </a:cubicBezTo>
                  <a:cubicBezTo>
                    <a:pt x="112" y="622"/>
                    <a:pt x="164" y="660"/>
                    <a:pt x="213" y="660"/>
                  </a:cubicBezTo>
                  <a:cubicBezTo>
                    <a:pt x="297" y="660"/>
                    <a:pt x="297" y="660"/>
                    <a:pt x="297" y="660"/>
                  </a:cubicBezTo>
                  <a:cubicBezTo>
                    <a:pt x="480" y="660"/>
                    <a:pt x="480" y="660"/>
                    <a:pt x="480" y="660"/>
                  </a:cubicBezTo>
                  <a:cubicBezTo>
                    <a:pt x="513" y="660"/>
                    <a:pt x="547" y="642"/>
                    <a:pt x="570" y="617"/>
                  </a:cubicBezTo>
                  <a:cubicBezTo>
                    <a:pt x="557" y="592"/>
                    <a:pt x="548" y="565"/>
                    <a:pt x="543" y="537"/>
                  </a:cubicBezTo>
                  <a:cubicBezTo>
                    <a:pt x="541" y="523"/>
                    <a:pt x="540" y="510"/>
                    <a:pt x="540" y="496"/>
                  </a:cubicBezTo>
                </a:path>
              </a:pathLst>
            </a:custGeom>
            <a:solidFill>
              <a:srgbClr val="DD3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8"/>
            <p:cNvSpPr>
              <a:spLocks/>
            </p:cNvSpPr>
            <p:nvPr/>
          </p:nvSpPr>
          <p:spPr bwMode="auto">
            <a:xfrm>
              <a:off x="7385051" y="3873500"/>
              <a:ext cx="2589213" cy="2122488"/>
            </a:xfrm>
            <a:custGeom>
              <a:avLst/>
              <a:gdLst>
                <a:gd name="T0" fmla="*/ 630 w 689"/>
                <a:gd name="T1" fmla="*/ 91 h 565"/>
                <a:gd name="T2" fmla="*/ 562 w 689"/>
                <a:gd name="T3" fmla="*/ 41 h 565"/>
                <a:gd name="T4" fmla="*/ 383 w 689"/>
                <a:gd name="T5" fmla="*/ 41 h 565"/>
                <a:gd name="T6" fmla="*/ 294 w 689"/>
                <a:gd name="T7" fmla="*/ 0 h 565"/>
                <a:gd name="T8" fmla="*/ 110 w 689"/>
                <a:gd name="T9" fmla="*/ 124 h 565"/>
                <a:gd name="T10" fmla="*/ 73 w 689"/>
                <a:gd name="T11" fmla="*/ 126 h 565"/>
                <a:gd name="T12" fmla="*/ 27 w 689"/>
                <a:gd name="T13" fmla="*/ 122 h 565"/>
                <a:gd name="T14" fmla="*/ 11 w 689"/>
                <a:gd name="T15" fmla="*/ 226 h 565"/>
                <a:gd name="T16" fmla="*/ 66 w 689"/>
                <a:gd name="T17" fmla="*/ 396 h 565"/>
                <a:gd name="T18" fmla="*/ 94 w 689"/>
                <a:gd name="T19" fmla="*/ 481 h 565"/>
                <a:gd name="T20" fmla="*/ 209 w 689"/>
                <a:gd name="T21" fmla="*/ 565 h 565"/>
                <a:gd name="T22" fmla="*/ 477 w 689"/>
                <a:gd name="T23" fmla="*/ 565 h 565"/>
                <a:gd name="T24" fmla="*/ 592 w 689"/>
                <a:gd name="T25" fmla="*/ 481 h 565"/>
                <a:gd name="T26" fmla="*/ 674 w 689"/>
                <a:gd name="T27" fmla="*/ 226 h 565"/>
                <a:gd name="T28" fmla="*/ 630 w 689"/>
                <a:gd name="T29" fmla="*/ 91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9" h="565">
                  <a:moveTo>
                    <a:pt x="630" y="91"/>
                  </a:moveTo>
                  <a:cubicBezTo>
                    <a:pt x="562" y="41"/>
                    <a:pt x="562" y="41"/>
                    <a:pt x="562" y="41"/>
                  </a:cubicBezTo>
                  <a:cubicBezTo>
                    <a:pt x="383" y="41"/>
                    <a:pt x="383" y="41"/>
                    <a:pt x="383" y="41"/>
                  </a:cubicBezTo>
                  <a:cubicBezTo>
                    <a:pt x="351" y="41"/>
                    <a:pt x="317" y="24"/>
                    <a:pt x="294" y="0"/>
                  </a:cubicBezTo>
                  <a:cubicBezTo>
                    <a:pt x="255" y="65"/>
                    <a:pt x="189" y="112"/>
                    <a:pt x="110" y="124"/>
                  </a:cubicBezTo>
                  <a:cubicBezTo>
                    <a:pt x="98" y="125"/>
                    <a:pt x="86" y="126"/>
                    <a:pt x="73" y="126"/>
                  </a:cubicBezTo>
                  <a:cubicBezTo>
                    <a:pt x="57" y="126"/>
                    <a:pt x="42" y="125"/>
                    <a:pt x="27" y="122"/>
                  </a:cubicBezTo>
                  <a:cubicBezTo>
                    <a:pt x="7" y="153"/>
                    <a:pt x="0" y="193"/>
                    <a:pt x="11" y="226"/>
                  </a:cubicBezTo>
                  <a:cubicBezTo>
                    <a:pt x="66" y="396"/>
                    <a:pt x="66" y="396"/>
                    <a:pt x="66" y="396"/>
                  </a:cubicBezTo>
                  <a:cubicBezTo>
                    <a:pt x="94" y="481"/>
                    <a:pt x="94" y="481"/>
                    <a:pt x="94" y="481"/>
                  </a:cubicBezTo>
                  <a:cubicBezTo>
                    <a:pt x="109" y="527"/>
                    <a:pt x="160" y="565"/>
                    <a:pt x="209" y="565"/>
                  </a:cubicBezTo>
                  <a:cubicBezTo>
                    <a:pt x="477" y="565"/>
                    <a:pt x="477" y="565"/>
                    <a:pt x="477" y="565"/>
                  </a:cubicBezTo>
                  <a:cubicBezTo>
                    <a:pt x="525" y="565"/>
                    <a:pt x="577" y="527"/>
                    <a:pt x="592" y="481"/>
                  </a:cubicBezTo>
                  <a:cubicBezTo>
                    <a:pt x="674" y="226"/>
                    <a:pt x="674" y="226"/>
                    <a:pt x="674" y="226"/>
                  </a:cubicBezTo>
                  <a:cubicBezTo>
                    <a:pt x="689" y="180"/>
                    <a:pt x="669" y="119"/>
                    <a:pt x="630" y="91"/>
                  </a:cubicBezTo>
                </a:path>
              </a:pathLst>
            </a:custGeom>
            <a:solidFill>
              <a:srgbClr val="AAD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50"/>
            <p:cNvSpPr>
              <a:spLocks/>
            </p:cNvSpPr>
            <p:nvPr/>
          </p:nvSpPr>
          <p:spPr bwMode="auto">
            <a:xfrm>
              <a:off x="6354763" y="319087"/>
              <a:ext cx="2608263" cy="2422525"/>
            </a:xfrm>
            <a:custGeom>
              <a:avLst/>
              <a:gdLst>
                <a:gd name="T0" fmla="*/ 635 w 694"/>
                <a:gd name="T1" fmla="*/ 186 h 645"/>
                <a:gd name="T2" fmla="*/ 418 w 694"/>
                <a:gd name="T3" fmla="*/ 29 h 645"/>
                <a:gd name="T4" fmla="*/ 276 w 694"/>
                <a:gd name="T5" fmla="*/ 29 h 645"/>
                <a:gd name="T6" fmla="*/ 59 w 694"/>
                <a:gd name="T7" fmla="*/ 186 h 645"/>
                <a:gd name="T8" fmla="*/ 15 w 694"/>
                <a:gd name="T9" fmla="*/ 321 h 645"/>
                <a:gd name="T10" fmla="*/ 42 w 694"/>
                <a:gd name="T11" fmla="*/ 402 h 645"/>
                <a:gd name="T12" fmla="*/ 98 w 694"/>
                <a:gd name="T13" fmla="*/ 576 h 645"/>
                <a:gd name="T14" fmla="*/ 159 w 694"/>
                <a:gd name="T15" fmla="*/ 645 h 645"/>
                <a:gd name="T16" fmla="*/ 233 w 694"/>
                <a:gd name="T17" fmla="*/ 589 h 645"/>
                <a:gd name="T18" fmla="*/ 347 w 694"/>
                <a:gd name="T19" fmla="*/ 562 h 645"/>
                <a:gd name="T20" fmla="*/ 458 w 694"/>
                <a:gd name="T21" fmla="*/ 587 h 645"/>
                <a:gd name="T22" fmla="*/ 535 w 694"/>
                <a:gd name="T23" fmla="*/ 645 h 645"/>
                <a:gd name="T24" fmla="*/ 596 w 694"/>
                <a:gd name="T25" fmla="*/ 576 h 645"/>
                <a:gd name="T26" fmla="*/ 651 w 694"/>
                <a:gd name="T27" fmla="*/ 406 h 645"/>
                <a:gd name="T28" fmla="*/ 679 w 694"/>
                <a:gd name="T29" fmla="*/ 321 h 645"/>
                <a:gd name="T30" fmla="*/ 635 w 694"/>
                <a:gd name="T31" fmla="*/ 186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4" h="645">
                  <a:moveTo>
                    <a:pt x="635" y="186"/>
                  </a:moveTo>
                  <a:cubicBezTo>
                    <a:pt x="418" y="29"/>
                    <a:pt x="418" y="29"/>
                    <a:pt x="418" y="29"/>
                  </a:cubicBezTo>
                  <a:cubicBezTo>
                    <a:pt x="379" y="0"/>
                    <a:pt x="315" y="0"/>
                    <a:pt x="276" y="29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20" y="215"/>
                    <a:pt x="0" y="275"/>
                    <a:pt x="15" y="321"/>
                  </a:cubicBezTo>
                  <a:cubicBezTo>
                    <a:pt x="42" y="402"/>
                    <a:pt x="42" y="402"/>
                    <a:pt x="42" y="402"/>
                  </a:cubicBezTo>
                  <a:cubicBezTo>
                    <a:pt x="98" y="576"/>
                    <a:pt x="98" y="576"/>
                    <a:pt x="98" y="576"/>
                  </a:cubicBezTo>
                  <a:cubicBezTo>
                    <a:pt x="107" y="605"/>
                    <a:pt x="131" y="630"/>
                    <a:pt x="159" y="645"/>
                  </a:cubicBezTo>
                  <a:cubicBezTo>
                    <a:pt x="180" y="622"/>
                    <a:pt x="205" y="603"/>
                    <a:pt x="233" y="589"/>
                  </a:cubicBezTo>
                  <a:cubicBezTo>
                    <a:pt x="268" y="572"/>
                    <a:pt x="306" y="562"/>
                    <a:pt x="347" y="562"/>
                  </a:cubicBezTo>
                  <a:cubicBezTo>
                    <a:pt x="387" y="562"/>
                    <a:pt x="424" y="571"/>
                    <a:pt x="458" y="587"/>
                  </a:cubicBezTo>
                  <a:cubicBezTo>
                    <a:pt x="487" y="601"/>
                    <a:pt x="514" y="621"/>
                    <a:pt x="535" y="645"/>
                  </a:cubicBezTo>
                  <a:cubicBezTo>
                    <a:pt x="563" y="630"/>
                    <a:pt x="587" y="605"/>
                    <a:pt x="596" y="576"/>
                  </a:cubicBezTo>
                  <a:cubicBezTo>
                    <a:pt x="651" y="406"/>
                    <a:pt x="651" y="406"/>
                    <a:pt x="651" y="406"/>
                  </a:cubicBezTo>
                  <a:cubicBezTo>
                    <a:pt x="679" y="321"/>
                    <a:pt x="679" y="321"/>
                    <a:pt x="679" y="321"/>
                  </a:cubicBezTo>
                  <a:cubicBezTo>
                    <a:pt x="694" y="275"/>
                    <a:pt x="674" y="215"/>
                    <a:pt x="635" y="186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8366126" y="1550987"/>
              <a:ext cx="2265363" cy="2476500"/>
            </a:xfrm>
            <a:custGeom>
              <a:avLst/>
              <a:gdLst>
                <a:gd name="T0" fmla="*/ 544 w 603"/>
                <a:gd name="T1" fmla="*/ 186 h 659"/>
                <a:gd name="T2" fmla="*/ 327 w 603"/>
                <a:gd name="T3" fmla="*/ 28 h 659"/>
                <a:gd name="T4" fmla="*/ 185 w 603"/>
                <a:gd name="T5" fmla="*/ 28 h 659"/>
                <a:gd name="T6" fmla="*/ 116 w 603"/>
                <a:gd name="T7" fmla="*/ 78 h 659"/>
                <a:gd name="T8" fmla="*/ 61 w 603"/>
                <a:gd name="T9" fmla="*/ 248 h 659"/>
                <a:gd name="T10" fmla="*/ 0 w 603"/>
                <a:gd name="T11" fmla="*/ 317 h 659"/>
                <a:gd name="T12" fmla="*/ 67 w 603"/>
                <a:gd name="T13" fmla="*/ 489 h 659"/>
                <a:gd name="T14" fmla="*/ 64 w 603"/>
                <a:gd name="T15" fmla="*/ 531 h 659"/>
                <a:gd name="T16" fmla="*/ 33 w 603"/>
                <a:gd name="T17" fmla="*/ 618 h 659"/>
                <a:gd name="T18" fmla="*/ 122 w 603"/>
                <a:gd name="T19" fmla="*/ 659 h 659"/>
                <a:gd name="T20" fmla="*/ 301 w 603"/>
                <a:gd name="T21" fmla="*/ 659 h 659"/>
                <a:gd name="T22" fmla="*/ 390 w 603"/>
                <a:gd name="T23" fmla="*/ 659 h 659"/>
                <a:gd name="T24" fmla="*/ 505 w 603"/>
                <a:gd name="T25" fmla="*/ 576 h 659"/>
                <a:gd name="T26" fmla="*/ 588 w 603"/>
                <a:gd name="T27" fmla="*/ 321 h 659"/>
                <a:gd name="T28" fmla="*/ 544 w 603"/>
                <a:gd name="T29" fmla="*/ 186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" h="659">
                  <a:moveTo>
                    <a:pt x="544" y="186"/>
                  </a:moveTo>
                  <a:cubicBezTo>
                    <a:pt x="327" y="28"/>
                    <a:pt x="327" y="28"/>
                    <a:pt x="327" y="28"/>
                  </a:cubicBezTo>
                  <a:cubicBezTo>
                    <a:pt x="288" y="0"/>
                    <a:pt x="224" y="0"/>
                    <a:pt x="185" y="28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61" y="248"/>
                    <a:pt x="61" y="248"/>
                    <a:pt x="61" y="248"/>
                  </a:cubicBezTo>
                  <a:cubicBezTo>
                    <a:pt x="52" y="277"/>
                    <a:pt x="28" y="302"/>
                    <a:pt x="0" y="317"/>
                  </a:cubicBezTo>
                  <a:cubicBezTo>
                    <a:pt x="42" y="362"/>
                    <a:pt x="67" y="423"/>
                    <a:pt x="67" y="489"/>
                  </a:cubicBezTo>
                  <a:cubicBezTo>
                    <a:pt x="67" y="504"/>
                    <a:pt x="66" y="518"/>
                    <a:pt x="64" y="531"/>
                  </a:cubicBezTo>
                  <a:cubicBezTo>
                    <a:pt x="59" y="562"/>
                    <a:pt x="48" y="591"/>
                    <a:pt x="33" y="618"/>
                  </a:cubicBezTo>
                  <a:cubicBezTo>
                    <a:pt x="56" y="642"/>
                    <a:pt x="90" y="659"/>
                    <a:pt x="122" y="659"/>
                  </a:cubicBezTo>
                  <a:cubicBezTo>
                    <a:pt x="301" y="659"/>
                    <a:pt x="301" y="659"/>
                    <a:pt x="301" y="659"/>
                  </a:cubicBezTo>
                  <a:cubicBezTo>
                    <a:pt x="390" y="659"/>
                    <a:pt x="390" y="659"/>
                    <a:pt x="390" y="659"/>
                  </a:cubicBezTo>
                  <a:cubicBezTo>
                    <a:pt x="438" y="659"/>
                    <a:pt x="490" y="622"/>
                    <a:pt x="505" y="576"/>
                  </a:cubicBezTo>
                  <a:cubicBezTo>
                    <a:pt x="588" y="321"/>
                    <a:pt x="588" y="321"/>
                    <a:pt x="588" y="321"/>
                  </a:cubicBezTo>
                  <a:cubicBezTo>
                    <a:pt x="603" y="275"/>
                    <a:pt x="583" y="214"/>
                    <a:pt x="544" y="186"/>
                  </a:cubicBezTo>
                </a:path>
              </a:pathLst>
            </a:custGeom>
            <a:solidFill>
              <a:srgbClr val="29A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" name="文本框 82"/>
          <p:cNvSpPr txBox="1"/>
          <p:nvPr/>
        </p:nvSpPr>
        <p:spPr>
          <a:xfrm>
            <a:off x="7005220" y="1402264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文本框 83"/>
          <p:cNvSpPr txBox="1"/>
          <p:nvPr/>
        </p:nvSpPr>
        <p:spPr>
          <a:xfrm>
            <a:off x="6570255" y="2102187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品德生活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7" name="文本框 84"/>
          <p:cNvSpPr txBox="1"/>
          <p:nvPr/>
        </p:nvSpPr>
        <p:spPr>
          <a:xfrm>
            <a:off x="5436393" y="4853714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28" name="文本框 89"/>
          <p:cNvSpPr txBox="1"/>
          <p:nvPr/>
        </p:nvSpPr>
        <p:spPr>
          <a:xfrm>
            <a:off x="5477997" y="5561600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多元展</a:t>
            </a:r>
            <a:r>
              <a:rPr lang="zh-TW" altLang="en-US" sz="2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現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9" name="文本框 91"/>
          <p:cNvSpPr txBox="1"/>
          <p:nvPr/>
        </p:nvSpPr>
        <p:spPr>
          <a:xfrm>
            <a:off x="4789718" y="2712826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05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0" name="文本框 92"/>
          <p:cNvSpPr txBox="1"/>
          <p:nvPr/>
        </p:nvSpPr>
        <p:spPr>
          <a:xfrm>
            <a:off x="4789717" y="3305881"/>
            <a:ext cx="163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我為人人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31" name="文本框 93"/>
          <p:cNvSpPr txBox="1"/>
          <p:nvPr/>
        </p:nvSpPr>
        <p:spPr>
          <a:xfrm>
            <a:off x="9139324" y="2712826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2" name="文本框 94"/>
          <p:cNvSpPr txBox="1"/>
          <p:nvPr/>
        </p:nvSpPr>
        <p:spPr>
          <a:xfrm>
            <a:off x="8322191" y="3458345"/>
            <a:ext cx="186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服務熱忱</a:t>
            </a:r>
            <a:endParaRPr lang="en-US" altLang="zh-TW" sz="2800" b="1" dirty="0" smtClean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33" name="文本框 95"/>
          <p:cNvSpPr txBox="1"/>
          <p:nvPr/>
        </p:nvSpPr>
        <p:spPr>
          <a:xfrm>
            <a:off x="8413608" y="4853714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4" name="文本框 96"/>
          <p:cNvSpPr txBox="1"/>
          <p:nvPr/>
        </p:nvSpPr>
        <p:spPr>
          <a:xfrm>
            <a:off x="7467986" y="5540838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禮貌友善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41" name="图片 1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55" y="2880636"/>
            <a:ext cx="1873243" cy="1873243"/>
          </a:xfrm>
          <a:prstGeom prst="rect">
            <a:avLst/>
          </a:prstGeom>
          <a:effectLst>
            <a:outerShdw blurRad="254000" dist="190500" dir="2700000" sx="102000" sy="102000" algn="tl" rotWithShape="0">
              <a:prstClr val="black">
                <a:alpha val="28000"/>
              </a:prstClr>
            </a:outerShdw>
          </a:effectLst>
        </p:spPr>
      </p:pic>
      <p:sp>
        <p:nvSpPr>
          <p:cNvPr id="49" name="圆角矩形 3"/>
          <p:cNvSpPr>
            <a:spLocks noChangeArrowheads="1"/>
          </p:cNvSpPr>
          <p:nvPr/>
        </p:nvSpPr>
        <p:spPr bwMode="auto">
          <a:xfrm>
            <a:off x="1071922" y="3572627"/>
            <a:ext cx="3028074" cy="887069"/>
          </a:xfrm>
          <a:prstGeom prst="roundRect">
            <a:avLst>
              <a:gd name="adj" fmla="val 16667"/>
            </a:avLst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7" name="文本框 10"/>
          <p:cNvSpPr>
            <a:spLocks noChangeArrowheads="1"/>
          </p:cNvSpPr>
          <p:nvPr/>
        </p:nvSpPr>
        <p:spPr bwMode="auto">
          <a:xfrm>
            <a:off x="951161" y="4399627"/>
            <a:ext cx="375733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6000" b="1" dirty="0" smtClean="0">
                <a:solidFill>
                  <a:schemeClr val="bg1"/>
                </a:solidFill>
                <a:latin typeface="Microsoft Yi Baiti" panose="03000500000000000000" pitchFamily="66" charset="0"/>
                <a:ea typeface="標楷體" panose="03000509000000000000" pitchFamily="65" charset="-120"/>
              </a:rPr>
              <a:t>肯定自己</a:t>
            </a:r>
            <a:endParaRPr lang="en-US" altLang="zh-TW" sz="6000" b="1" dirty="0" smtClean="0">
              <a:solidFill>
                <a:schemeClr val="bg1"/>
              </a:solidFill>
              <a:latin typeface="Microsoft Yi Baiti" panose="03000500000000000000" pitchFamily="66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6000" b="1" dirty="0" smtClean="0">
                <a:solidFill>
                  <a:schemeClr val="bg1"/>
                </a:solidFill>
                <a:latin typeface="Microsoft Yi Baiti" panose="03000500000000000000" pitchFamily="66" charset="0"/>
                <a:ea typeface="標楷體" panose="03000509000000000000" pitchFamily="65" charset="-120"/>
              </a:rPr>
              <a:t>服務人群</a:t>
            </a:r>
            <a:endParaRPr lang="zh-CN" altLang="en-US" sz="6000" b="1" dirty="0">
              <a:solidFill>
                <a:schemeClr val="bg1"/>
              </a:solidFill>
              <a:latin typeface="Microsoft Yi Baiti" panose="03000500000000000000" pitchFamily="66" charset="0"/>
              <a:ea typeface="標楷體" panose="03000509000000000000" pitchFamily="65" charset="-120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28" y="3134283"/>
            <a:ext cx="1305298" cy="1325413"/>
          </a:xfrm>
          <a:prstGeom prst="rect">
            <a:avLst/>
          </a:prstGeom>
        </p:spPr>
      </p:pic>
      <p:sp>
        <p:nvSpPr>
          <p:cNvPr id="39" name="文本框 10"/>
          <p:cNvSpPr>
            <a:spLocks noChangeArrowheads="1"/>
          </p:cNvSpPr>
          <p:nvPr/>
        </p:nvSpPr>
        <p:spPr bwMode="auto">
          <a:xfrm>
            <a:off x="1356721" y="3426827"/>
            <a:ext cx="37573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6000" b="1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Microsoft Yi Baiti" panose="03000500000000000000" pitchFamily="66" charset="0"/>
                <a:ea typeface="標楷體" panose="03000509000000000000" pitchFamily="65" charset="-120"/>
              </a:rPr>
              <a:t>校　訓</a:t>
            </a:r>
            <a:endParaRPr lang="en-US" altLang="zh-TW" sz="6000" b="1" dirty="0" smtClean="0">
              <a:solidFill>
                <a:schemeClr val="accent4">
                  <a:lumMod val="65000"/>
                  <a:lumOff val="35000"/>
                </a:schemeClr>
              </a:solidFill>
              <a:latin typeface="Microsoft Yi Baiti" panose="03000500000000000000" pitchFamily="66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61AC2635-9855-4E1F-A38D-506E32450196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5123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5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6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7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8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9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0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1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>
            <a:off x="5697249" y="377825"/>
            <a:ext cx="5316537" cy="6140450"/>
          </a:xfrm>
          <a:custGeom>
            <a:avLst/>
            <a:gdLst>
              <a:gd name="T0" fmla="*/ 3349 w 3349"/>
              <a:gd name="T1" fmla="*/ 2902 h 3868"/>
              <a:gd name="T2" fmla="*/ 1675 w 3349"/>
              <a:gd name="T3" fmla="*/ 3868 h 3868"/>
              <a:gd name="T4" fmla="*/ 0 w 3349"/>
              <a:gd name="T5" fmla="*/ 2902 h 3868"/>
              <a:gd name="T6" fmla="*/ 0 w 3349"/>
              <a:gd name="T7" fmla="*/ 966 h 3868"/>
              <a:gd name="T8" fmla="*/ 1675 w 3349"/>
              <a:gd name="T9" fmla="*/ 0 h 3868"/>
              <a:gd name="T10" fmla="*/ 3349 w 3349"/>
              <a:gd name="T11" fmla="*/ 966 h 3868"/>
              <a:gd name="T12" fmla="*/ 3349 w 3349"/>
              <a:gd name="T13" fmla="*/ 2902 h 3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49" h="3868">
                <a:moveTo>
                  <a:pt x="3349" y="2902"/>
                </a:moveTo>
                <a:lnTo>
                  <a:pt x="1675" y="3868"/>
                </a:lnTo>
                <a:lnTo>
                  <a:pt x="0" y="2902"/>
                </a:lnTo>
                <a:lnTo>
                  <a:pt x="0" y="966"/>
                </a:lnTo>
                <a:lnTo>
                  <a:pt x="1675" y="0"/>
                </a:lnTo>
                <a:lnTo>
                  <a:pt x="3349" y="966"/>
                </a:lnTo>
                <a:lnTo>
                  <a:pt x="3349" y="29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sx="102000" sy="102000" algn="ctr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6"/>
          <p:cNvSpPr>
            <a:spLocks/>
          </p:cNvSpPr>
          <p:nvPr/>
        </p:nvSpPr>
        <p:spPr bwMode="auto">
          <a:xfrm>
            <a:off x="5378161" y="2438400"/>
            <a:ext cx="817562" cy="366713"/>
          </a:xfrm>
          <a:custGeom>
            <a:avLst/>
            <a:gdLst>
              <a:gd name="T0" fmla="*/ 0 w 515"/>
              <a:gd name="T1" fmla="*/ 231 h 231"/>
              <a:gd name="T2" fmla="*/ 398 w 515"/>
              <a:gd name="T3" fmla="*/ 0 h 231"/>
              <a:gd name="T4" fmla="*/ 515 w 515"/>
              <a:gd name="T5" fmla="*/ 0 h 231"/>
              <a:gd name="T6" fmla="*/ 515 w 515"/>
              <a:gd name="T7" fmla="*/ 231 h 231"/>
              <a:gd name="T8" fmla="*/ 0 w 515"/>
              <a:gd name="T9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5" h="231">
                <a:moveTo>
                  <a:pt x="0" y="231"/>
                </a:moveTo>
                <a:lnTo>
                  <a:pt x="398" y="0"/>
                </a:lnTo>
                <a:lnTo>
                  <a:pt x="515" y="0"/>
                </a:lnTo>
                <a:lnTo>
                  <a:pt x="515" y="231"/>
                </a:lnTo>
                <a:lnTo>
                  <a:pt x="0" y="231"/>
                </a:lnTo>
                <a:close/>
              </a:path>
            </a:pathLst>
          </a:custGeom>
          <a:solidFill>
            <a:srgbClr val="3C53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7"/>
          <p:cNvSpPr>
            <a:spLocks/>
          </p:cNvSpPr>
          <p:nvPr/>
        </p:nvSpPr>
        <p:spPr bwMode="auto">
          <a:xfrm>
            <a:off x="5268624" y="2374900"/>
            <a:ext cx="1855787" cy="2146300"/>
          </a:xfrm>
          <a:custGeom>
            <a:avLst/>
            <a:gdLst>
              <a:gd name="T0" fmla="*/ 0 w 1169"/>
              <a:gd name="T1" fmla="*/ 1014 h 1352"/>
              <a:gd name="T2" fmla="*/ 0 w 1169"/>
              <a:gd name="T3" fmla="*/ 338 h 1352"/>
              <a:gd name="T4" fmla="*/ 584 w 1169"/>
              <a:gd name="T5" fmla="*/ 0 h 1352"/>
              <a:gd name="T6" fmla="*/ 1169 w 1169"/>
              <a:gd name="T7" fmla="*/ 338 h 1352"/>
              <a:gd name="T8" fmla="*/ 1169 w 1169"/>
              <a:gd name="T9" fmla="*/ 1014 h 1352"/>
              <a:gd name="T10" fmla="*/ 584 w 1169"/>
              <a:gd name="T11" fmla="*/ 1352 h 1352"/>
              <a:gd name="T12" fmla="*/ 0 w 1169"/>
              <a:gd name="T13" fmla="*/ 101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352">
                <a:moveTo>
                  <a:pt x="0" y="1014"/>
                </a:moveTo>
                <a:lnTo>
                  <a:pt x="0" y="338"/>
                </a:lnTo>
                <a:lnTo>
                  <a:pt x="584" y="0"/>
                </a:lnTo>
                <a:lnTo>
                  <a:pt x="1169" y="338"/>
                </a:lnTo>
                <a:lnTo>
                  <a:pt x="1169" y="1014"/>
                </a:lnTo>
                <a:lnTo>
                  <a:pt x="584" y="1352"/>
                </a:lnTo>
                <a:lnTo>
                  <a:pt x="0" y="1014"/>
                </a:lnTo>
                <a:close/>
              </a:path>
            </a:pathLst>
          </a:custGeom>
          <a:solidFill>
            <a:srgbClr val="78A6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8"/>
          <p:cNvSpPr>
            <a:spLocks/>
          </p:cNvSpPr>
          <p:nvPr/>
        </p:nvSpPr>
        <p:spPr bwMode="auto">
          <a:xfrm>
            <a:off x="9694574" y="2438400"/>
            <a:ext cx="820737" cy="366713"/>
          </a:xfrm>
          <a:custGeom>
            <a:avLst/>
            <a:gdLst>
              <a:gd name="T0" fmla="*/ 0 w 517"/>
              <a:gd name="T1" fmla="*/ 231 h 231"/>
              <a:gd name="T2" fmla="*/ 398 w 517"/>
              <a:gd name="T3" fmla="*/ 0 h 231"/>
              <a:gd name="T4" fmla="*/ 517 w 517"/>
              <a:gd name="T5" fmla="*/ 0 h 231"/>
              <a:gd name="T6" fmla="*/ 517 w 517"/>
              <a:gd name="T7" fmla="*/ 231 h 231"/>
              <a:gd name="T8" fmla="*/ 0 w 517"/>
              <a:gd name="T9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7" h="231">
                <a:moveTo>
                  <a:pt x="0" y="231"/>
                </a:moveTo>
                <a:lnTo>
                  <a:pt x="398" y="0"/>
                </a:lnTo>
                <a:lnTo>
                  <a:pt x="517" y="0"/>
                </a:lnTo>
                <a:lnTo>
                  <a:pt x="517" y="231"/>
                </a:lnTo>
                <a:lnTo>
                  <a:pt x="0" y="231"/>
                </a:lnTo>
                <a:close/>
              </a:path>
            </a:pathLst>
          </a:custGeom>
          <a:solidFill>
            <a:srgbClr val="4962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9"/>
          <p:cNvSpPr>
            <a:spLocks/>
          </p:cNvSpPr>
          <p:nvPr/>
        </p:nvSpPr>
        <p:spPr bwMode="auto">
          <a:xfrm>
            <a:off x="9600479" y="2374900"/>
            <a:ext cx="1855787" cy="2146300"/>
          </a:xfrm>
          <a:custGeom>
            <a:avLst/>
            <a:gdLst>
              <a:gd name="T0" fmla="*/ 0 w 1169"/>
              <a:gd name="T1" fmla="*/ 1014 h 1352"/>
              <a:gd name="T2" fmla="*/ 0 w 1169"/>
              <a:gd name="T3" fmla="*/ 338 h 1352"/>
              <a:gd name="T4" fmla="*/ 585 w 1169"/>
              <a:gd name="T5" fmla="*/ 0 h 1352"/>
              <a:gd name="T6" fmla="*/ 1169 w 1169"/>
              <a:gd name="T7" fmla="*/ 338 h 1352"/>
              <a:gd name="T8" fmla="*/ 1169 w 1169"/>
              <a:gd name="T9" fmla="*/ 1014 h 1352"/>
              <a:gd name="T10" fmla="*/ 585 w 1169"/>
              <a:gd name="T11" fmla="*/ 1352 h 1352"/>
              <a:gd name="T12" fmla="*/ 0 w 1169"/>
              <a:gd name="T13" fmla="*/ 101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352">
                <a:moveTo>
                  <a:pt x="0" y="1014"/>
                </a:moveTo>
                <a:lnTo>
                  <a:pt x="0" y="338"/>
                </a:lnTo>
                <a:lnTo>
                  <a:pt x="585" y="0"/>
                </a:lnTo>
                <a:lnTo>
                  <a:pt x="1169" y="338"/>
                </a:lnTo>
                <a:lnTo>
                  <a:pt x="1169" y="1014"/>
                </a:lnTo>
                <a:lnTo>
                  <a:pt x="585" y="1352"/>
                </a:lnTo>
                <a:lnTo>
                  <a:pt x="0" y="1014"/>
                </a:lnTo>
                <a:close/>
              </a:path>
            </a:pathLst>
          </a:custGeom>
          <a:solidFill>
            <a:srgbClr val="92C4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52" name="Freeform 10"/>
          <p:cNvSpPr>
            <a:spLocks/>
          </p:cNvSpPr>
          <p:nvPr/>
        </p:nvSpPr>
        <p:spPr bwMode="auto">
          <a:xfrm>
            <a:off x="6457661" y="4308475"/>
            <a:ext cx="819150" cy="366713"/>
          </a:xfrm>
          <a:custGeom>
            <a:avLst/>
            <a:gdLst>
              <a:gd name="T0" fmla="*/ 0 w 516"/>
              <a:gd name="T1" fmla="*/ 231 h 231"/>
              <a:gd name="T2" fmla="*/ 398 w 516"/>
              <a:gd name="T3" fmla="*/ 0 h 231"/>
              <a:gd name="T4" fmla="*/ 516 w 516"/>
              <a:gd name="T5" fmla="*/ 0 h 231"/>
              <a:gd name="T6" fmla="*/ 516 w 516"/>
              <a:gd name="T7" fmla="*/ 231 h 231"/>
              <a:gd name="T8" fmla="*/ 0 w 516"/>
              <a:gd name="T9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6" h="231">
                <a:moveTo>
                  <a:pt x="0" y="231"/>
                </a:moveTo>
                <a:lnTo>
                  <a:pt x="398" y="0"/>
                </a:lnTo>
                <a:lnTo>
                  <a:pt x="516" y="0"/>
                </a:lnTo>
                <a:lnTo>
                  <a:pt x="516" y="231"/>
                </a:lnTo>
                <a:lnTo>
                  <a:pt x="0" y="231"/>
                </a:lnTo>
                <a:close/>
              </a:path>
            </a:pathLst>
          </a:custGeom>
          <a:solidFill>
            <a:srgbClr val="5A4C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11"/>
          <p:cNvSpPr>
            <a:spLocks/>
          </p:cNvSpPr>
          <p:nvPr/>
        </p:nvSpPr>
        <p:spPr bwMode="auto">
          <a:xfrm>
            <a:off x="6346536" y="4244975"/>
            <a:ext cx="1858962" cy="2146300"/>
          </a:xfrm>
          <a:custGeom>
            <a:avLst/>
            <a:gdLst>
              <a:gd name="T0" fmla="*/ 0 w 1171"/>
              <a:gd name="T1" fmla="*/ 1014 h 1352"/>
              <a:gd name="T2" fmla="*/ 0 w 1171"/>
              <a:gd name="T3" fmla="*/ 338 h 1352"/>
              <a:gd name="T4" fmla="*/ 586 w 1171"/>
              <a:gd name="T5" fmla="*/ 0 h 1352"/>
              <a:gd name="T6" fmla="*/ 1171 w 1171"/>
              <a:gd name="T7" fmla="*/ 338 h 1352"/>
              <a:gd name="T8" fmla="*/ 1171 w 1171"/>
              <a:gd name="T9" fmla="*/ 1014 h 1352"/>
              <a:gd name="T10" fmla="*/ 586 w 1171"/>
              <a:gd name="T11" fmla="*/ 1352 h 1352"/>
              <a:gd name="T12" fmla="*/ 0 w 1171"/>
              <a:gd name="T13" fmla="*/ 101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1" h="1352">
                <a:moveTo>
                  <a:pt x="0" y="1014"/>
                </a:moveTo>
                <a:lnTo>
                  <a:pt x="0" y="338"/>
                </a:lnTo>
                <a:lnTo>
                  <a:pt x="586" y="0"/>
                </a:lnTo>
                <a:lnTo>
                  <a:pt x="1171" y="338"/>
                </a:lnTo>
                <a:lnTo>
                  <a:pt x="1171" y="1014"/>
                </a:lnTo>
                <a:lnTo>
                  <a:pt x="586" y="1352"/>
                </a:lnTo>
                <a:lnTo>
                  <a:pt x="0" y="1014"/>
                </a:lnTo>
                <a:close/>
              </a:path>
            </a:pathLst>
          </a:custGeom>
          <a:solidFill>
            <a:srgbClr val="B397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12"/>
          <p:cNvSpPr>
            <a:spLocks/>
          </p:cNvSpPr>
          <p:nvPr/>
        </p:nvSpPr>
        <p:spPr bwMode="auto">
          <a:xfrm>
            <a:off x="8616661" y="4308475"/>
            <a:ext cx="817562" cy="366713"/>
          </a:xfrm>
          <a:custGeom>
            <a:avLst/>
            <a:gdLst>
              <a:gd name="T0" fmla="*/ 0 w 515"/>
              <a:gd name="T1" fmla="*/ 231 h 231"/>
              <a:gd name="T2" fmla="*/ 398 w 515"/>
              <a:gd name="T3" fmla="*/ 0 h 231"/>
              <a:gd name="T4" fmla="*/ 515 w 515"/>
              <a:gd name="T5" fmla="*/ 0 h 231"/>
              <a:gd name="T6" fmla="*/ 515 w 515"/>
              <a:gd name="T7" fmla="*/ 231 h 231"/>
              <a:gd name="T8" fmla="*/ 0 w 515"/>
              <a:gd name="T9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5" h="231">
                <a:moveTo>
                  <a:pt x="0" y="231"/>
                </a:moveTo>
                <a:lnTo>
                  <a:pt x="398" y="0"/>
                </a:lnTo>
                <a:lnTo>
                  <a:pt x="515" y="0"/>
                </a:lnTo>
                <a:lnTo>
                  <a:pt x="515" y="231"/>
                </a:lnTo>
                <a:lnTo>
                  <a:pt x="0" y="231"/>
                </a:lnTo>
                <a:close/>
              </a:path>
            </a:pathLst>
          </a:custGeom>
          <a:solidFill>
            <a:srgbClr val="6B3C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13"/>
          <p:cNvSpPr>
            <a:spLocks/>
          </p:cNvSpPr>
          <p:nvPr/>
        </p:nvSpPr>
        <p:spPr bwMode="auto">
          <a:xfrm>
            <a:off x="8505536" y="4244975"/>
            <a:ext cx="1858962" cy="2146300"/>
          </a:xfrm>
          <a:custGeom>
            <a:avLst/>
            <a:gdLst>
              <a:gd name="T0" fmla="*/ 0 w 1171"/>
              <a:gd name="T1" fmla="*/ 1014 h 1352"/>
              <a:gd name="T2" fmla="*/ 0 w 1171"/>
              <a:gd name="T3" fmla="*/ 338 h 1352"/>
              <a:gd name="T4" fmla="*/ 585 w 1171"/>
              <a:gd name="T5" fmla="*/ 0 h 1352"/>
              <a:gd name="T6" fmla="*/ 1171 w 1171"/>
              <a:gd name="T7" fmla="*/ 338 h 1352"/>
              <a:gd name="T8" fmla="*/ 1171 w 1171"/>
              <a:gd name="T9" fmla="*/ 1014 h 1352"/>
              <a:gd name="T10" fmla="*/ 585 w 1171"/>
              <a:gd name="T11" fmla="*/ 1352 h 1352"/>
              <a:gd name="T12" fmla="*/ 0 w 1171"/>
              <a:gd name="T13" fmla="*/ 101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1" h="1352">
                <a:moveTo>
                  <a:pt x="0" y="1014"/>
                </a:moveTo>
                <a:lnTo>
                  <a:pt x="0" y="338"/>
                </a:lnTo>
                <a:lnTo>
                  <a:pt x="585" y="0"/>
                </a:lnTo>
                <a:lnTo>
                  <a:pt x="1171" y="338"/>
                </a:lnTo>
                <a:lnTo>
                  <a:pt x="1171" y="1014"/>
                </a:lnTo>
                <a:lnTo>
                  <a:pt x="585" y="1352"/>
                </a:lnTo>
                <a:lnTo>
                  <a:pt x="0" y="1014"/>
                </a:lnTo>
                <a:close/>
              </a:path>
            </a:pathLst>
          </a:custGeom>
          <a:solidFill>
            <a:srgbClr val="D67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14"/>
          <p:cNvSpPr>
            <a:spLocks/>
          </p:cNvSpPr>
          <p:nvPr/>
        </p:nvSpPr>
        <p:spPr bwMode="auto">
          <a:xfrm>
            <a:off x="6457661" y="568325"/>
            <a:ext cx="819150" cy="366713"/>
          </a:xfrm>
          <a:custGeom>
            <a:avLst/>
            <a:gdLst>
              <a:gd name="T0" fmla="*/ 0 w 516"/>
              <a:gd name="T1" fmla="*/ 231 h 231"/>
              <a:gd name="T2" fmla="*/ 398 w 516"/>
              <a:gd name="T3" fmla="*/ 0 h 231"/>
              <a:gd name="T4" fmla="*/ 516 w 516"/>
              <a:gd name="T5" fmla="*/ 0 h 231"/>
              <a:gd name="T6" fmla="*/ 516 w 516"/>
              <a:gd name="T7" fmla="*/ 231 h 231"/>
              <a:gd name="T8" fmla="*/ 0 w 516"/>
              <a:gd name="T9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6" h="231">
                <a:moveTo>
                  <a:pt x="0" y="231"/>
                </a:moveTo>
                <a:lnTo>
                  <a:pt x="398" y="0"/>
                </a:lnTo>
                <a:lnTo>
                  <a:pt x="516" y="0"/>
                </a:lnTo>
                <a:lnTo>
                  <a:pt x="516" y="231"/>
                </a:lnTo>
                <a:lnTo>
                  <a:pt x="0" y="231"/>
                </a:lnTo>
                <a:close/>
              </a:path>
            </a:pathLst>
          </a:custGeom>
          <a:solidFill>
            <a:srgbClr val="5F65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15"/>
          <p:cNvSpPr>
            <a:spLocks/>
          </p:cNvSpPr>
          <p:nvPr/>
        </p:nvSpPr>
        <p:spPr bwMode="auto">
          <a:xfrm>
            <a:off x="6346536" y="504825"/>
            <a:ext cx="1858962" cy="2146300"/>
          </a:xfrm>
          <a:custGeom>
            <a:avLst/>
            <a:gdLst>
              <a:gd name="T0" fmla="*/ 0 w 1171"/>
              <a:gd name="T1" fmla="*/ 1014 h 1352"/>
              <a:gd name="T2" fmla="*/ 0 w 1171"/>
              <a:gd name="T3" fmla="*/ 338 h 1352"/>
              <a:gd name="T4" fmla="*/ 586 w 1171"/>
              <a:gd name="T5" fmla="*/ 0 h 1352"/>
              <a:gd name="T6" fmla="*/ 1171 w 1171"/>
              <a:gd name="T7" fmla="*/ 338 h 1352"/>
              <a:gd name="T8" fmla="*/ 1171 w 1171"/>
              <a:gd name="T9" fmla="*/ 1014 h 1352"/>
              <a:gd name="T10" fmla="*/ 586 w 1171"/>
              <a:gd name="T11" fmla="*/ 1352 h 1352"/>
              <a:gd name="T12" fmla="*/ 0 w 1171"/>
              <a:gd name="T13" fmla="*/ 101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1" h="1352">
                <a:moveTo>
                  <a:pt x="0" y="1014"/>
                </a:moveTo>
                <a:lnTo>
                  <a:pt x="0" y="338"/>
                </a:lnTo>
                <a:lnTo>
                  <a:pt x="586" y="0"/>
                </a:lnTo>
                <a:lnTo>
                  <a:pt x="1171" y="338"/>
                </a:lnTo>
                <a:lnTo>
                  <a:pt x="1171" y="1014"/>
                </a:lnTo>
                <a:lnTo>
                  <a:pt x="586" y="1352"/>
                </a:lnTo>
                <a:lnTo>
                  <a:pt x="0" y="1014"/>
                </a:lnTo>
                <a:close/>
              </a:path>
            </a:pathLst>
          </a:custGeom>
          <a:solidFill>
            <a:srgbClr val="BDCA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16"/>
          <p:cNvSpPr>
            <a:spLocks/>
          </p:cNvSpPr>
          <p:nvPr/>
        </p:nvSpPr>
        <p:spPr bwMode="auto">
          <a:xfrm>
            <a:off x="6457661" y="568325"/>
            <a:ext cx="631825" cy="682625"/>
          </a:xfrm>
          <a:custGeom>
            <a:avLst/>
            <a:gdLst>
              <a:gd name="T0" fmla="*/ 0 w 398"/>
              <a:gd name="T1" fmla="*/ 430 h 430"/>
              <a:gd name="T2" fmla="*/ 398 w 398"/>
              <a:gd name="T3" fmla="*/ 430 h 430"/>
              <a:gd name="T4" fmla="*/ 398 w 398"/>
              <a:gd name="T5" fmla="*/ 0 h 430"/>
              <a:gd name="T6" fmla="*/ 0 w 398"/>
              <a:gd name="T7" fmla="*/ 231 h 430"/>
              <a:gd name="T8" fmla="*/ 0 w 398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430">
                <a:moveTo>
                  <a:pt x="0" y="430"/>
                </a:moveTo>
                <a:lnTo>
                  <a:pt x="398" y="430"/>
                </a:lnTo>
                <a:lnTo>
                  <a:pt x="398" y="0"/>
                </a:lnTo>
                <a:lnTo>
                  <a:pt x="0" y="231"/>
                </a:lnTo>
                <a:lnTo>
                  <a:pt x="0" y="430"/>
                </a:lnTo>
                <a:close/>
              </a:path>
            </a:pathLst>
          </a:custGeom>
          <a:solidFill>
            <a:srgbClr val="8E98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17"/>
          <p:cNvSpPr>
            <a:spLocks/>
          </p:cNvSpPr>
          <p:nvPr/>
        </p:nvSpPr>
        <p:spPr bwMode="auto">
          <a:xfrm>
            <a:off x="8616661" y="568325"/>
            <a:ext cx="817562" cy="366713"/>
          </a:xfrm>
          <a:custGeom>
            <a:avLst/>
            <a:gdLst>
              <a:gd name="T0" fmla="*/ 0 w 515"/>
              <a:gd name="T1" fmla="*/ 231 h 231"/>
              <a:gd name="T2" fmla="*/ 398 w 515"/>
              <a:gd name="T3" fmla="*/ 0 h 231"/>
              <a:gd name="T4" fmla="*/ 515 w 515"/>
              <a:gd name="T5" fmla="*/ 0 h 231"/>
              <a:gd name="T6" fmla="*/ 515 w 515"/>
              <a:gd name="T7" fmla="*/ 231 h 231"/>
              <a:gd name="T8" fmla="*/ 0 w 515"/>
              <a:gd name="T9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5" h="231">
                <a:moveTo>
                  <a:pt x="0" y="231"/>
                </a:moveTo>
                <a:lnTo>
                  <a:pt x="398" y="0"/>
                </a:lnTo>
                <a:lnTo>
                  <a:pt x="515" y="0"/>
                </a:lnTo>
                <a:lnTo>
                  <a:pt x="515" y="231"/>
                </a:lnTo>
                <a:lnTo>
                  <a:pt x="0" y="231"/>
                </a:lnTo>
                <a:close/>
              </a:path>
            </a:pathLst>
          </a:custGeom>
          <a:solidFill>
            <a:srgbClr val="765E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18"/>
          <p:cNvSpPr>
            <a:spLocks/>
          </p:cNvSpPr>
          <p:nvPr/>
        </p:nvSpPr>
        <p:spPr bwMode="auto">
          <a:xfrm>
            <a:off x="8505536" y="504825"/>
            <a:ext cx="1858962" cy="2146300"/>
          </a:xfrm>
          <a:custGeom>
            <a:avLst/>
            <a:gdLst>
              <a:gd name="T0" fmla="*/ 0 w 1171"/>
              <a:gd name="T1" fmla="*/ 1014 h 1352"/>
              <a:gd name="T2" fmla="*/ 0 w 1171"/>
              <a:gd name="T3" fmla="*/ 338 h 1352"/>
              <a:gd name="T4" fmla="*/ 585 w 1171"/>
              <a:gd name="T5" fmla="*/ 0 h 1352"/>
              <a:gd name="T6" fmla="*/ 1171 w 1171"/>
              <a:gd name="T7" fmla="*/ 338 h 1352"/>
              <a:gd name="T8" fmla="*/ 1171 w 1171"/>
              <a:gd name="T9" fmla="*/ 1014 h 1352"/>
              <a:gd name="T10" fmla="*/ 585 w 1171"/>
              <a:gd name="T11" fmla="*/ 1352 h 1352"/>
              <a:gd name="T12" fmla="*/ 0 w 1171"/>
              <a:gd name="T13" fmla="*/ 101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1" h="1352">
                <a:moveTo>
                  <a:pt x="0" y="1014"/>
                </a:moveTo>
                <a:lnTo>
                  <a:pt x="0" y="338"/>
                </a:lnTo>
                <a:lnTo>
                  <a:pt x="585" y="0"/>
                </a:lnTo>
                <a:lnTo>
                  <a:pt x="1171" y="338"/>
                </a:lnTo>
                <a:lnTo>
                  <a:pt x="1171" y="1014"/>
                </a:lnTo>
                <a:lnTo>
                  <a:pt x="585" y="1352"/>
                </a:lnTo>
                <a:lnTo>
                  <a:pt x="0" y="1014"/>
                </a:lnTo>
                <a:close/>
              </a:path>
            </a:pathLst>
          </a:custGeom>
          <a:solidFill>
            <a:srgbClr val="ECB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19"/>
          <p:cNvSpPr>
            <a:spLocks/>
          </p:cNvSpPr>
          <p:nvPr/>
        </p:nvSpPr>
        <p:spPr bwMode="auto">
          <a:xfrm>
            <a:off x="8616661" y="568325"/>
            <a:ext cx="631825" cy="682625"/>
          </a:xfrm>
          <a:custGeom>
            <a:avLst/>
            <a:gdLst>
              <a:gd name="T0" fmla="*/ 0 w 398"/>
              <a:gd name="T1" fmla="*/ 430 h 430"/>
              <a:gd name="T2" fmla="*/ 398 w 398"/>
              <a:gd name="T3" fmla="*/ 430 h 430"/>
              <a:gd name="T4" fmla="*/ 398 w 398"/>
              <a:gd name="T5" fmla="*/ 0 h 430"/>
              <a:gd name="T6" fmla="*/ 0 w 398"/>
              <a:gd name="T7" fmla="*/ 231 h 430"/>
              <a:gd name="T8" fmla="*/ 0 w 398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430">
                <a:moveTo>
                  <a:pt x="0" y="430"/>
                </a:moveTo>
                <a:lnTo>
                  <a:pt x="398" y="430"/>
                </a:lnTo>
                <a:lnTo>
                  <a:pt x="398" y="0"/>
                </a:lnTo>
                <a:lnTo>
                  <a:pt x="0" y="231"/>
                </a:lnTo>
                <a:lnTo>
                  <a:pt x="0" y="430"/>
                </a:lnTo>
                <a:close/>
              </a:path>
            </a:pathLst>
          </a:custGeom>
          <a:solidFill>
            <a:srgbClr val="B18D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20"/>
          <p:cNvSpPr>
            <a:spLocks/>
          </p:cNvSpPr>
          <p:nvPr/>
        </p:nvSpPr>
        <p:spPr bwMode="auto">
          <a:xfrm>
            <a:off x="8616661" y="4308475"/>
            <a:ext cx="631825" cy="682625"/>
          </a:xfrm>
          <a:custGeom>
            <a:avLst/>
            <a:gdLst>
              <a:gd name="T0" fmla="*/ 0 w 398"/>
              <a:gd name="T1" fmla="*/ 430 h 430"/>
              <a:gd name="T2" fmla="*/ 398 w 398"/>
              <a:gd name="T3" fmla="*/ 430 h 430"/>
              <a:gd name="T4" fmla="*/ 398 w 398"/>
              <a:gd name="T5" fmla="*/ 0 h 430"/>
              <a:gd name="T6" fmla="*/ 0 w 398"/>
              <a:gd name="T7" fmla="*/ 231 h 430"/>
              <a:gd name="T8" fmla="*/ 0 w 398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430">
                <a:moveTo>
                  <a:pt x="0" y="430"/>
                </a:moveTo>
                <a:lnTo>
                  <a:pt x="398" y="430"/>
                </a:lnTo>
                <a:lnTo>
                  <a:pt x="398" y="0"/>
                </a:lnTo>
                <a:lnTo>
                  <a:pt x="0" y="231"/>
                </a:lnTo>
                <a:lnTo>
                  <a:pt x="0" y="430"/>
                </a:lnTo>
                <a:close/>
              </a:path>
            </a:pathLst>
          </a:custGeom>
          <a:solidFill>
            <a:srgbClr val="A15A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21"/>
          <p:cNvSpPr>
            <a:spLocks/>
          </p:cNvSpPr>
          <p:nvPr/>
        </p:nvSpPr>
        <p:spPr bwMode="auto">
          <a:xfrm>
            <a:off x="6457661" y="4308475"/>
            <a:ext cx="631825" cy="682625"/>
          </a:xfrm>
          <a:custGeom>
            <a:avLst/>
            <a:gdLst>
              <a:gd name="T0" fmla="*/ 0 w 398"/>
              <a:gd name="T1" fmla="*/ 430 h 430"/>
              <a:gd name="T2" fmla="*/ 398 w 398"/>
              <a:gd name="T3" fmla="*/ 430 h 430"/>
              <a:gd name="T4" fmla="*/ 398 w 398"/>
              <a:gd name="T5" fmla="*/ 0 h 430"/>
              <a:gd name="T6" fmla="*/ 0 w 398"/>
              <a:gd name="T7" fmla="*/ 231 h 430"/>
              <a:gd name="T8" fmla="*/ 0 w 398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430">
                <a:moveTo>
                  <a:pt x="0" y="430"/>
                </a:moveTo>
                <a:lnTo>
                  <a:pt x="398" y="430"/>
                </a:lnTo>
                <a:lnTo>
                  <a:pt x="398" y="0"/>
                </a:lnTo>
                <a:lnTo>
                  <a:pt x="0" y="231"/>
                </a:lnTo>
                <a:lnTo>
                  <a:pt x="0" y="430"/>
                </a:lnTo>
                <a:close/>
              </a:path>
            </a:pathLst>
          </a:custGeom>
          <a:solidFill>
            <a:srgbClr val="8671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22"/>
          <p:cNvSpPr>
            <a:spLocks/>
          </p:cNvSpPr>
          <p:nvPr/>
        </p:nvSpPr>
        <p:spPr bwMode="auto">
          <a:xfrm>
            <a:off x="5378161" y="2438400"/>
            <a:ext cx="631825" cy="682625"/>
          </a:xfrm>
          <a:custGeom>
            <a:avLst/>
            <a:gdLst>
              <a:gd name="T0" fmla="*/ 0 w 398"/>
              <a:gd name="T1" fmla="*/ 430 h 430"/>
              <a:gd name="T2" fmla="*/ 398 w 398"/>
              <a:gd name="T3" fmla="*/ 430 h 430"/>
              <a:gd name="T4" fmla="*/ 398 w 398"/>
              <a:gd name="T5" fmla="*/ 0 h 430"/>
              <a:gd name="T6" fmla="*/ 0 w 398"/>
              <a:gd name="T7" fmla="*/ 231 h 430"/>
              <a:gd name="T8" fmla="*/ 0 w 398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430">
                <a:moveTo>
                  <a:pt x="0" y="430"/>
                </a:moveTo>
                <a:lnTo>
                  <a:pt x="398" y="430"/>
                </a:lnTo>
                <a:lnTo>
                  <a:pt x="398" y="0"/>
                </a:lnTo>
                <a:lnTo>
                  <a:pt x="0" y="231"/>
                </a:lnTo>
                <a:lnTo>
                  <a:pt x="0" y="430"/>
                </a:lnTo>
                <a:close/>
              </a:path>
            </a:pathLst>
          </a:custGeom>
          <a:solidFill>
            <a:srgbClr val="5A7D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23"/>
          <p:cNvSpPr>
            <a:spLocks/>
          </p:cNvSpPr>
          <p:nvPr/>
        </p:nvSpPr>
        <p:spPr bwMode="auto">
          <a:xfrm>
            <a:off x="9694574" y="2438400"/>
            <a:ext cx="631825" cy="682625"/>
          </a:xfrm>
          <a:custGeom>
            <a:avLst/>
            <a:gdLst>
              <a:gd name="T0" fmla="*/ 0 w 398"/>
              <a:gd name="T1" fmla="*/ 430 h 430"/>
              <a:gd name="T2" fmla="*/ 398 w 398"/>
              <a:gd name="T3" fmla="*/ 430 h 430"/>
              <a:gd name="T4" fmla="*/ 398 w 398"/>
              <a:gd name="T5" fmla="*/ 0 h 430"/>
              <a:gd name="T6" fmla="*/ 0 w 398"/>
              <a:gd name="T7" fmla="*/ 231 h 430"/>
              <a:gd name="T8" fmla="*/ 0 w 398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430">
                <a:moveTo>
                  <a:pt x="0" y="430"/>
                </a:moveTo>
                <a:lnTo>
                  <a:pt x="398" y="430"/>
                </a:lnTo>
                <a:lnTo>
                  <a:pt x="398" y="0"/>
                </a:lnTo>
                <a:lnTo>
                  <a:pt x="0" y="231"/>
                </a:lnTo>
                <a:lnTo>
                  <a:pt x="0" y="430"/>
                </a:lnTo>
                <a:close/>
              </a:path>
            </a:pathLst>
          </a:custGeom>
          <a:solidFill>
            <a:srgbClr val="6E9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24"/>
          <p:cNvSpPr>
            <a:spLocks noEditPoints="1"/>
          </p:cNvSpPr>
          <p:nvPr/>
        </p:nvSpPr>
        <p:spPr bwMode="auto">
          <a:xfrm>
            <a:off x="6760874" y="896938"/>
            <a:ext cx="146050" cy="309563"/>
          </a:xfrm>
          <a:custGeom>
            <a:avLst/>
            <a:gdLst>
              <a:gd name="T0" fmla="*/ 50 w 50"/>
              <a:gd name="T1" fmla="*/ 82 h 107"/>
              <a:gd name="T2" fmla="*/ 42 w 50"/>
              <a:gd name="T3" fmla="*/ 99 h 107"/>
              <a:gd name="T4" fmla="*/ 25 w 50"/>
              <a:gd name="T5" fmla="*/ 107 h 107"/>
              <a:gd name="T6" fmla="*/ 7 w 50"/>
              <a:gd name="T7" fmla="*/ 99 h 107"/>
              <a:gd name="T8" fmla="*/ 0 w 50"/>
              <a:gd name="T9" fmla="*/ 82 h 107"/>
              <a:gd name="T10" fmla="*/ 0 w 50"/>
              <a:gd name="T11" fmla="*/ 25 h 107"/>
              <a:gd name="T12" fmla="*/ 7 w 50"/>
              <a:gd name="T13" fmla="*/ 7 h 107"/>
              <a:gd name="T14" fmla="*/ 25 w 50"/>
              <a:gd name="T15" fmla="*/ 0 h 107"/>
              <a:gd name="T16" fmla="*/ 42 w 50"/>
              <a:gd name="T17" fmla="*/ 7 h 107"/>
              <a:gd name="T18" fmla="*/ 50 w 50"/>
              <a:gd name="T19" fmla="*/ 25 h 107"/>
              <a:gd name="T20" fmla="*/ 50 w 50"/>
              <a:gd name="T21" fmla="*/ 82 h 107"/>
              <a:gd name="T22" fmla="*/ 33 w 50"/>
              <a:gd name="T23" fmla="*/ 24 h 107"/>
              <a:gd name="T24" fmla="*/ 31 w 50"/>
              <a:gd name="T25" fmla="*/ 18 h 107"/>
              <a:gd name="T26" fmla="*/ 24 w 50"/>
              <a:gd name="T27" fmla="*/ 15 h 107"/>
              <a:gd name="T28" fmla="*/ 18 w 50"/>
              <a:gd name="T29" fmla="*/ 18 h 107"/>
              <a:gd name="T30" fmla="*/ 15 w 50"/>
              <a:gd name="T31" fmla="*/ 24 h 107"/>
              <a:gd name="T32" fmla="*/ 15 w 50"/>
              <a:gd name="T33" fmla="*/ 82 h 107"/>
              <a:gd name="T34" fmla="*/ 18 w 50"/>
              <a:gd name="T35" fmla="*/ 88 h 107"/>
              <a:gd name="T36" fmla="*/ 24 w 50"/>
              <a:gd name="T37" fmla="*/ 91 h 107"/>
              <a:gd name="T38" fmla="*/ 31 w 50"/>
              <a:gd name="T39" fmla="*/ 88 h 107"/>
              <a:gd name="T40" fmla="*/ 33 w 50"/>
              <a:gd name="T41" fmla="*/ 82 h 107"/>
              <a:gd name="T42" fmla="*/ 33 w 50"/>
              <a:gd name="T43" fmla="*/ 2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" h="107">
                <a:moveTo>
                  <a:pt x="50" y="82"/>
                </a:moveTo>
                <a:cubicBezTo>
                  <a:pt x="50" y="89"/>
                  <a:pt x="47" y="95"/>
                  <a:pt x="42" y="99"/>
                </a:cubicBezTo>
                <a:cubicBezTo>
                  <a:pt x="37" y="104"/>
                  <a:pt x="31" y="107"/>
                  <a:pt x="25" y="107"/>
                </a:cubicBezTo>
                <a:cubicBezTo>
                  <a:pt x="18" y="107"/>
                  <a:pt x="12" y="104"/>
                  <a:pt x="7" y="99"/>
                </a:cubicBezTo>
                <a:cubicBezTo>
                  <a:pt x="2" y="95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8"/>
                  <a:pt x="2" y="12"/>
                  <a:pt x="7" y="7"/>
                </a:cubicBezTo>
                <a:cubicBezTo>
                  <a:pt x="12" y="2"/>
                  <a:pt x="18" y="0"/>
                  <a:pt x="25" y="0"/>
                </a:cubicBezTo>
                <a:cubicBezTo>
                  <a:pt x="32" y="0"/>
                  <a:pt x="37" y="2"/>
                  <a:pt x="42" y="7"/>
                </a:cubicBezTo>
                <a:cubicBezTo>
                  <a:pt x="47" y="12"/>
                  <a:pt x="50" y="18"/>
                  <a:pt x="50" y="25"/>
                </a:cubicBezTo>
                <a:lnTo>
                  <a:pt x="50" y="82"/>
                </a:lnTo>
                <a:close/>
                <a:moveTo>
                  <a:pt x="33" y="24"/>
                </a:moveTo>
                <a:cubicBezTo>
                  <a:pt x="33" y="22"/>
                  <a:pt x="32" y="20"/>
                  <a:pt x="31" y="18"/>
                </a:cubicBezTo>
                <a:cubicBezTo>
                  <a:pt x="29" y="16"/>
                  <a:pt x="27" y="15"/>
                  <a:pt x="24" y="15"/>
                </a:cubicBezTo>
                <a:cubicBezTo>
                  <a:pt x="22" y="15"/>
                  <a:pt x="20" y="16"/>
                  <a:pt x="18" y="18"/>
                </a:cubicBezTo>
                <a:cubicBezTo>
                  <a:pt x="16" y="20"/>
                  <a:pt x="15" y="22"/>
                  <a:pt x="15" y="24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4"/>
                  <a:pt x="16" y="86"/>
                  <a:pt x="18" y="88"/>
                </a:cubicBezTo>
                <a:cubicBezTo>
                  <a:pt x="20" y="90"/>
                  <a:pt x="22" y="91"/>
                  <a:pt x="24" y="91"/>
                </a:cubicBezTo>
                <a:cubicBezTo>
                  <a:pt x="27" y="91"/>
                  <a:pt x="29" y="90"/>
                  <a:pt x="31" y="88"/>
                </a:cubicBezTo>
                <a:cubicBezTo>
                  <a:pt x="32" y="86"/>
                  <a:pt x="33" y="84"/>
                  <a:pt x="33" y="82"/>
                </a:cubicBezTo>
                <a:lnTo>
                  <a:pt x="33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25"/>
          <p:cNvSpPr>
            <a:spLocks/>
          </p:cNvSpPr>
          <p:nvPr/>
        </p:nvSpPr>
        <p:spPr bwMode="auto">
          <a:xfrm>
            <a:off x="6941849" y="900113"/>
            <a:ext cx="82550" cy="303213"/>
          </a:xfrm>
          <a:custGeom>
            <a:avLst/>
            <a:gdLst>
              <a:gd name="T0" fmla="*/ 14 w 29"/>
              <a:gd name="T1" fmla="*/ 105 h 105"/>
              <a:gd name="T2" fmla="*/ 14 w 29"/>
              <a:gd name="T3" fmla="*/ 24 h 105"/>
              <a:gd name="T4" fmla="*/ 0 w 29"/>
              <a:gd name="T5" fmla="*/ 24 h 105"/>
              <a:gd name="T6" fmla="*/ 0 w 29"/>
              <a:gd name="T7" fmla="*/ 13 h 105"/>
              <a:gd name="T8" fmla="*/ 11 w 29"/>
              <a:gd name="T9" fmla="*/ 9 h 105"/>
              <a:gd name="T10" fmla="*/ 18 w 29"/>
              <a:gd name="T11" fmla="*/ 0 h 105"/>
              <a:gd name="T12" fmla="*/ 29 w 29"/>
              <a:gd name="T13" fmla="*/ 0 h 105"/>
              <a:gd name="T14" fmla="*/ 29 w 29"/>
              <a:gd name="T15" fmla="*/ 105 h 105"/>
              <a:gd name="T16" fmla="*/ 14 w 29"/>
              <a:gd name="T17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05">
                <a:moveTo>
                  <a:pt x="14" y="105"/>
                </a:moveTo>
                <a:cubicBezTo>
                  <a:pt x="14" y="24"/>
                  <a:pt x="14" y="24"/>
                  <a:pt x="14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3"/>
                  <a:pt x="0" y="13"/>
                  <a:pt x="0" y="13"/>
                </a:cubicBezTo>
                <a:cubicBezTo>
                  <a:pt x="4" y="13"/>
                  <a:pt x="8" y="11"/>
                  <a:pt x="11" y="9"/>
                </a:cubicBezTo>
                <a:cubicBezTo>
                  <a:pt x="15" y="7"/>
                  <a:pt x="17" y="4"/>
                  <a:pt x="1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105"/>
                  <a:pt x="29" y="105"/>
                  <a:pt x="29" y="105"/>
                </a:cubicBezTo>
                <a:lnTo>
                  <a:pt x="14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26"/>
          <p:cNvSpPr>
            <a:spLocks noEditPoints="1"/>
          </p:cNvSpPr>
          <p:nvPr/>
        </p:nvSpPr>
        <p:spPr bwMode="auto">
          <a:xfrm>
            <a:off x="8854786" y="896938"/>
            <a:ext cx="144462" cy="309563"/>
          </a:xfrm>
          <a:custGeom>
            <a:avLst/>
            <a:gdLst>
              <a:gd name="T0" fmla="*/ 50 w 50"/>
              <a:gd name="T1" fmla="*/ 82 h 107"/>
              <a:gd name="T2" fmla="*/ 43 w 50"/>
              <a:gd name="T3" fmla="*/ 99 h 107"/>
              <a:gd name="T4" fmla="*/ 25 w 50"/>
              <a:gd name="T5" fmla="*/ 107 h 107"/>
              <a:gd name="T6" fmla="*/ 8 w 50"/>
              <a:gd name="T7" fmla="*/ 99 h 107"/>
              <a:gd name="T8" fmla="*/ 0 w 50"/>
              <a:gd name="T9" fmla="*/ 82 h 107"/>
              <a:gd name="T10" fmla="*/ 0 w 50"/>
              <a:gd name="T11" fmla="*/ 25 h 107"/>
              <a:gd name="T12" fmla="*/ 8 w 50"/>
              <a:gd name="T13" fmla="*/ 7 h 107"/>
              <a:gd name="T14" fmla="*/ 25 w 50"/>
              <a:gd name="T15" fmla="*/ 0 h 107"/>
              <a:gd name="T16" fmla="*/ 43 w 50"/>
              <a:gd name="T17" fmla="*/ 7 h 107"/>
              <a:gd name="T18" fmla="*/ 50 w 50"/>
              <a:gd name="T19" fmla="*/ 25 h 107"/>
              <a:gd name="T20" fmla="*/ 50 w 50"/>
              <a:gd name="T21" fmla="*/ 82 h 107"/>
              <a:gd name="T22" fmla="*/ 34 w 50"/>
              <a:gd name="T23" fmla="*/ 24 h 107"/>
              <a:gd name="T24" fmla="*/ 31 w 50"/>
              <a:gd name="T25" fmla="*/ 18 h 107"/>
              <a:gd name="T26" fmla="*/ 25 w 50"/>
              <a:gd name="T27" fmla="*/ 15 h 107"/>
              <a:gd name="T28" fmla="*/ 19 w 50"/>
              <a:gd name="T29" fmla="*/ 18 h 107"/>
              <a:gd name="T30" fmla="*/ 16 w 50"/>
              <a:gd name="T31" fmla="*/ 24 h 107"/>
              <a:gd name="T32" fmla="*/ 16 w 50"/>
              <a:gd name="T33" fmla="*/ 82 h 107"/>
              <a:gd name="T34" fmla="*/ 19 w 50"/>
              <a:gd name="T35" fmla="*/ 88 h 107"/>
              <a:gd name="T36" fmla="*/ 25 w 50"/>
              <a:gd name="T37" fmla="*/ 91 h 107"/>
              <a:gd name="T38" fmla="*/ 31 w 50"/>
              <a:gd name="T39" fmla="*/ 88 h 107"/>
              <a:gd name="T40" fmla="*/ 34 w 50"/>
              <a:gd name="T41" fmla="*/ 82 h 107"/>
              <a:gd name="T42" fmla="*/ 34 w 50"/>
              <a:gd name="T43" fmla="*/ 2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" h="107">
                <a:moveTo>
                  <a:pt x="50" y="82"/>
                </a:moveTo>
                <a:cubicBezTo>
                  <a:pt x="50" y="89"/>
                  <a:pt x="48" y="95"/>
                  <a:pt x="43" y="99"/>
                </a:cubicBezTo>
                <a:cubicBezTo>
                  <a:pt x="38" y="104"/>
                  <a:pt x="32" y="107"/>
                  <a:pt x="25" y="107"/>
                </a:cubicBezTo>
                <a:cubicBezTo>
                  <a:pt x="19" y="107"/>
                  <a:pt x="13" y="104"/>
                  <a:pt x="8" y="99"/>
                </a:cubicBezTo>
                <a:cubicBezTo>
                  <a:pt x="3" y="95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8"/>
                  <a:pt x="3" y="12"/>
                  <a:pt x="8" y="7"/>
                </a:cubicBezTo>
                <a:cubicBezTo>
                  <a:pt x="13" y="2"/>
                  <a:pt x="19" y="0"/>
                  <a:pt x="25" y="0"/>
                </a:cubicBezTo>
                <a:cubicBezTo>
                  <a:pt x="32" y="0"/>
                  <a:pt x="38" y="2"/>
                  <a:pt x="43" y="7"/>
                </a:cubicBezTo>
                <a:cubicBezTo>
                  <a:pt x="48" y="12"/>
                  <a:pt x="50" y="18"/>
                  <a:pt x="50" y="25"/>
                </a:cubicBezTo>
                <a:lnTo>
                  <a:pt x="50" y="82"/>
                </a:lnTo>
                <a:close/>
                <a:moveTo>
                  <a:pt x="34" y="24"/>
                </a:moveTo>
                <a:cubicBezTo>
                  <a:pt x="34" y="22"/>
                  <a:pt x="33" y="20"/>
                  <a:pt x="31" y="18"/>
                </a:cubicBezTo>
                <a:cubicBezTo>
                  <a:pt x="30" y="16"/>
                  <a:pt x="27" y="15"/>
                  <a:pt x="25" y="15"/>
                </a:cubicBezTo>
                <a:cubicBezTo>
                  <a:pt x="22" y="15"/>
                  <a:pt x="20" y="16"/>
                  <a:pt x="19" y="18"/>
                </a:cubicBezTo>
                <a:cubicBezTo>
                  <a:pt x="17" y="20"/>
                  <a:pt x="16" y="22"/>
                  <a:pt x="16" y="24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4"/>
                  <a:pt x="17" y="86"/>
                  <a:pt x="19" y="88"/>
                </a:cubicBezTo>
                <a:cubicBezTo>
                  <a:pt x="20" y="90"/>
                  <a:pt x="22" y="91"/>
                  <a:pt x="25" y="91"/>
                </a:cubicBezTo>
                <a:cubicBezTo>
                  <a:pt x="27" y="91"/>
                  <a:pt x="30" y="90"/>
                  <a:pt x="31" y="88"/>
                </a:cubicBezTo>
                <a:cubicBezTo>
                  <a:pt x="33" y="86"/>
                  <a:pt x="34" y="84"/>
                  <a:pt x="34" y="82"/>
                </a:cubicBezTo>
                <a:lnTo>
                  <a:pt x="34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27"/>
          <p:cNvSpPr>
            <a:spLocks/>
          </p:cNvSpPr>
          <p:nvPr/>
        </p:nvSpPr>
        <p:spPr bwMode="auto">
          <a:xfrm>
            <a:off x="9037349" y="900113"/>
            <a:ext cx="147637" cy="303213"/>
          </a:xfrm>
          <a:custGeom>
            <a:avLst/>
            <a:gdLst>
              <a:gd name="T0" fmla="*/ 0 w 51"/>
              <a:gd name="T1" fmla="*/ 30 h 105"/>
              <a:gd name="T2" fmla="*/ 8 w 51"/>
              <a:gd name="T3" fmla="*/ 7 h 105"/>
              <a:gd name="T4" fmla="*/ 26 w 51"/>
              <a:gd name="T5" fmla="*/ 0 h 105"/>
              <a:gd name="T6" fmla="*/ 44 w 51"/>
              <a:gd name="T7" fmla="*/ 8 h 105"/>
              <a:gd name="T8" fmla="*/ 51 w 51"/>
              <a:gd name="T9" fmla="*/ 26 h 105"/>
              <a:gd name="T10" fmla="*/ 47 w 51"/>
              <a:gd name="T11" fmla="*/ 46 h 105"/>
              <a:gd name="T12" fmla="*/ 34 w 51"/>
              <a:gd name="T13" fmla="*/ 65 h 105"/>
              <a:gd name="T14" fmla="*/ 27 w 51"/>
              <a:gd name="T15" fmla="*/ 77 h 105"/>
              <a:gd name="T16" fmla="*/ 24 w 51"/>
              <a:gd name="T17" fmla="*/ 81 h 105"/>
              <a:gd name="T18" fmla="*/ 20 w 51"/>
              <a:gd name="T19" fmla="*/ 88 h 105"/>
              <a:gd name="T20" fmla="*/ 19 w 51"/>
              <a:gd name="T21" fmla="*/ 89 h 105"/>
              <a:gd name="T22" fmla="*/ 50 w 51"/>
              <a:gd name="T23" fmla="*/ 89 h 105"/>
              <a:gd name="T24" fmla="*/ 50 w 51"/>
              <a:gd name="T25" fmla="*/ 105 h 105"/>
              <a:gd name="T26" fmla="*/ 0 w 51"/>
              <a:gd name="T27" fmla="*/ 105 h 105"/>
              <a:gd name="T28" fmla="*/ 0 w 51"/>
              <a:gd name="T29" fmla="*/ 90 h 105"/>
              <a:gd name="T30" fmla="*/ 3 w 51"/>
              <a:gd name="T31" fmla="*/ 84 h 105"/>
              <a:gd name="T32" fmla="*/ 7 w 51"/>
              <a:gd name="T33" fmla="*/ 79 h 105"/>
              <a:gd name="T34" fmla="*/ 11 w 51"/>
              <a:gd name="T35" fmla="*/ 73 h 105"/>
              <a:gd name="T36" fmla="*/ 22 w 51"/>
              <a:gd name="T37" fmla="*/ 57 h 105"/>
              <a:gd name="T38" fmla="*/ 33 w 51"/>
              <a:gd name="T39" fmla="*/ 39 h 105"/>
              <a:gd name="T40" fmla="*/ 36 w 51"/>
              <a:gd name="T41" fmla="*/ 26 h 105"/>
              <a:gd name="T42" fmla="*/ 33 w 51"/>
              <a:gd name="T43" fmla="*/ 18 h 105"/>
              <a:gd name="T44" fmla="*/ 26 w 51"/>
              <a:gd name="T45" fmla="*/ 15 h 105"/>
              <a:gd name="T46" fmla="*/ 17 w 51"/>
              <a:gd name="T47" fmla="*/ 22 h 105"/>
              <a:gd name="T48" fmla="*/ 16 w 51"/>
              <a:gd name="T49" fmla="*/ 28 h 105"/>
              <a:gd name="T50" fmla="*/ 16 w 51"/>
              <a:gd name="T51" fmla="*/ 32 h 105"/>
              <a:gd name="T52" fmla="*/ 0 w 51"/>
              <a:gd name="T53" fmla="*/ 32 h 105"/>
              <a:gd name="T54" fmla="*/ 0 w 51"/>
              <a:gd name="T55" fmla="*/ 3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1" h="105">
                <a:moveTo>
                  <a:pt x="0" y="30"/>
                </a:moveTo>
                <a:cubicBezTo>
                  <a:pt x="0" y="20"/>
                  <a:pt x="3" y="12"/>
                  <a:pt x="8" y="7"/>
                </a:cubicBezTo>
                <a:cubicBezTo>
                  <a:pt x="13" y="2"/>
                  <a:pt x="19" y="0"/>
                  <a:pt x="26" y="0"/>
                </a:cubicBezTo>
                <a:cubicBezTo>
                  <a:pt x="33" y="0"/>
                  <a:pt x="39" y="3"/>
                  <a:pt x="44" y="8"/>
                </a:cubicBezTo>
                <a:cubicBezTo>
                  <a:pt x="49" y="13"/>
                  <a:pt x="51" y="19"/>
                  <a:pt x="51" y="26"/>
                </a:cubicBezTo>
                <a:cubicBezTo>
                  <a:pt x="51" y="33"/>
                  <a:pt x="50" y="40"/>
                  <a:pt x="47" y="46"/>
                </a:cubicBezTo>
                <a:cubicBezTo>
                  <a:pt x="45" y="50"/>
                  <a:pt x="41" y="56"/>
                  <a:pt x="34" y="65"/>
                </a:cubicBezTo>
                <a:cubicBezTo>
                  <a:pt x="33" y="68"/>
                  <a:pt x="30" y="72"/>
                  <a:pt x="27" y="77"/>
                </a:cubicBezTo>
                <a:cubicBezTo>
                  <a:pt x="24" y="81"/>
                  <a:pt x="24" y="81"/>
                  <a:pt x="24" y="81"/>
                </a:cubicBezTo>
                <a:cubicBezTo>
                  <a:pt x="22" y="84"/>
                  <a:pt x="21" y="86"/>
                  <a:pt x="20" y="88"/>
                </a:cubicBezTo>
                <a:cubicBezTo>
                  <a:pt x="19" y="88"/>
                  <a:pt x="19" y="89"/>
                  <a:pt x="19" y="89"/>
                </a:cubicBezTo>
                <a:cubicBezTo>
                  <a:pt x="50" y="89"/>
                  <a:pt x="50" y="89"/>
                  <a:pt x="50" y="89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0"/>
                  <a:pt x="1" y="88"/>
                  <a:pt x="3" y="84"/>
                </a:cubicBezTo>
                <a:cubicBezTo>
                  <a:pt x="4" y="83"/>
                  <a:pt x="6" y="81"/>
                  <a:pt x="7" y="79"/>
                </a:cubicBezTo>
                <a:cubicBezTo>
                  <a:pt x="11" y="73"/>
                  <a:pt x="11" y="73"/>
                  <a:pt x="11" y="73"/>
                </a:cubicBezTo>
                <a:cubicBezTo>
                  <a:pt x="13" y="70"/>
                  <a:pt x="17" y="65"/>
                  <a:pt x="22" y="57"/>
                </a:cubicBezTo>
                <a:cubicBezTo>
                  <a:pt x="27" y="51"/>
                  <a:pt x="31" y="44"/>
                  <a:pt x="33" y="39"/>
                </a:cubicBezTo>
                <a:cubicBezTo>
                  <a:pt x="35" y="34"/>
                  <a:pt x="36" y="30"/>
                  <a:pt x="36" y="26"/>
                </a:cubicBezTo>
                <a:cubicBezTo>
                  <a:pt x="36" y="23"/>
                  <a:pt x="35" y="21"/>
                  <a:pt x="33" y="18"/>
                </a:cubicBezTo>
                <a:cubicBezTo>
                  <a:pt x="31" y="16"/>
                  <a:pt x="29" y="15"/>
                  <a:pt x="26" y="15"/>
                </a:cubicBezTo>
                <a:cubicBezTo>
                  <a:pt x="22" y="15"/>
                  <a:pt x="18" y="17"/>
                  <a:pt x="17" y="22"/>
                </a:cubicBezTo>
                <a:cubicBezTo>
                  <a:pt x="16" y="24"/>
                  <a:pt x="16" y="26"/>
                  <a:pt x="16" y="28"/>
                </a:cubicBezTo>
                <a:cubicBezTo>
                  <a:pt x="16" y="32"/>
                  <a:pt x="16" y="32"/>
                  <a:pt x="16" y="32"/>
                </a:cubicBezTo>
                <a:cubicBezTo>
                  <a:pt x="0" y="32"/>
                  <a:pt x="0" y="32"/>
                  <a:pt x="0" y="32"/>
                </a:cubicBezTo>
                <a:lnTo>
                  <a:pt x="0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28"/>
          <p:cNvSpPr>
            <a:spLocks noEditPoints="1"/>
          </p:cNvSpPr>
          <p:nvPr/>
        </p:nvSpPr>
        <p:spPr bwMode="auto">
          <a:xfrm>
            <a:off x="6703724" y="4637088"/>
            <a:ext cx="144462" cy="309563"/>
          </a:xfrm>
          <a:custGeom>
            <a:avLst/>
            <a:gdLst>
              <a:gd name="T0" fmla="*/ 50 w 50"/>
              <a:gd name="T1" fmla="*/ 82 h 107"/>
              <a:gd name="T2" fmla="*/ 42 w 50"/>
              <a:gd name="T3" fmla="*/ 99 h 107"/>
              <a:gd name="T4" fmla="*/ 25 w 50"/>
              <a:gd name="T5" fmla="*/ 107 h 107"/>
              <a:gd name="T6" fmla="*/ 7 w 50"/>
              <a:gd name="T7" fmla="*/ 99 h 107"/>
              <a:gd name="T8" fmla="*/ 0 w 50"/>
              <a:gd name="T9" fmla="*/ 82 h 107"/>
              <a:gd name="T10" fmla="*/ 0 w 50"/>
              <a:gd name="T11" fmla="*/ 25 h 107"/>
              <a:gd name="T12" fmla="*/ 7 w 50"/>
              <a:gd name="T13" fmla="*/ 7 h 107"/>
              <a:gd name="T14" fmla="*/ 25 w 50"/>
              <a:gd name="T15" fmla="*/ 0 h 107"/>
              <a:gd name="T16" fmla="*/ 42 w 50"/>
              <a:gd name="T17" fmla="*/ 7 h 107"/>
              <a:gd name="T18" fmla="*/ 50 w 50"/>
              <a:gd name="T19" fmla="*/ 25 h 107"/>
              <a:gd name="T20" fmla="*/ 50 w 50"/>
              <a:gd name="T21" fmla="*/ 82 h 107"/>
              <a:gd name="T22" fmla="*/ 33 w 50"/>
              <a:gd name="T23" fmla="*/ 24 h 107"/>
              <a:gd name="T24" fmla="*/ 31 w 50"/>
              <a:gd name="T25" fmla="*/ 18 h 107"/>
              <a:gd name="T26" fmla="*/ 24 w 50"/>
              <a:gd name="T27" fmla="*/ 15 h 107"/>
              <a:gd name="T28" fmla="*/ 18 w 50"/>
              <a:gd name="T29" fmla="*/ 18 h 107"/>
              <a:gd name="T30" fmla="*/ 15 w 50"/>
              <a:gd name="T31" fmla="*/ 24 h 107"/>
              <a:gd name="T32" fmla="*/ 15 w 50"/>
              <a:gd name="T33" fmla="*/ 82 h 107"/>
              <a:gd name="T34" fmla="*/ 18 w 50"/>
              <a:gd name="T35" fmla="*/ 88 h 107"/>
              <a:gd name="T36" fmla="*/ 24 w 50"/>
              <a:gd name="T37" fmla="*/ 91 h 107"/>
              <a:gd name="T38" fmla="*/ 31 w 50"/>
              <a:gd name="T39" fmla="*/ 88 h 107"/>
              <a:gd name="T40" fmla="*/ 33 w 50"/>
              <a:gd name="T41" fmla="*/ 82 h 107"/>
              <a:gd name="T42" fmla="*/ 33 w 50"/>
              <a:gd name="T43" fmla="*/ 2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" h="107">
                <a:moveTo>
                  <a:pt x="50" y="82"/>
                </a:moveTo>
                <a:cubicBezTo>
                  <a:pt x="50" y="89"/>
                  <a:pt x="47" y="95"/>
                  <a:pt x="42" y="99"/>
                </a:cubicBezTo>
                <a:cubicBezTo>
                  <a:pt x="37" y="104"/>
                  <a:pt x="32" y="107"/>
                  <a:pt x="25" y="107"/>
                </a:cubicBezTo>
                <a:cubicBezTo>
                  <a:pt x="18" y="107"/>
                  <a:pt x="12" y="104"/>
                  <a:pt x="7" y="99"/>
                </a:cubicBezTo>
                <a:cubicBezTo>
                  <a:pt x="2" y="95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8"/>
                  <a:pt x="2" y="12"/>
                  <a:pt x="7" y="7"/>
                </a:cubicBezTo>
                <a:cubicBezTo>
                  <a:pt x="12" y="2"/>
                  <a:pt x="18" y="0"/>
                  <a:pt x="25" y="0"/>
                </a:cubicBezTo>
                <a:cubicBezTo>
                  <a:pt x="32" y="0"/>
                  <a:pt x="38" y="2"/>
                  <a:pt x="42" y="7"/>
                </a:cubicBezTo>
                <a:cubicBezTo>
                  <a:pt x="47" y="12"/>
                  <a:pt x="50" y="18"/>
                  <a:pt x="50" y="25"/>
                </a:cubicBezTo>
                <a:lnTo>
                  <a:pt x="50" y="82"/>
                </a:lnTo>
                <a:close/>
                <a:moveTo>
                  <a:pt x="33" y="24"/>
                </a:moveTo>
                <a:cubicBezTo>
                  <a:pt x="33" y="22"/>
                  <a:pt x="32" y="20"/>
                  <a:pt x="31" y="18"/>
                </a:cubicBezTo>
                <a:cubicBezTo>
                  <a:pt x="29" y="16"/>
                  <a:pt x="27" y="15"/>
                  <a:pt x="24" y="15"/>
                </a:cubicBezTo>
                <a:cubicBezTo>
                  <a:pt x="22" y="15"/>
                  <a:pt x="20" y="16"/>
                  <a:pt x="18" y="18"/>
                </a:cubicBezTo>
                <a:cubicBezTo>
                  <a:pt x="16" y="20"/>
                  <a:pt x="15" y="22"/>
                  <a:pt x="15" y="24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4"/>
                  <a:pt x="16" y="86"/>
                  <a:pt x="18" y="88"/>
                </a:cubicBezTo>
                <a:cubicBezTo>
                  <a:pt x="20" y="90"/>
                  <a:pt x="22" y="91"/>
                  <a:pt x="24" y="91"/>
                </a:cubicBezTo>
                <a:cubicBezTo>
                  <a:pt x="27" y="91"/>
                  <a:pt x="29" y="90"/>
                  <a:pt x="31" y="88"/>
                </a:cubicBezTo>
                <a:cubicBezTo>
                  <a:pt x="32" y="86"/>
                  <a:pt x="33" y="84"/>
                  <a:pt x="33" y="82"/>
                </a:cubicBezTo>
                <a:lnTo>
                  <a:pt x="33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29"/>
          <p:cNvSpPr>
            <a:spLocks/>
          </p:cNvSpPr>
          <p:nvPr/>
        </p:nvSpPr>
        <p:spPr bwMode="auto">
          <a:xfrm>
            <a:off x="6886286" y="4640263"/>
            <a:ext cx="138112" cy="306388"/>
          </a:xfrm>
          <a:custGeom>
            <a:avLst/>
            <a:gdLst>
              <a:gd name="T0" fmla="*/ 17 w 48"/>
              <a:gd name="T1" fmla="*/ 16 h 106"/>
              <a:gd name="T2" fmla="*/ 17 w 48"/>
              <a:gd name="T3" fmla="*/ 38 h 106"/>
              <a:gd name="T4" fmla="*/ 24 w 48"/>
              <a:gd name="T5" fmla="*/ 33 h 106"/>
              <a:gd name="T6" fmla="*/ 29 w 48"/>
              <a:gd name="T7" fmla="*/ 32 h 106"/>
              <a:gd name="T8" fmla="*/ 44 w 48"/>
              <a:gd name="T9" fmla="*/ 39 h 106"/>
              <a:gd name="T10" fmla="*/ 48 w 48"/>
              <a:gd name="T11" fmla="*/ 57 h 106"/>
              <a:gd name="T12" fmla="*/ 48 w 48"/>
              <a:gd name="T13" fmla="*/ 80 h 106"/>
              <a:gd name="T14" fmla="*/ 41 w 48"/>
              <a:gd name="T15" fmla="*/ 99 h 106"/>
              <a:gd name="T16" fmla="*/ 23 w 48"/>
              <a:gd name="T17" fmla="*/ 106 h 106"/>
              <a:gd name="T18" fmla="*/ 6 w 48"/>
              <a:gd name="T19" fmla="*/ 98 h 106"/>
              <a:gd name="T20" fmla="*/ 0 w 48"/>
              <a:gd name="T21" fmla="*/ 81 h 106"/>
              <a:gd name="T22" fmla="*/ 0 w 48"/>
              <a:gd name="T23" fmla="*/ 78 h 106"/>
              <a:gd name="T24" fmla="*/ 15 w 48"/>
              <a:gd name="T25" fmla="*/ 77 h 106"/>
              <a:gd name="T26" fmla="*/ 15 w 48"/>
              <a:gd name="T27" fmla="*/ 81 h 106"/>
              <a:gd name="T28" fmla="*/ 20 w 48"/>
              <a:gd name="T29" fmla="*/ 89 h 106"/>
              <a:gd name="T30" fmla="*/ 23 w 48"/>
              <a:gd name="T31" fmla="*/ 90 h 106"/>
              <a:gd name="T32" fmla="*/ 33 w 48"/>
              <a:gd name="T33" fmla="*/ 80 h 106"/>
              <a:gd name="T34" fmla="*/ 33 w 48"/>
              <a:gd name="T35" fmla="*/ 54 h 106"/>
              <a:gd name="T36" fmla="*/ 29 w 48"/>
              <a:gd name="T37" fmla="*/ 46 h 106"/>
              <a:gd name="T38" fmla="*/ 25 w 48"/>
              <a:gd name="T39" fmla="*/ 45 h 106"/>
              <a:gd name="T40" fmla="*/ 19 w 48"/>
              <a:gd name="T41" fmla="*/ 48 h 106"/>
              <a:gd name="T42" fmla="*/ 17 w 48"/>
              <a:gd name="T43" fmla="*/ 54 h 106"/>
              <a:gd name="T44" fmla="*/ 17 w 48"/>
              <a:gd name="T45" fmla="*/ 57 h 106"/>
              <a:gd name="T46" fmla="*/ 1 w 48"/>
              <a:gd name="T47" fmla="*/ 57 h 106"/>
              <a:gd name="T48" fmla="*/ 1 w 48"/>
              <a:gd name="T49" fmla="*/ 0 h 106"/>
              <a:gd name="T50" fmla="*/ 47 w 48"/>
              <a:gd name="T51" fmla="*/ 0 h 106"/>
              <a:gd name="T52" fmla="*/ 47 w 48"/>
              <a:gd name="T53" fmla="*/ 16 h 106"/>
              <a:gd name="T54" fmla="*/ 17 w 48"/>
              <a:gd name="T55" fmla="*/ 1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8" h="106">
                <a:moveTo>
                  <a:pt x="17" y="16"/>
                </a:moveTo>
                <a:cubicBezTo>
                  <a:pt x="17" y="38"/>
                  <a:pt x="17" y="38"/>
                  <a:pt x="17" y="38"/>
                </a:cubicBezTo>
                <a:cubicBezTo>
                  <a:pt x="19" y="36"/>
                  <a:pt x="21" y="34"/>
                  <a:pt x="24" y="33"/>
                </a:cubicBezTo>
                <a:cubicBezTo>
                  <a:pt x="25" y="32"/>
                  <a:pt x="27" y="32"/>
                  <a:pt x="29" y="32"/>
                </a:cubicBezTo>
                <a:cubicBezTo>
                  <a:pt x="36" y="32"/>
                  <a:pt x="41" y="35"/>
                  <a:pt x="44" y="39"/>
                </a:cubicBezTo>
                <a:cubicBezTo>
                  <a:pt x="47" y="44"/>
                  <a:pt x="48" y="49"/>
                  <a:pt x="48" y="57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87"/>
                  <a:pt x="46" y="94"/>
                  <a:pt x="41" y="99"/>
                </a:cubicBezTo>
                <a:cubicBezTo>
                  <a:pt x="36" y="103"/>
                  <a:pt x="31" y="106"/>
                  <a:pt x="23" y="106"/>
                </a:cubicBezTo>
                <a:cubicBezTo>
                  <a:pt x="17" y="106"/>
                  <a:pt x="11" y="103"/>
                  <a:pt x="6" y="98"/>
                </a:cubicBezTo>
                <a:cubicBezTo>
                  <a:pt x="2" y="94"/>
                  <a:pt x="0" y="88"/>
                  <a:pt x="0" y="81"/>
                </a:cubicBezTo>
                <a:cubicBezTo>
                  <a:pt x="0" y="78"/>
                  <a:pt x="0" y="78"/>
                  <a:pt x="0" y="78"/>
                </a:cubicBezTo>
                <a:cubicBezTo>
                  <a:pt x="15" y="77"/>
                  <a:pt x="15" y="77"/>
                  <a:pt x="15" y="77"/>
                </a:cubicBezTo>
                <a:cubicBezTo>
                  <a:pt x="15" y="81"/>
                  <a:pt x="15" y="81"/>
                  <a:pt x="15" y="81"/>
                </a:cubicBezTo>
                <a:cubicBezTo>
                  <a:pt x="16" y="85"/>
                  <a:pt x="17" y="88"/>
                  <a:pt x="20" y="89"/>
                </a:cubicBezTo>
                <a:cubicBezTo>
                  <a:pt x="21" y="89"/>
                  <a:pt x="22" y="90"/>
                  <a:pt x="23" y="90"/>
                </a:cubicBezTo>
                <a:cubicBezTo>
                  <a:pt x="30" y="90"/>
                  <a:pt x="33" y="86"/>
                  <a:pt x="33" y="80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1"/>
                  <a:pt x="32" y="48"/>
                  <a:pt x="29" y="46"/>
                </a:cubicBezTo>
                <a:cubicBezTo>
                  <a:pt x="28" y="45"/>
                  <a:pt x="27" y="45"/>
                  <a:pt x="25" y="45"/>
                </a:cubicBezTo>
                <a:cubicBezTo>
                  <a:pt x="22" y="45"/>
                  <a:pt x="20" y="46"/>
                  <a:pt x="19" y="48"/>
                </a:cubicBezTo>
                <a:cubicBezTo>
                  <a:pt x="18" y="50"/>
                  <a:pt x="17" y="52"/>
                  <a:pt x="17" y="54"/>
                </a:cubicBezTo>
                <a:cubicBezTo>
                  <a:pt x="17" y="57"/>
                  <a:pt x="17" y="57"/>
                  <a:pt x="17" y="57"/>
                </a:cubicBezTo>
                <a:cubicBezTo>
                  <a:pt x="1" y="57"/>
                  <a:pt x="1" y="57"/>
                  <a:pt x="1" y="57"/>
                </a:cubicBezTo>
                <a:cubicBezTo>
                  <a:pt x="1" y="0"/>
                  <a:pt x="1" y="0"/>
                  <a:pt x="1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16"/>
                  <a:pt x="47" y="16"/>
                  <a:pt x="47" y="16"/>
                </a:cubicBezTo>
                <a:lnTo>
                  <a:pt x="17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30"/>
          <p:cNvSpPr>
            <a:spLocks noEditPoints="1"/>
          </p:cNvSpPr>
          <p:nvPr/>
        </p:nvSpPr>
        <p:spPr bwMode="auto">
          <a:xfrm>
            <a:off x="8854786" y="4637088"/>
            <a:ext cx="144462" cy="309563"/>
          </a:xfrm>
          <a:custGeom>
            <a:avLst/>
            <a:gdLst>
              <a:gd name="T0" fmla="*/ 50 w 50"/>
              <a:gd name="T1" fmla="*/ 82 h 107"/>
              <a:gd name="T2" fmla="*/ 42 w 50"/>
              <a:gd name="T3" fmla="*/ 99 h 107"/>
              <a:gd name="T4" fmla="*/ 25 w 50"/>
              <a:gd name="T5" fmla="*/ 107 h 107"/>
              <a:gd name="T6" fmla="*/ 7 w 50"/>
              <a:gd name="T7" fmla="*/ 99 h 107"/>
              <a:gd name="T8" fmla="*/ 0 w 50"/>
              <a:gd name="T9" fmla="*/ 82 h 107"/>
              <a:gd name="T10" fmla="*/ 0 w 50"/>
              <a:gd name="T11" fmla="*/ 25 h 107"/>
              <a:gd name="T12" fmla="*/ 7 w 50"/>
              <a:gd name="T13" fmla="*/ 7 h 107"/>
              <a:gd name="T14" fmla="*/ 25 w 50"/>
              <a:gd name="T15" fmla="*/ 0 h 107"/>
              <a:gd name="T16" fmla="*/ 42 w 50"/>
              <a:gd name="T17" fmla="*/ 7 h 107"/>
              <a:gd name="T18" fmla="*/ 50 w 50"/>
              <a:gd name="T19" fmla="*/ 25 h 107"/>
              <a:gd name="T20" fmla="*/ 50 w 50"/>
              <a:gd name="T21" fmla="*/ 82 h 107"/>
              <a:gd name="T22" fmla="*/ 33 w 50"/>
              <a:gd name="T23" fmla="*/ 24 h 107"/>
              <a:gd name="T24" fmla="*/ 31 w 50"/>
              <a:gd name="T25" fmla="*/ 18 h 107"/>
              <a:gd name="T26" fmla="*/ 24 w 50"/>
              <a:gd name="T27" fmla="*/ 15 h 107"/>
              <a:gd name="T28" fmla="*/ 18 w 50"/>
              <a:gd name="T29" fmla="*/ 18 h 107"/>
              <a:gd name="T30" fmla="*/ 15 w 50"/>
              <a:gd name="T31" fmla="*/ 24 h 107"/>
              <a:gd name="T32" fmla="*/ 15 w 50"/>
              <a:gd name="T33" fmla="*/ 82 h 107"/>
              <a:gd name="T34" fmla="*/ 18 w 50"/>
              <a:gd name="T35" fmla="*/ 88 h 107"/>
              <a:gd name="T36" fmla="*/ 24 w 50"/>
              <a:gd name="T37" fmla="*/ 91 h 107"/>
              <a:gd name="T38" fmla="*/ 31 w 50"/>
              <a:gd name="T39" fmla="*/ 88 h 107"/>
              <a:gd name="T40" fmla="*/ 33 w 50"/>
              <a:gd name="T41" fmla="*/ 82 h 107"/>
              <a:gd name="T42" fmla="*/ 33 w 50"/>
              <a:gd name="T43" fmla="*/ 2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" h="107">
                <a:moveTo>
                  <a:pt x="50" y="82"/>
                </a:moveTo>
                <a:cubicBezTo>
                  <a:pt x="50" y="89"/>
                  <a:pt x="47" y="95"/>
                  <a:pt x="42" y="99"/>
                </a:cubicBezTo>
                <a:cubicBezTo>
                  <a:pt x="38" y="104"/>
                  <a:pt x="32" y="107"/>
                  <a:pt x="25" y="107"/>
                </a:cubicBezTo>
                <a:cubicBezTo>
                  <a:pt x="18" y="107"/>
                  <a:pt x="12" y="104"/>
                  <a:pt x="7" y="99"/>
                </a:cubicBezTo>
                <a:cubicBezTo>
                  <a:pt x="2" y="95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8"/>
                  <a:pt x="2" y="12"/>
                  <a:pt x="7" y="7"/>
                </a:cubicBezTo>
                <a:cubicBezTo>
                  <a:pt x="12" y="2"/>
                  <a:pt x="18" y="0"/>
                  <a:pt x="25" y="0"/>
                </a:cubicBezTo>
                <a:cubicBezTo>
                  <a:pt x="32" y="0"/>
                  <a:pt x="38" y="2"/>
                  <a:pt x="42" y="7"/>
                </a:cubicBezTo>
                <a:cubicBezTo>
                  <a:pt x="47" y="12"/>
                  <a:pt x="50" y="18"/>
                  <a:pt x="50" y="25"/>
                </a:cubicBezTo>
                <a:lnTo>
                  <a:pt x="50" y="82"/>
                </a:lnTo>
                <a:close/>
                <a:moveTo>
                  <a:pt x="33" y="24"/>
                </a:moveTo>
                <a:cubicBezTo>
                  <a:pt x="33" y="22"/>
                  <a:pt x="33" y="20"/>
                  <a:pt x="31" y="18"/>
                </a:cubicBezTo>
                <a:cubicBezTo>
                  <a:pt x="29" y="16"/>
                  <a:pt x="27" y="15"/>
                  <a:pt x="24" y="15"/>
                </a:cubicBezTo>
                <a:cubicBezTo>
                  <a:pt x="22" y="15"/>
                  <a:pt x="20" y="16"/>
                  <a:pt x="18" y="18"/>
                </a:cubicBezTo>
                <a:cubicBezTo>
                  <a:pt x="16" y="20"/>
                  <a:pt x="15" y="22"/>
                  <a:pt x="15" y="24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4"/>
                  <a:pt x="16" y="86"/>
                  <a:pt x="18" y="88"/>
                </a:cubicBezTo>
                <a:cubicBezTo>
                  <a:pt x="20" y="90"/>
                  <a:pt x="22" y="91"/>
                  <a:pt x="24" y="91"/>
                </a:cubicBezTo>
                <a:cubicBezTo>
                  <a:pt x="27" y="91"/>
                  <a:pt x="29" y="90"/>
                  <a:pt x="31" y="88"/>
                </a:cubicBezTo>
                <a:cubicBezTo>
                  <a:pt x="33" y="86"/>
                  <a:pt x="33" y="84"/>
                  <a:pt x="33" y="82"/>
                </a:cubicBezTo>
                <a:lnTo>
                  <a:pt x="33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31"/>
          <p:cNvSpPr>
            <a:spLocks noEditPoints="1"/>
          </p:cNvSpPr>
          <p:nvPr/>
        </p:nvSpPr>
        <p:spPr bwMode="auto">
          <a:xfrm>
            <a:off x="9030999" y="4640263"/>
            <a:ext cx="153987" cy="303213"/>
          </a:xfrm>
          <a:custGeom>
            <a:avLst/>
            <a:gdLst>
              <a:gd name="T0" fmla="*/ 0 w 97"/>
              <a:gd name="T1" fmla="*/ 120 h 191"/>
              <a:gd name="T2" fmla="*/ 49 w 97"/>
              <a:gd name="T3" fmla="*/ 0 h 191"/>
              <a:gd name="T4" fmla="*/ 78 w 97"/>
              <a:gd name="T5" fmla="*/ 0 h 191"/>
              <a:gd name="T6" fmla="*/ 78 w 97"/>
              <a:gd name="T7" fmla="*/ 120 h 191"/>
              <a:gd name="T8" fmla="*/ 97 w 97"/>
              <a:gd name="T9" fmla="*/ 120 h 191"/>
              <a:gd name="T10" fmla="*/ 97 w 97"/>
              <a:gd name="T11" fmla="*/ 149 h 191"/>
              <a:gd name="T12" fmla="*/ 78 w 97"/>
              <a:gd name="T13" fmla="*/ 149 h 191"/>
              <a:gd name="T14" fmla="*/ 78 w 97"/>
              <a:gd name="T15" fmla="*/ 191 h 191"/>
              <a:gd name="T16" fmla="*/ 49 w 97"/>
              <a:gd name="T17" fmla="*/ 191 h 191"/>
              <a:gd name="T18" fmla="*/ 49 w 97"/>
              <a:gd name="T19" fmla="*/ 149 h 191"/>
              <a:gd name="T20" fmla="*/ 0 w 97"/>
              <a:gd name="T21" fmla="*/ 149 h 191"/>
              <a:gd name="T22" fmla="*/ 0 w 97"/>
              <a:gd name="T23" fmla="*/ 120 h 191"/>
              <a:gd name="T24" fmla="*/ 49 w 97"/>
              <a:gd name="T25" fmla="*/ 120 h 191"/>
              <a:gd name="T26" fmla="*/ 49 w 97"/>
              <a:gd name="T27" fmla="*/ 62 h 191"/>
              <a:gd name="T28" fmla="*/ 25 w 97"/>
              <a:gd name="T29" fmla="*/ 120 h 191"/>
              <a:gd name="T30" fmla="*/ 49 w 97"/>
              <a:gd name="T31" fmla="*/ 12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7" h="191">
                <a:moveTo>
                  <a:pt x="0" y="120"/>
                </a:moveTo>
                <a:lnTo>
                  <a:pt x="49" y="0"/>
                </a:lnTo>
                <a:lnTo>
                  <a:pt x="78" y="0"/>
                </a:lnTo>
                <a:lnTo>
                  <a:pt x="78" y="120"/>
                </a:lnTo>
                <a:lnTo>
                  <a:pt x="97" y="120"/>
                </a:lnTo>
                <a:lnTo>
                  <a:pt x="97" y="149"/>
                </a:lnTo>
                <a:lnTo>
                  <a:pt x="78" y="149"/>
                </a:lnTo>
                <a:lnTo>
                  <a:pt x="78" y="191"/>
                </a:lnTo>
                <a:lnTo>
                  <a:pt x="49" y="191"/>
                </a:lnTo>
                <a:lnTo>
                  <a:pt x="49" y="149"/>
                </a:lnTo>
                <a:lnTo>
                  <a:pt x="0" y="149"/>
                </a:lnTo>
                <a:lnTo>
                  <a:pt x="0" y="120"/>
                </a:lnTo>
                <a:close/>
                <a:moveTo>
                  <a:pt x="49" y="120"/>
                </a:moveTo>
                <a:lnTo>
                  <a:pt x="49" y="62"/>
                </a:lnTo>
                <a:lnTo>
                  <a:pt x="25" y="120"/>
                </a:lnTo>
                <a:lnTo>
                  <a:pt x="49" y="1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32"/>
          <p:cNvSpPr>
            <a:spLocks noEditPoints="1"/>
          </p:cNvSpPr>
          <p:nvPr/>
        </p:nvSpPr>
        <p:spPr bwMode="auto">
          <a:xfrm>
            <a:off x="9940636" y="2767013"/>
            <a:ext cx="144462" cy="309563"/>
          </a:xfrm>
          <a:custGeom>
            <a:avLst/>
            <a:gdLst>
              <a:gd name="T0" fmla="*/ 50 w 50"/>
              <a:gd name="T1" fmla="*/ 82 h 107"/>
              <a:gd name="T2" fmla="*/ 42 w 50"/>
              <a:gd name="T3" fmla="*/ 99 h 107"/>
              <a:gd name="T4" fmla="*/ 25 w 50"/>
              <a:gd name="T5" fmla="*/ 107 h 107"/>
              <a:gd name="T6" fmla="*/ 7 w 50"/>
              <a:gd name="T7" fmla="*/ 99 h 107"/>
              <a:gd name="T8" fmla="*/ 0 w 50"/>
              <a:gd name="T9" fmla="*/ 82 h 107"/>
              <a:gd name="T10" fmla="*/ 0 w 50"/>
              <a:gd name="T11" fmla="*/ 25 h 107"/>
              <a:gd name="T12" fmla="*/ 7 w 50"/>
              <a:gd name="T13" fmla="*/ 7 h 107"/>
              <a:gd name="T14" fmla="*/ 25 w 50"/>
              <a:gd name="T15" fmla="*/ 0 h 107"/>
              <a:gd name="T16" fmla="*/ 42 w 50"/>
              <a:gd name="T17" fmla="*/ 7 h 107"/>
              <a:gd name="T18" fmla="*/ 50 w 50"/>
              <a:gd name="T19" fmla="*/ 25 h 107"/>
              <a:gd name="T20" fmla="*/ 50 w 50"/>
              <a:gd name="T21" fmla="*/ 82 h 107"/>
              <a:gd name="T22" fmla="*/ 33 w 50"/>
              <a:gd name="T23" fmla="*/ 24 h 107"/>
              <a:gd name="T24" fmla="*/ 31 w 50"/>
              <a:gd name="T25" fmla="*/ 18 h 107"/>
              <a:gd name="T26" fmla="*/ 24 w 50"/>
              <a:gd name="T27" fmla="*/ 15 h 107"/>
              <a:gd name="T28" fmla="*/ 18 w 50"/>
              <a:gd name="T29" fmla="*/ 18 h 107"/>
              <a:gd name="T30" fmla="*/ 15 w 50"/>
              <a:gd name="T31" fmla="*/ 24 h 107"/>
              <a:gd name="T32" fmla="*/ 15 w 50"/>
              <a:gd name="T33" fmla="*/ 81 h 107"/>
              <a:gd name="T34" fmla="*/ 18 w 50"/>
              <a:gd name="T35" fmla="*/ 88 h 107"/>
              <a:gd name="T36" fmla="*/ 24 w 50"/>
              <a:gd name="T37" fmla="*/ 91 h 107"/>
              <a:gd name="T38" fmla="*/ 31 w 50"/>
              <a:gd name="T39" fmla="*/ 88 h 107"/>
              <a:gd name="T40" fmla="*/ 33 w 50"/>
              <a:gd name="T41" fmla="*/ 81 h 107"/>
              <a:gd name="T42" fmla="*/ 33 w 50"/>
              <a:gd name="T43" fmla="*/ 2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" h="107">
                <a:moveTo>
                  <a:pt x="50" y="82"/>
                </a:moveTo>
                <a:cubicBezTo>
                  <a:pt x="50" y="89"/>
                  <a:pt x="47" y="95"/>
                  <a:pt x="42" y="99"/>
                </a:cubicBezTo>
                <a:cubicBezTo>
                  <a:pt x="37" y="104"/>
                  <a:pt x="32" y="107"/>
                  <a:pt x="25" y="107"/>
                </a:cubicBezTo>
                <a:cubicBezTo>
                  <a:pt x="18" y="107"/>
                  <a:pt x="12" y="104"/>
                  <a:pt x="7" y="99"/>
                </a:cubicBezTo>
                <a:cubicBezTo>
                  <a:pt x="2" y="95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8"/>
                  <a:pt x="2" y="12"/>
                  <a:pt x="7" y="7"/>
                </a:cubicBezTo>
                <a:cubicBezTo>
                  <a:pt x="12" y="2"/>
                  <a:pt x="18" y="0"/>
                  <a:pt x="25" y="0"/>
                </a:cubicBezTo>
                <a:cubicBezTo>
                  <a:pt x="32" y="0"/>
                  <a:pt x="38" y="2"/>
                  <a:pt x="42" y="7"/>
                </a:cubicBezTo>
                <a:cubicBezTo>
                  <a:pt x="47" y="12"/>
                  <a:pt x="50" y="18"/>
                  <a:pt x="50" y="25"/>
                </a:cubicBezTo>
                <a:lnTo>
                  <a:pt x="50" y="82"/>
                </a:lnTo>
                <a:close/>
                <a:moveTo>
                  <a:pt x="33" y="24"/>
                </a:moveTo>
                <a:cubicBezTo>
                  <a:pt x="33" y="22"/>
                  <a:pt x="32" y="20"/>
                  <a:pt x="31" y="18"/>
                </a:cubicBezTo>
                <a:cubicBezTo>
                  <a:pt x="29" y="16"/>
                  <a:pt x="27" y="15"/>
                  <a:pt x="24" y="15"/>
                </a:cubicBezTo>
                <a:cubicBezTo>
                  <a:pt x="22" y="15"/>
                  <a:pt x="20" y="16"/>
                  <a:pt x="18" y="18"/>
                </a:cubicBezTo>
                <a:cubicBezTo>
                  <a:pt x="16" y="20"/>
                  <a:pt x="15" y="22"/>
                  <a:pt x="15" y="24"/>
                </a:cubicBezTo>
                <a:cubicBezTo>
                  <a:pt x="15" y="81"/>
                  <a:pt x="15" y="81"/>
                  <a:pt x="15" y="81"/>
                </a:cubicBezTo>
                <a:cubicBezTo>
                  <a:pt x="15" y="84"/>
                  <a:pt x="16" y="86"/>
                  <a:pt x="18" y="88"/>
                </a:cubicBezTo>
                <a:cubicBezTo>
                  <a:pt x="20" y="90"/>
                  <a:pt x="22" y="91"/>
                  <a:pt x="24" y="91"/>
                </a:cubicBezTo>
                <a:cubicBezTo>
                  <a:pt x="27" y="91"/>
                  <a:pt x="29" y="90"/>
                  <a:pt x="31" y="88"/>
                </a:cubicBezTo>
                <a:cubicBezTo>
                  <a:pt x="32" y="86"/>
                  <a:pt x="33" y="84"/>
                  <a:pt x="33" y="81"/>
                </a:cubicBezTo>
                <a:lnTo>
                  <a:pt x="33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33"/>
          <p:cNvSpPr>
            <a:spLocks/>
          </p:cNvSpPr>
          <p:nvPr/>
        </p:nvSpPr>
        <p:spPr bwMode="auto">
          <a:xfrm>
            <a:off x="10118436" y="2767013"/>
            <a:ext cx="147637" cy="309563"/>
          </a:xfrm>
          <a:custGeom>
            <a:avLst/>
            <a:gdLst>
              <a:gd name="T0" fmla="*/ 24 w 51"/>
              <a:gd name="T1" fmla="*/ 91 h 107"/>
              <a:gd name="T2" fmla="*/ 35 w 51"/>
              <a:gd name="T3" fmla="*/ 81 h 107"/>
              <a:gd name="T4" fmla="*/ 35 w 51"/>
              <a:gd name="T5" fmla="*/ 74 h 107"/>
              <a:gd name="T6" fmla="*/ 18 w 51"/>
              <a:gd name="T7" fmla="*/ 58 h 107"/>
              <a:gd name="T8" fmla="*/ 18 w 51"/>
              <a:gd name="T9" fmla="*/ 45 h 107"/>
              <a:gd name="T10" fmla="*/ 31 w 51"/>
              <a:gd name="T11" fmla="*/ 40 h 107"/>
              <a:gd name="T12" fmla="*/ 35 w 51"/>
              <a:gd name="T13" fmla="*/ 27 h 107"/>
              <a:gd name="T14" fmla="*/ 35 w 51"/>
              <a:gd name="T15" fmla="*/ 24 h 107"/>
              <a:gd name="T16" fmla="*/ 26 w 51"/>
              <a:gd name="T17" fmla="*/ 14 h 107"/>
              <a:gd name="T18" fmla="*/ 19 w 51"/>
              <a:gd name="T19" fmla="*/ 18 h 107"/>
              <a:gd name="T20" fmla="*/ 17 w 51"/>
              <a:gd name="T21" fmla="*/ 26 h 107"/>
              <a:gd name="T22" fmla="*/ 17 w 51"/>
              <a:gd name="T23" fmla="*/ 28 h 107"/>
              <a:gd name="T24" fmla="*/ 2 w 51"/>
              <a:gd name="T25" fmla="*/ 28 h 107"/>
              <a:gd name="T26" fmla="*/ 2 w 51"/>
              <a:gd name="T27" fmla="*/ 26 h 107"/>
              <a:gd name="T28" fmla="*/ 8 w 51"/>
              <a:gd name="T29" fmla="*/ 8 h 107"/>
              <a:gd name="T30" fmla="*/ 26 w 51"/>
              <a:gd name="T31" fmla="*/ 0 h 107"/>
              <a:gd name="T32" fmla="*/ 43 w 51"/>
              <a:gd name="T33" fmla="*/ 7 h 107"/>
              <a:gd name="T34" fmla="*/ 49 w 51"/>
              <a:gd name="T35" fmla="*/ 24 h 107"/>
              <a:gd name="T36" fmla="*/ 49 w 51"/>
              <a:gd name="T37" fmla="*/ 28 h 107"/>
              <a:gd name="T38" fmla="*/ 44 w 51"/>
              <a:gd name="T39" fmla="*/ 45 h 107"/>
              <a:gd name="T40" fmla="*/ 38 w 51"/>
              <a:gd name="T41" fmla="*/ 50 h 107"/>
              <a:gd name="T42" fmla="*/ 49 w 51"/>
              <a:gd name="T43" fmla="*/ 62 h 107"/>
              <a:gd name="T44" fmla="*/ 51 w 51"/>
              <a:gd name="T45" fmla="*/ 72 h 107"/>
              <a:gd name="T46" fmla="*/ 51 w 51"/>
              <a:gd name="T47" fmla="*/ 80 h 107"/>
              <a:gd name="T48" fmla="*/ 43 w 51"/>
              <a:gd name="T49" fmla="*/ 100 h 107"/>
              <a:gd name="T50" fmla="*/ 24 w 51"/>
              <a:gd name="T51" fmla="*/ 107 h 107"/>
              <a:gd name="T52" fmla="*/ 7 w 51"/>
              <a:gd name="T53" fmla="*/ 99 h 107"/>
              <a:gd name="T54" fmla="*/ 0 w 51"/>
              <a:gd name="T55" fmla="*/ 82 h 107"/>
              <a:gd name="T56" fmla="*/ 0 w 51"/>
              <a:gd name="T57" fmla="*/ 79 h 107"/>
              <a:gd name="T58" fmla="*/ 15 w 51"/>
              <a:gd name="T59" fmla="*/ 78 h 107"/>
              <a:gd name="T60" fmla="*/ 15 w 51"/>
              <a:gd name="T61" fmla="*/ 82 h 107"/>
              <a:gd name="T62" fmla="*/ 18 w 51"/>
              <a:gd name="T63" fmla="*/ 88 h 107"/>
              <a:gd name="T64" fmla="*/ 24 w 51"/>
              <a:gd name="T65" fmla="*/ 9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" h="107">
                <a:moveTo>
                  <a:pt x="24" y="91"/>
                </a:moveTo>
                <a:cubicBezTo>
                  <a:pt x="31" y="91"/>
                  <a:pt x="35" y="87"/>
                  <a:pt x="35" y="81"/>
                </a:cubicBezTo>
                <a:cubicBezTo>
                  <a:pt x="35" y="74"/>
                  <a:pt x="35" y="74"/>
                  <a:pt x="35" y="74"/>
                </a:cubicBezTo>
                <a:cubicBezTo>
                  <a:pt x="35" y="64"/>
                  <a:pt x="29" y="58"/>
                  <a:pt x="18" y="58"/>
                </a:cubicBezTo>
                <a:cubicBezTo>
                  <a:pt x="18" y="45"/>
                  <a:pt x="18" y="45"/>
                  <a:pt x="18" y="45"/>
                </a:cubicBezTo>
                <a:cubicBezTo>
                  <a:pt x="24" y="45"/>
                  <a:pt x="29" y="43"/>
                  <a:pt x="31" y="40"/>
                </a:cubicBezTo>
                <a:cubicBezTo>
                  <a:pt x="34" y="37"/>
                  <a:pt x="35" y="32"/>
                  <a:pt x="35" y="27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18"/>
                  <a:pt x="32" y="14"/>
                  <a:pt x="26" y="14"/>
                </a:cubicBezTo>
                <a:cubicBezTo>
                  <a:pt x="23" y="14"/>
                  <a:pt x="21" y="15"/>
                  <a:pt x="19" y="18"/>
                </a:cubicBezTo>
                <a:cubicBezTo>
                  <a:pt x="18" y="20"/>
                  <a:pt x="17" y="22"/>
                  <a:pt x="17" y="26"/>
                </a:cubicBezTo>
                <a:cubicBezTo>
                  <a:pt x="17" y="28"/>
                  <a:pt x="17" y="28"/>
                  <a:pt x="17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18"/>
                  <a:pt x="4" y="12"/>
                  <a:pt x="8" y="8"/>
                </a:cubicBezTo>
                <a:cubicBezTo>
                  <a:pt x="12" y="2"/>
                  <a:pt x="18" y="0"/>
                  <a:pt x="26" y="0"/>
                </a:cubicBezTo>
                <a:cubicBezTo>
                  <a:pt x="33" y="0"/>
                  <a:pt x="39" y="2"/>
                  <a:pt x="43" y="7"/>
                </a:cubicBezTo>
                <a:cubicBezTo>
                  <a:pt x="47" y="12"/>
                  <a:pt x="49" y="17"/>
                  <a:pt x="49" y="24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35"/>
                  <a:pt x="48" y="41"/>
                  <a:pt x="44" y="45"/>
                </a:cubicBezTo>
                <a:cubicBezTo>
                  <a:pt x="42" y="47"/>
                  <a:pt x="40" y="49"/>
                  <a:pt x="38" y="50"/>
                </a:cubicBezTo>
                <a:cubicBezTo>
                  <a:pt x="42" y="53"/>
                  <a:pt x="46" y="57"/>
                  <a:pt x="49" y="62"/>
                </a:cubicBezTo>
                <a:cubicBezTo>
                  <a:pt x="50" y="65"/>
                  <a:pt x="51" y="68"/>
                  <a:pt x="51" y="72"/>
                </a:cubicBezTo>
                <a:cubicBezTo>
                  <a:pt x="51" y="80"/>
                  <a:pt x="51" y="80"/>
                  <a:pt x="51" y="80"/>
                </a:cubicBezTo>
                <a:cubicBezTo>
                  <a:pt x="51" y="88"/>
                  <a:pt x="48" y="95"/>
                  <a:pt x="43" y="100"/>
                </a:cubicBezTo>
                <a:cubicBezTo>
                  <a:pt x="38" y="104"/>
                  <a:pt x="32" y="107"/>
                  <a:pt x="24" y="107"/>
                </a:cubicBezTo>
                <a:cubicBezTo>
                  <a:pt x="18" y="107"/>
                  <a:pt x="12" y="104"/>
                  <a:pt x="7" y="99"/>
                </a:cubicBezTo>
                <a:cubicBezTo>
                  <a:pt x="2" y="94"/>
                  <a:pt x="0" y="89"/>
                  <a:pt x="0" y="82"/>
                </a:cubicBezTo>
                <a:cubicBezTo>
                  <a:pt x="0" y="79"/>
                  <a:pt x="0" y="79"/>
                  <a:pt x="0" y="79"/>
                </a:cubicBezTo>
                <a:cubicBezTo>
                  <a:pt x="15" y="78"/>
                  <a:pt x="15" y="78"/>
                  <a:pt x="15" y="78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4"/>
                  <a:pt x="16" y="86"/>
                  <a:pt x="18" y="88"/>
                </a:cubicBezTo>
                <a:cubicBezTo>
                  <a:pt x="19" y="90"/>
                  <a:pt x="21" y="91"/>
                  <a:pt x="24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34"/>
          <p:cNvSpPr>
            <a:spLocks noEditPoints="1"/>
          </p:cNvSpPr>
          <p:nvPr/>
        </p:nvSpPr>
        <p:spPr bwMode="auto">
          <a:xfrm>
            <a:off x="5625811" y="2767013"/>
            <a:ext cx="144462" cy="309563"/>
          </a:xfrm>
          <a:custGeom>
            <a:avLst/>
            <a:gdLst>
              <a:gd name="T0" fmla="*/ 50 w 50"/>
              <a:gd name="T1" fmla="*/ 82 h 107"/>
              <a:gd name="T2" fmla="*/ 43 w 50"/>
              <a:gd name="T3" fmla="*/ 99 h 107"/>
              <a:gd name="T4" fmla="*/ 25 w 50"/>
              <a:gd name="T5" fmla="*/ 107 h 107"/>
              <a:gd name="T6" fmla="*/ 7 w 50"/>
              <a:gd name="T7" fmla="*/ 99 h 107"/>
              <a:gd name="T8" fmla="*/ 0 w 50"/>
              <a:gd name="T9" fmla="*/ 82 h 107"/>
              <a:gd name="T10" fmla="*/ 0 w 50"/>
              <a:gd name="T11" fmla="*/ 25 h 107"/>
              <a:gd name="T12" fmla="*/ 7 w 50"/>
              <a:gd name="T13" fmla="*/ 7 h 107"/>
              <a:gd name="T14" fmla="*/ 25 w 50"/>
              <a:gd name="T15" fmla="*/ 0 h 107"/>
              <a:gd name="T16" fmla="*/ 43 w 50"/>
              <a:gd name="T17" fmla="*/ 7 h 107"/>
              <a:gd name="T18" fmla="*/ 50 w 50"/>
              <a:gd name="T19" fmla="*/ 25 h 107"/>
              <a:gd name="T20" fmla="*/ 50 w 50"/>
              <a:gd name="T21" fmla="*/ 82 h 107"/>
              <a:gd name="T22" fmla="*/ 34 w 50"/>
              <a:gd name="T23" fmla="*/ 24 h 107"/>
              <a:gd name="T24" fmla="*/ 31 w 50"/>
              <a:gd name="T25" fmla="*/ 18 h 107"/>
              <a:gd name="T26" fmla="*/ 25 w 50"/>
              <a:gd name="T27" fmla="*/ 15 h 107"/>
              <a:gd name="T28" fmla="*/ 18 w 50"/>
              <a:gd name="T29" fmla="*/ 18 h 107"/>
              <a:gd name="T30" fmla="*/ 16 w 50"/>
              <a:gd name="T31" fmla="*/ 24 h 107"/>
              <a:gd name="T32" fmla="*/ 16 w 50"/>
              <a:gd name="T33" fmla="*/ 81 h 107"/>
              <a:gd name="T34" fmla="*/ 18 w 50"/>
              <a:gd name="T35" fmla="*/ 88 h 107"/>
              <a:gd name="T36" fmla="*/ 25 w 50"/>
              <a:gd name="T37" fmla="*/ 91 h 107"/>
              <a:gd name="T38" fmla="*/ 31 w 50"/>
              <a:gd name="T39" fmla="*/ 88 h 107"/>
              <a:gd name="T40" fmla="*/ 34 w 50"/>
              <a:gd name="T41" fmla="*/ 81 h 107"/>
              <a:gd name="T42" fmla="*/ 34 w 50"/>
              <a:gd name="T43" fmla="*/ 2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" h="107">
                <a:moveTo>
                  <a:pt x="50" y="82"/>
                </a:moveTo>
                <a:cubicBezTo>
                  <a:pt x="50" y="89"/>
                  <a:pt x="47" y="95"/>
                  <a:pt x="43" y="99"/>
                </a:cubicBezTo>
                <a:cubicBezTo>
                  <a:pt x="38" y="104"/>
                  <a:pt x="32" y="107"/>
                  <a:pt x="25" y="107"/>
                </a:cubicBezTo>
                <a:cubicBezTo>
                  <a:pt x="18" y="107"/>
                  <a:pt x="12" y="104"/>
                  <a:pt x="7" y="99"/>
                </a:cubicBezTo>
                <a:cubicBezTo>
                  <a:pt x="2" y="95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8"/>
                  <a:pt x="2" y="12"/>
                  <a:pt x="7" y="7"/>
                </a:cubicBezTo>
                <a:cubicBezTo>
                  <a:pt x="12" y="2"/>
                  <a:pt x="18" y="0"/>
                  <a:pt x="25" y="0"/>
                </a:cubicBezTo>
                <a:cubicBezTo>
                  <a:pt x="32" y="0"/>
                  <a:pt x="38" y="2"/>
                  <a:pt x="43" y="7"/>
                </a:cubicBezTo>
                <a:cubicBezTo>
                  <a:pt x="48" y="12"/>
                  <a:pt x="50" y="18"/>
                  <a:pt x="50" y="25"/>
                </a:cubicBezTo>
                <a:lnTo>
                  <a:pt x="50" y="82"/>
                </a:lnTo>
                <a:close/>
                <a:moveTo>
                  <a:pt x="34" y="24"/>
                </a:moveTo>
                <a:cubicBezTo>
                  <a:pt x="34" y="22"/>
                  <a:pt x="33" y="20"/>
                  <a:pt x="31" y="18"/>
                </a:cubicBezTo>
                <a:cubicBezTo>
                  <a:pt x="29" y="16"/>
                  <a:pt x="27" y="15"/>
                  <a:pt x="25" y="15"/>
                </a:cubicBezTo>
                <a:cubicBezTo>
                  <a:pt x="22" y="15"/>
                  <a:pt x="20" y="16"/>
                  <a:pt x="18" y="18"/>
                </a:cubicBezTo>
                <a:cubicBezTo>
                  <a:pt x="16" y="20"/>
                  <a:pt x="16" y="22"/>
                  <a:pt x="16" y="24"/>
                </a:cubicBezTo>
                <a:cubicBezTo>
                  <a:pt x="16" y="81"/>
                  <a:pt x="16" y="81"/>
                  <a:pt x="16" y="81"/>
                </a:cubicBezTo>
                <a:cubicBezTo>
                  <a:pt x="16" y="84"/>
                  <a:pt x="16" y="86"/>
                  <a:pt x="18" y="88"/>
                </a:cubicBezTo>
                <a:cubicBezTo>
                  <a:pt x="20" y="90"/>
                  <a:pt x="22" y="91"/>
                  <a:pt x="25" y="91"/>
                </a:cubicBezTo>
                <a:cubicBezTo>
                  <a:pt x="27" y="91"/>
                  <a:pt x="29" y="90"/>
                  <a:pt x="31" y="88"/>
                </a:cubicBezTo>
                <a:cubicBezTo>
                  <a:pt x="33" y="86"/>
                  <a:pt x="34" y="84"/>
                  <a:pt x="34" y="81"/>
                </a:cubicBezTo>
                <a:lnTo>
                  <a:pt x="34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35"/>
          <p:cNvSpPr>
            <a:spLocks noEditPoints="1"/>
          </p:cNvSpPr>
          <p:nvPr/>
        </p:nvSpPr>
        <p:spPr bwMode="auto">
          <a:xfrm>
            <a:off x="5809961" y="2767013"/>
            <a:ext cx="136525" cy="309563"/>
          </a:xfrm>
          <a:custGeom>
            <a:avLst/>
            <a:gdLst>
              <a:gd name="T0" fmla="*/ 31 w 47"/>
              <a:gd name="T1" fmla="*/ 27 h 107"/>
              <a:gd name="T2" fmla="*/ 31 w 47"/>
              <a:gd name="T3" fmla="*/ 24 h 107"/>
              <a:gd name="T4" fmla="*/ 29 w 47"/>
              <a:gd name="T5" fmla="*/ 18 h 107"/>
              <a:gd name="T6" fmla="*/ 23 w 47"/>
              <a:gd name="T7" fmla="*/ 15 h 107"/>
              <a:gd name="T8" fmla="*/ 17 w 47"/>
              <a:gd name="T9" fmla="*/ 18 h 107"/>
              <a:gd name="T10" fmla="*/ 15 w 47"/>
              <a:gd name="T11" fmla="*/ 24 h 107"/>
              <a:gd name="T12" fmla="*/ 15 w 47"/>
              <a:gd name="T13" fmla="*/ 45 h 107"/>
              <a:gd name="T14" fmla="*/ 27 w 47"/>
              <a:gd name="T15" fmla="*/ 40 h 107"/>
              <a:gd name="T16" fmla="*/ 43 w 47"/>
              <a:gd name="T17" fmla="*/ 48 h 107"/>
              <a:gd name="T18" fmla="*/ 47 w 47"/>
              <a:gd name="T19" fmla="*/ 65 h 107"/>
              <a:gd name="T20" fmla="*/ 47 w 47"/>
              <a:gd name="T21" fmla="*/ 83 h 107"/>
              <a:gd name="T22" fmla="*/ 47 w 47"/>
              <a:gd name="T23" fmla="*/ 83 h 107"/>
              <a:gd name="T24" fmla="*/ 40 w 47"/>
              <a:gd name="T25" fmla="*/ 100 h 107"/>
              <a:gd name="T26" fmla="*/ 23 w 47"/>
              <a:gd name="T27" fmla="*/ 107 h 107"/>
              <a:gd name="T28" fmla="*/ 6 w 47"/>
              <a:gd name="T29" fmla="*/ 99 h 107"/>
              <a:gd name="T30" fmla="*/ 0 w 47"/>
              <a:gd name="T31" fmla="*/ 82 h 107"/>
              <a:gd name="T32" fmla="*/ 0 w 47"/>
              <a:gd name="T33" fmla="*/ 25 h 107"/>
              <a:gd name="T34" fmla="*/ 3 w 47"/>
              <a:gd name="T35" fmla="*/ 11 h 107"/>
              <a:gd name="T36" fmla="*/ 14 w 47"/>
              <a:gd name="T37" fmla="*/ 2 h 107"/>
              <a:gd name="T38" fmla="*/ 23 w 47"/>
              <a:gd name="T39" fmla="*/ 0 h 107"/>
              <a:gd name="T40" fmla="*/ 41 w 47"/>
              <a:gd name="T41" fmla="*/ 7 h 107"/>
              <a:gd name="T42" fmla="*/ 47 w 47"/>
              <a:gd name="T43" fmla="*/ 25 h 107"/>
              <a:gd name="T44" fmla="*/ 47 w 47"/>
              <a:gd name="T45" fmla="*/ 27 h 107"/>
              <a:gd name="T46" fmla="*/ 31 w 47"/>
              <a:gd name="T47" fmla="*/ 27 h 107"/>
              <a:gd name="T48" fmla="*/ 15 w 47"/>
              <a:gd name="T49" fmla="*/ 81 h 107"/>
              <a:gd name="T50" fmla="*/ 17 w 47"/>
              <a:gd name="T51" fmla="*/ 88 h 107"/>
              <a:gd name="T52" fmla="*/ 23 w 47"/>
              <a:gd name="T53" fmla="*/ 91 h 107"/>
              <a:gd name="T54" fmla="*/ 29 w 47"/>
              <a:gd name="T55" fmla="*/ 88 h 107"/>
              <a:gd name="T56" fmla="*/ 31 w 47"/>
              <a:gd name="T57" fmla="*/ 81 h 107"/>
              <a:gd name="T58" fmla="*/ 31 w 47"/>
              <a:gd name="T59" fmla="*/ 62 h 107"/>
              <a:gd name="T60" fmla="*/ 27 w 47"/>
              <a:gd name="T61" fmla="*/ 55 h 107"/>
              <a:gd name="T62" fmla="*/ 23 w 47"/>
              <a:gd name="T63" fmla="*/ 53 h 107"/>
              <a:gd name="T64" fmla="*/ 17 w 47"/>
              <a:gd name="T65" fmla="*/ 56 h 107"/>
              <a:gd name="T66" fmla="*/ 15 w 47"/>
              <a:gd name="T67" fmla="*/ 62 h 107"/>
              <a:gd name="T68" fmla="*/ 15 w 47"/>
              <a:gd name="T69" fmla="*/ 8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7" h="107">
                <a:moveTo>
                  <a:pt x="31" y="27"/>
                </a:moveTo>
                <a:cubicBezTo>
                  <a:pt x="31" y="24"/>
                  <a:pt x="31" y="24"/>
                  <a:pt x="31" y="24"/>
                </a:cubicBezTo>
                <a:cubicBezTo>
                  <a:pt x="31" y="22"/>
                  <a:pt x="30" y="20"/>
                  <a:pt x="29" y="18"/>
                </a:cubicBezTo>
                <a:cubicBezTo>
                  <a:pt x="27" y="16"/>
                  <a:pt x="25" y="15"/>
                  <a:pt x="23" y="15"/>
                </a:cubicBezTo>
                <a:cubicBezTo>
                  <a:pt x="20" y="15"/>
                  <a:pt x="18" y="16"/>
                  <a:pt x="17" y="18"/>
                </a:cubicBezTo>
                <a:cubicBezTo>
                  <a:pt x="16" y="20"/>
                  <a:pt x="15" y="22"/>
                  <a:pt x="15" y="24"/>
                </a:cubicBezTo>
                <a:cubicBezTo>
                  <a:pt x="15" y="45"/>
                  <a:pt x="15" y="45"/>
                  <a:pt x="15" y="45"/>
                </a:cubicBezTo>
                <a:cubicBezTo>
                  <a:pt x="19" y="42"/>
                  <a:pt x="23" y="40"/>
                  <a:pt x="27" y="40"/>
                </a:cubicBezTo>
                <a:cubicBezTo>
                  <a:pt x="34" y="40"/>
                  <a:pt x="39" y="43"/>
                  <a:pt x="43" y="48"/>
                </a:cubicBezTo>
                <a:cubicBezTo>
                  <a:pt x="46" y="52"/>
                  <a:pt x="47" y="58"/>
                  <a:pt x="47" y="65"/>
                </a:cubicBezTo>
                <a:cubicBezTo>
                  <a:pt x="47" y="83"/>
                  <a:pt x="47" y="83"/>
                  <a:pt x="47" y="83"/>
                </a:cubicBezTo>
                <a:cubicBezTo>
                  <a:pt x="47" y="83"/>
                  <a:pt x="47" y="83"/>
                  <a:pt x="47" y="83"/>
                </a:cubicBezTo>
                <a:cubicBezTo>
                  <a:pt x="47" y="90"/>
                  <a:pt x="44" y="95"/>
                  <a:pt x="40" y="100"/>
                </a:cubicBezTo>
                <a:cubicBezTo>
                  <a:pt x="35" y="104"/>
                  <a:pt x="30" y="107"/>
                  <a:pt x="23" y="107"/>
                </a:cubicBezTo>
                <a:cubicBezTo>
                  <a:pt x="16" y="107"/>
                  <a:pt x="11" y="104"/>
                  <a:pt x="6" y="99"/>
                </a:cubicBezTo>
                <a:cubicBezTo>
                  <a:pt x="2" y="94"/>
                  <a:pt x="0" y="89"/>
                  <a:pt x="0" y="8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0"/>
                  <a:pt x="1" y="15"/>
                  <a:pt x="3" y="11"/>
                </a:cubicBezTo>
                <a:cubicBezTo>
                  <a:pt x="6" y="7"/>
                  <a:pt x="9" y="4"/>
                  <a:pt x="14" y="2"/>
                </a:cubicBezTo>
                <a:cubicBezTo>
                  <a:pt x="17" y="0"/>
                  <a:pt x="20" y="0"/>
                  <a:pt x="23" y="0"/>
                </a:cubicBezTo>
                <a:cubicBezTo>
                  <a:pt x="30" y="0"/>
                  <a:pt x="36" y="2"/>
                  <a:pt x="41" y="7"/>
                </a:cubicBezTo>
                <a:cubicBezTo>
                  <a:pt x="45" y="12"/>
                  <a:pt x="47" y="18"/>
                  <a:pt x="47" y="25"/>
                </a:cubicBezTo>
                <a:cubicBezTo>
                  <a:pt x="47" y="27"/>
                  <a:pt x="47" y="27"/>
                  <a:pt x="47" y="27"/>
                </a:cubicBezTo>
                <a:lnTo>
                  <a:pt x="31" y="27"/>
                </a:lnTo>
                <a:close/>
                <a:moveTo>
                  <a:pt x="15" y="81"/>
                </a:moveTo>
                <a:cubicBezTo>
                  <a:pt x="15" y="84"/>
                  <a:pt x="16" y="86"/>
                  <a:pt x="17" y="88"/>
                </a:cubicBezTo>
                <a:cubicBezTo>
                  <a:pt x="18" y="90"/>
                  <a:pt x="20" y="91"/>
                  <a:pt x="23" y="91"/>
                </a:cubicBezTo>
                <a:cubicBezTo>
                  <a:pt x="25" y="91"/>
                  <a:pt x="27" y="90"/>
                  <a:pt x="29" y="88"/>
                </a:cubicBezTo>
                <a:cubicBezTo>
                  <a:pt x="30" y="86"/>
                  <a:pt x="31" y="84"/>
                  <a:pt x="31" y="81"/>
                </a:cubicBezTo>
                <a:cubicBezTo>
                  <a:pt x="31" y="62"/>
                  <a:pt x="31" y="62"/>
                  <a:pt x="31" y="62"/>
                </a:cubicBezTo>
                <a:cubicBezTo>
                  <a:pt x="31" y="59"/>
                  <a:pt x="30" y="57"/>
                  <a:pt x="27" y="55"/>
                </a:cubicBezTo>
                <a:cubicBezTo>
                  <a:pt x="26" y="54"/>
                  <a:pt x="25" y="53"/>
                  <a:pt x="23" y="53"/>
                </a:cubicBezTo>
                <a:cubicBezTo>
                  <a:pt x="20" y="53"/>
                  <a:pt x="18" y="54"/>
                  <a:pt x="17" y="56"/>
                </a:cubicBezTo>
                <a:cubicBezTo>
                  <a:pt x="16" y="58"/>
                  <a:pt x="15" y="60"/>
                  <a:pt x="15" y="62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文本框 83"/>
          <p:cNvSpPr txBox="1"/>
          <p:nvPr/>
        </p:nvSpPr>
        <p:spPr>
          <a:xfrm>
            <a:off x="6844080" y="142539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校長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32" name="文本框 83"/>
          <p:cNvSpPr txBox="1"/>
          <p:nvPr/>
        </p:nvSpPr>
        <p:spPr>
          <a:xfrm>
            <a:off x="8656637" y="144005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學輔主任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33" name="文本框 83"/>
          <p:cNvSpPr txBox="1"/>
          <p:nvPr/>
        </p:nvSpPr>
        <p:spPr>
          <a:xfrm>
            <a:off x="9746804" y="332474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訓育組長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34" name="文本框 83"/>
          <p:cNvSpPr txBox="1"/>
          <p:nvPr/>
        </p:nvSpPr>
        <p:spPr>
          <a:xfrm>
            <a:off x="8656637" y="518020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教學組</a:t>
            </a:r>
            <a:r>
              <a:rPr lang="zh-TW" altLang="en-US" sz="2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長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35" name="文本框 83"/>
          <p:cNvSpPr txBox="1"/>
          <p:nvPr/>
        </p:nvSpPr>
        <p:spPr>
          <a:xfrm>
            <a:off x="6499179" y="514969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總務主任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36" name="文本框 83"/>
          <p:cNvSpPr txBox="1"/>
          <p:nvPr/>
        </p:nvSpPr>
        <p:spPr>
          <a:xfrm>
            <a:off x="5432772" y="3270477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導      師</a:t>
            </a:r>
            <a:endParaRPr lang="zh-CN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37" name="Oval 5"/>
          <p:cNvSpPr>
            <a:spLocks noChangeArrowheads="1"/>
          </p:cNvSpPr>
          <p:nvPr/>
        </p:nvSpPr>
        <p:spPr bwMode="auto">
          <a:xfrm>
            <a:off x="1011900" y="4292029"/>
            <a:ext cx="1169442" cy="108816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" name="Freeform 9"/>
          <p:cNvSpPr>
            <a:spLocks noEditPoints="1"/>
          </p:cNvSpPr>
          <p:nvPr/>
        </p:nvSpPr>
        <p:spPr bwMode="auto">
          <a:xfrm>
            <a:off x="914399" y="4244975"/>
            <a:ext cx="1353591" cy="1200329"/>
          </a:xfrm>
          <a:custGeom>
            <a:avLst/>
            <a:gdLst>
              <a:gd name="T0" fmla="*/ 614 w 1229"/>
              <a:gd name="T1" fmla="*/ 0 h 1229"/>
              <a:gd name="T2" fmla="*/ 1229 w 1229"/>
              <a:gd name="T3" fmla="*/ 614 h 1229"/>
              <a:gd name="T4" fmla="*/ 614 w 1229"/>
              <a:gd name="T5" fmla="*/ 1229 h 1229"/>
              <a:gd name="T6" fmla="*/ 614 w 1229"/>
              <a:gd name="T7" fmla="*/ 1094 h 1229"/>
              <a:gd name="T8" fmla="*/ 1094 w 1229"/>
              <a:gd name="T9" fmla="*/ 614 h 1229"/>
              <a:gd name="T10" fmla="*/ 614 w 1229"/>
              <a:gd name="T11" fmla="*/ 134 h 1229"/>
              <a:gd name="T12" fmla="*/ 614 w 1229"/>
              <a:gd name="T13" fmla="*/ 0 h 1229"/>
              <a:gd name="T14" fmla="*/ 614 w 1229"/>
              <a:gd name="T15" fmla="*/ 1229 h 1229"/>
              <a:gd name="T16" fmla="*/ 0 w 1229"/>
              <a:gd name="T17" fmla="*/ 614 h 1229"/>
              <a:gd name="T18" fmla="*/ 614 w 1229"/>
              <a:gd name="T19" fmla="*/ 0 h 1229"/>
              <a:gd name="T20" fmla="*/ 614 w 1229"/>
              <a:gd name="T21" fmla="*/ 134 h 1229"/>
              <a:gd name="T22" fmla="*/ 134 w 1229"/>
              <a:gd name="T23" fmla="*/ 614 h 1229"/>
              <a:gd name="T24" fmla="*/ 614 w 1229"/>
              <a:gd name="T25" fmla="*/ 1094 h 1229"/>
              <a:gd name="T26" fmla="*/ 614 w 1229"/>
              <a:gd name="T27" fmla="*/ 1229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29" h="1229">
                <a:moveTo>
                  <a:pt x="614" y="0"/>
                </a:moveTo>
                <a:cubicBezTo>
                  <a:pt x="954" y="0"/>
                  <a:pt x="1229" y="275"/>
                  <a:pt x="1229" y="614"/>
                </a:cubicBezTo>
                <a:cubicBezTo>
                  <a:pt x="1229" y="954"/>
                  <a:pt x="954" y="1229"/>
                  <a:pt x="614" y="1229"/>
                </a:cubicBezTo>
                <a:cubicBezTo>
                  <a:pt x="614" y="1094"/>
                  <a:pt x="614" y="1094"/>
                  <a:pt x="614" y="1094"/>
                </a:cubicBezTo>
                <a:cubicBezTo>
                  <a:pt x="879" y="1094"/>
                  <a:pt x="1094" y="879"/>
                  <a:pt x="1094" y="614"/>
                </a:cubicBezTo>
                <a:cubicBezTo>
                  <a:pt x="1094" y="349"/>
                  <a:pt x="879" y="134"/>
                  <a:pt x="614" y="134"/>
                </a:cubicBezTo>
                <a:lnTo>
                  <a:pt x="614" y="0"/>
                </a:lnTo>
                <a:close/>
                <a:moveTo>
                  <a:pt x="614" y="1229"/>
                </a:moveTo>
                <a:cubicBezTo>
                  <a:pt x="275" y="1229"/>
                  <a:pt x="0" y="954"/>
                  <a:pt x="0" y="614"/>
                </a:cubicBezTo>
                <a:cubicBezTo>
                  <a:pt x="0" y="275"/>
                  <a:pt x="275" y="0"/>
                  <a:pt x="614" y="0"/>
                </a:cubicBezTo>
                <a:cubicBezTo>
                  <a:pt x="614" y="134"/>
                  <a:pt x="614" y="134"/>
                  <a:pt x="614" y="134"/>
                </a:cubicBezTo>
                <a:cubicBezTo>
                  <a:pt x="349" y="134"/>
                  <a:pt x="134" y="349"/>
                  <a:pt x="134" y="614"/>
                </a:cubicBezTo>
                <a:cubicBezTo>
                  <a:pt x="134" y="879"/>
                  <a:pt x="349" y="1094"/>
                  <a:pt x="614" y="1094"/>
                </a:cubicBezTo>
                <a:lnTo>
                  <a:pt x="614" y="122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9" name="Freeform 313"/>
          <p:cNvSpPr>
            <a:spLocks/>
          </p:cNvSpPr>
          <p:nvPr/>
        </p:nvSpPr>
        <p:spPr bwMode="auto">
          <a:xfrm>
            <a:off x="1161185" y="4593678"/>
            <a:ext cx="795965" cy="537312"/>
          </a:xfrm>
          <a:custGeom>
            <a:avLst/>
            <a:gdLst>
              <a:gd name="T0" fmla="*/ 197 w 198"/>
              <a:gd name="T1" fmla="*/ 0 h 152"/>
              <a:gd name="T2" fmla="*/ 195 w 198"/>
              <a:gd name="T3" fmla="*/ 0 h 152"/>
              <a:gd name="T4" fmla="*/ 1 w 198"/>
              <a:gd name="T5" fmla="*/ 99 h 152"/>
              <a:gd name="T6" fmla="*/ 0 w 198"/>
              <a:gd name="T7" fmla="*/ 101 h 152"/>
              <a:gd name="T8" fmla="*/ 2 w 198"/>
              <a:gd name="T9" fmla="*/ 103 h 152"/>
              <a:gd name="T10" fmla="*/ 67 w 198"/>
              <a:gd name="T11" fmla="*/ 124 h 152"/>
              <a:gd name="T12" fmla="*/ 68 w 198"/>
              <a:gd name="T13" fmla="*/ 123 h 152"/>
              <a:gd name="T14" fmla="*/ 158 w 198"/>
              <a:gd name="T15" fmla="*/ 42 h 152"/>
              <a:gd name="T16" fmla="*/ 87 w 198"/>
              <a:gd name="T17" fmla="*/ 127 h 152"/>
              <a:gd name="T18" fmla="*/ 86 w 198"/>
              <a:gd name="T19" fmla="*/ 129 h 152"/>
              <a:gd name="T20" fmla="*/ 88 w 198"/>
              <a:gd name="T21" fmla="*/ 130 h 152"/>
              <a:gd name="T22" fmla="*/ 160 w 198"/>
              <a:gd name="T23" fmla="*/ 152 h 152"/>
              <a:gd name="T24" fmla="*/ 160 w 198"/>
              <a:gd name="T25" fmla="*/ 152 h 152"/>
              <a:gd name="T26" fmla="*/ 161 w 198"/>
              <a:gd name="T27" fmla="*/ 152 h 152"/>
              <a:gd name="T28" fmla="*/ 162 w 198"/>
              <a:gd name="T29" fmla="*/ 151 h 152"/>
              <a:gd name="T30" fmla="*/ 198 w 198"/>
              <a:gd name="T31" fmla="*/ 2 h 152"/>
              <a:gd name="T32" fmla="*/ 197 w 198"/>
              <a:gd name="T33" fmla="*/ 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8" h="152">
                <a:moveTo>
                  <a:pt x="197" y="0"/>
                </a:moveTo>
                <a:cubicBezTo>
                  <a:pt x="197" y="0"/>
                  <a:pt x="196" y="0"/>
                  <a:pt x="195" y="0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100"/>
                  <a:pt x="0" y="100"/>
                  <a:pt x="0" y="101"/>
                </a:cubicBezTo>
                <a:cubicBezTo>
                  <a:pt x="0" y="102"/>
                  <a:pt x="1" y="103"/>
                  <a:pt x="2" y="103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4"/>
                  <a:pt x="68" y="124"/>
                  <a:pt x="68" y="123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87" y="127"/>
                  <a:pt x="87" y="127"/>
                  <a:pt x="87" y="127"/>
                </a:cubicBezTo>
                <a:cubicBezTo>
                  <a:pt x="86" y="128"/>
                  <a:pt x="86" y="128"/>
                  <a:pt x="86" y="129"/>
                </a:cubicBezTo>
                <a:cubicBezTo>
                  <a:pt x="86" y="130"/>
                  <a:pt x="87" y="130"/>
                  <a:pt x="88" y="130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1" y="152"/>
                  <a:pt x="161" y="152"/>
                  <a:pt x="161" y="152"/>
                </a:cubicBezTo>
                <a:cubicBezTo>
                  <a:pt x="162" y="152"/>
                  <a:pt x="162" y="151"/>
                  <a:pt x="162" y="151"/>
                </a:cubicBezTo>
                <a:cubicBezTo>
                  <a:pt x="198" y="2"/>
                  <a:pt x="198" y="2"/>
                  <a:pt x="198" y="2"/>
                </a:cubicBezTo>
                <a:cubicBezTo>
                  <a:pt x="198" y="2"/>
                  <a:pt x="198" y="1"/>
                  <a:pt x="197" y="0"/>
                </a:cubicBezTo>
                <a:close/>
              </a:path>
            </a:pathLst>
          </a:custGeom>
          <a:solidFill>
            <a:srgbClr val="7271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0" name="文本框 83"/>
          <p:cNvSpPr txBox="1"/>
          <p:nvPr/>
        </p:nvSpPr>
        <p:spPr>
          <a:xfrm>
            <a:off x="2337206" y="4244975"/>
            <a:ext cx="208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品德教</a:t>
            </a:r>
            <a:r>
              <a:rPr lang="zh-TW" altLang="en-US" sz="3600" b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育</a:t>
            </a:r>
            <a:r>
              <a:rPr lang="zh-TW" altLang="en-US" sz="3600" b="1" dirty="0" smtClean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推動小組</a:t>
            </a:r>
            <a:endParaRPr lang="zh-CN" altLang="en-US" sz="360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41" name="图片 1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20" y="2273857"/>
            <a:ext cx="2284185" cy="2284185"/>
          </a:xfrm>
          <a:prstGeom prst="rect">
            <a:avLst/>
          </a:prstGeom>
          <a:effectLst>
            <a:outerShdw blurRad="254000" dist="190500" dir="2700000" sx="102000" sy="10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42" name="圖片 1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68" y="2705666"/>
            <a:ext cx="1305298" cy="13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7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EE269B49-4EB1-4870-9FAA-0B0ECC98E682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6147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矩形 1"/>
          <p:cNvSpPr>
            <a:spLocks noChangeArrowheads="1"/>
          </p:cNvSpPr>
          <p:nvPr/>
        </p:nvSpPr>
        <p:spPr bwMode="auto">
          <a:xfrm>
            <a:off x="0" y="-28575"/>
            <a:ext cx="12206288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9" name="任意多边形 19"/>
          <p:cNvSpPr>
            <a:spLocks noChangeArrowheads="1"/>
          </p:cNvSpPr>
          <p:nvPr/>
        </p:nvSpPr>
        <p:spPr bwMode="auto">
          <a:xfrm>
            <a:off x="6361113" y="-28575"/>
            <a:ext cx="5845175" cy="2252663"/>
          </a:xfrm>
          <a:custGeom>
            <a:avLst/>
            <a:gdLst>
              <a:gd name="T0" fmla="*/ 0 w 2589644"/>
              <a:gd name="T1" fmla="*/ 9812 h 3116489"/>
              <a:gd name="T2" fmla="*/ 0 w 2589644"/>
              <a:gd name="T3" fmla="*/ 9812 h 3116489"/>
              <a:gd name="T4" fmla="*/ 64284290 w 2589644"/>
              <a:gd name="T5" fmla="*/ 7037 h 3116489"/>
              <a:gd name="T6" fmla="*/ 86536551 w 2589644"/>
              <a:gd name="T7" fmla="*/ 9812 h 3116489"/>
              <a:gd name="T8" fmla="*/ 138458422 w 2589644"/>
              <a:gd name="T9" fmla="*/ 7037 h 3116489"/>
              <a:gd name="T10" fmla="*/ 141755057 w 2589644"/>
              <a:gd name="T11" fmla="*/ 4261 h 3116489"/>
              <a:gd name="T12" fmla="*/ 151644993 w 2589644"/>
              <a:gd name="T13" fmla="*/ 7037 h 3116489"/>
              <a:gd name="T14" fmla="*/ 146367932 w 2589644"/>
              <a:gd name="T15" fmla="*/ 9812 h 3116489"/>
              <a:gd name="T16" fmla="*/ 149996637 w 2589644"/>
              <a:gd name="T17" fmla="*/ 15364 h 3116489"/>
              <a:gd name="T18" fmla="*/ 149996637 w 2589644"/>
              <a:gd name="T19" fmla="*/ 9812 h 3116489"/>
              <a:gd name="T20" fmla="*/ 149996637 w 2589644"/>
              <a:gd name="T21" fmla="*/ 614920 h 3116489"/>
              <a:gd name="T22" fmla="*/ 0 w 2589644"/>
              <a:gd name="T23" fmla="*/ 9812 h 31164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9644"/>
              <a:gd name="T37" fmla="*/ 0 h 3116489"/>
              <a:gd name="T38" fmla="*/ 2589644 w 2589644"/>
              <a:gd name="T39" fmla="*/ 3116489 h 31164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9644" h="3116489">
                <a:moveTo>
                  <a:pt x="0" y="49732"/>
                </a:moveTo>
                <a:lnTo>
                  <a:pt x="0" y="49732"/>
                </a:lnTo>
                <a:cubicBezTo>
                  <a:pt x="449062" y="-40079"/>
                  <a:pt x="121702" y="15126"/>
                  <a:pt x="1097280" y="35664"/>
                </a:cubicBezTo>
                <a:cubicBezTo>
                  <a:pt x="1223948" y="38331"/>
                  <a:pt x="1350499" y="45043"/>
                  <a:pt x="1477108" y="49732"/>
                </a:cubicBezTo>
                <a:lnTo>
                  <a:pt x="2363372" y="35664"/>
                </a:lnTo>
                <a:cubicBezTo>
                  <a:pt x="2382698" y="35087"/>
                  <a:pt x="2400309" y="21597"/>
                  <a:pt x="2419643" y="21597"/>
                </a:cubicBezTo>
                <a:cubicBezTo>
                  <a:pt x="2476109" y="21597"/>
                  <a:pt x="2532185" y="30975"/>
                  <a:pt x="2588456" y="35664"/>
                </a:cubicBezTo>
                <a:cubicBezTo>
                  <a:pt x="2602524" y="40353"/>
                  <a:pt x="2486802" y="40469"/>
                  <a:pt x="2498381" y="49732"/>
                </a:cubicBezTo>
                <a:cubicBezTo>
                  <a:pt x="2587407" y="120953"/>
                  <a:pt x="2549997" y="77867"/>
                  <a:pt x="2560320" y="77867"/>
                </a:cubicBezTo>
                <a:cubicBezTo>
                  <a:pt x="2570643" y="77867"/>
                  <a:pt x="2560320" y="59110"/>
                  <a:pt x="2560320" y="49732"/>
                </a:cubicBezTo>
                <a:lnTo>
                  <a:pt x="2560320" y="3116489"/>
                </a:lnTo>
                <a:lnTo>
                  <a:pt x="0" y="49732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0" name="任意多边形 20"/>
          <p:cNvSpPr>
            <a:spLocks noChangeArrowheads="1"/>
          </p:cNvSpPr>
          <p:nvPr/>
        </p:nvSpPr>
        <p:spPr bwMode="auto">
          <a:xfrm>
            <a:off x="10145713" y="211138"/>
            <a:ext cx="2060575" cy="5546725"/>
          </a:xfrm>
          <a:custGeom>
            <a:avLst/>
            <a:gdLst>
              <a:gd name="T0" fmla="*/ 3031406 w 1871003"/>
              <a:gd name="T1" fmla="*/ 0 h 4276578"/>
              <a:gd name="T2" fmla="*/ 0 w 1871003"/>
              <a:gd name="T3" fmla="*/ 9397134 h 4276578"/>
              <a:gd name="T4" fmla="*/ 3008615 w 1871003"/>
              <a:gd name="T5" fmla="*/ 15696311 h 4276578"/>
              <a:gd name="T6" fmla="*/ 3031406 w 1871003"/>
              <a:gd name="T7" fmla="*/ 0 h 4276578"/>
              <a:gd name="T8" fmla="*/ 0 60000 65536"/>
              <a:gd name="T9" fmla="*/ 0 60000 65536"/>
              <a:gd name="T10" fmla="*/ 0 60000 65536"/>
              <a:gd name="T11" fmla="*/ 0 60000 65536"/>
              <a:gd name="T12" fmla="*/ 0 w 1871003"/>
              <a:gd name="T13" fmla="*/ 0 h 4276578"/>
              <a:gd name="T14" fmla="*/ 1871003 w 1871003"/>
              <a:gd name="T15" fmla="*/ 4276578 h 4276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1003" h="4276578">
                <a:moveTo>
                  <a:pt x="1871003" y="0"/>
                </a:moveTo>
                <a:lnTo>
                  <a:pt x="0" y="2560320"/>
                </a:lnTo>
                <a:lnTo>
                  <a:pt x="1856935" y="4276578"/>
                </a:lnTo>
                <a:cubicBezTo>
                  <a:pt x="1861624" y="2851052"/>
                  <a:pt x="1866314" y="1425526"/>
                  <a:pt x="1871003" y="0"/>
                </a:cubicBezTo>
                <a:close/>
              </a:path>
            </a:pathLst>
          </a:cu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1" name="任意多边形 25"/>
          <p:cNvSpPr>
            <a:spLocks noChangeArrowheads="1"/>
          </p:cNvSpPr>
          <p:nvPr/>
        </p:nvSpPr>
        <p:spPr bwMode="auto">
          <a:xfrm>
            <a:off x="9404350" y="4413250"/>
            <a:ext cx="2787650" cy="2460625"/>
          </a:xfrm>
          <a:custGeom>
            <a:avLst/>
            <a:gdLst>
              <a:gd name="T0" fmla="*/ 746103 w 3868616"/>
              <a:gd name="T1" fmla="*/ 0 h 2447779"/>
              <a:gd name="T2" fmla="*/ 0 w 3868616"/>
              <a:gd name="T3" fmla="*/ 2512686 h 2447779"/>
              <a:gd name="T4" fmla="*/ 751569 w 3868616"/>
              <a:gd name="T5" fmla="*/ 2483804 h 2447779"/>
              <a:gd name="T6" fmla="*/ 746103 w 3868616"/>
              <a:gd name="T7" fmla="*/ 0 h 2447779"/>
              <a:gd name="T8" fmla="*/ 0 60000 65536"/>
              <a:gd name="T9" fmla="*/ 0 60000 65536"/>
              <a:gd name="T10" fmla="*/ 0 60000 65536"/>
              <a:gd name="T11" fmla="*/ 0 60000 65536"/>
              <a:gd name="T12" fmla="*/ 0 w 3868616"/>
              <a:gd name="T13" fmla="*/ 0 h 2447779"/>
              <a:gd name="T14" fmla="*/ 3868616 w 3868616"/>
              <a:gd name="T15" fmla="*/ 2447779 h 24477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68616" h="2447779">
                <a:moveTo>
                  <a:pt x="3840480" y="0"/>
                </a:moveTo>
                <a:lnTo>
                  <a:pt x="0" y="2447779"/>
                </a:lnTo>
                <a:lnTo>
                  <a:pt x="3868616" y="2419643"/>
                </a:lnTo>
                <a:lnTo>
                  <a:pt x="3840480" y="0"/>
                </a:lnTo>
                <a:close/>
              </a:path>
            </a:pathLst>
          </a:custGeom>
          <a:solidFill>
            <a:srgbClr val="418A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2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6153" name="圆角矩形 23"/>
          <p:cNvSpPr>
            <a:spLocks noChangeArrowheads="1"/>
          </p:cNvSpPr>
          <p:nvPr/>
        </p:nvSpPr>
        <p:spPr bwMode="auto">
          <a:xfrm>
            <a:off x="700088" y="1019175"/>
            <a:ext cx="1601787" cy="1855788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4" name="圆角矩形 24"/>
          <p:cNvSpPr>
            <a:spLocks noChangeArrowheads="1"/>
          </p:cNvSpPr>
          <p:nvPr/>
        </p:nvSpPr>
        <p:spPr bwMode="auto">
          <a:xfrm>
            <a:off x="-12700" y="-28575"/>
            <a:ext cx="1428750" cy="1709738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5" name="圆角矩形 27"/>
          <p:cNvSpPr>
            <a:spLocks noChangeArrowheads="1"/>
          </p:cNvSpPr>
          <p:nvPr/>
        </p:nvSpPr>
        <p:spPr bwMode="auto">
          <a:xfrm>
            <a:off x="288925" y="2301875"/>
            <a:ext cx="823913" cy="1146175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6" name="文本框 7"/>
          <p:cNvSpPr>
            <a:spLocks noChangeArrowheads="1"/>
          </p:cNvSpPr>
          <p:nvPr/>
        </p:nvSpPr>
        <p:spPr bwMode="auto">
          <a:xfrm>
            <a:off x="700088" y="1654175"/>
            <a:ext cx="1601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章　節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7" name="圆角矩形 17"/>
          <p:cNvSpPr>
            <a:spLocks noChangeArrowheads="1"/>
          </p:cNvSpPr>
          <p:nvPr/>
        </p:nvSpPr>
        <p:spPr bwMode="auto">
          <a:xfrm>
            <a:off x="2884488" y="2824162"/>
            <a:ext cx="4735512" cy="674687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8" name="文本框 10"/>
          <p:cNvSpPr>
            <a:spLocks noChangeArrowheads="1"/>
          </p:cNvSpPr>
          <p:nvPr/>
        </p:nvSpPr>
        <p:spPr bwMode="auto">
          <a:xfrm>
            <a:off x="2933700" y="212883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1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念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目標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59" name="文本框 10"/>
          <p:cNvSpPr>
            <a:spLocks noChangeArrowheads="1"/>
          </p:cNvSpPr>
          <p:nvPr/>
        </p:nvSpPr>
        <p:spPr bwMode="auto">
          <a:xfrm>
            <a:off x="2933700" y="2900363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2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創新特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0" name="文本框 10"/>
          <p:cNvSpPr>
            <a:spLocks noChangeArrowheads="1"/>
          </p:cNvSpPr>
          <p:nvPr/>
        </p:nvSpPr>
        <p:spPr bwMode="auto">
          <a:xfrm>
            <a:off x="2933700" y="3646488"/>
            <a:ext cx="4492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3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成效推</a:t>
            </a:r>
            <a:r>
              <a:rPr lang="zh-TW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廣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6161" name="文本框 10"/>
          <p:cNvSpPr>
            <a:spLocks noChangeArrowheads="1"/>
          </p:cNvSpPr>
          <p:nvPr/>
        </p:nvSpPr>
        <p:spPr bwMode="auto">
          <a:xfrm>
            <a:off x="2933700" y="4384675"/>
            <a:ext cx="449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i="1" dirty="0">
                <a:solidFill>
                  <a:schemeClr val="bg1"/>
                </a:solidFill>
              </a:rPr>
              <a:t>4</a:t>
            </a:r>
            <a:r>
              <a:rPr lang="zh-CN" altLang="en-US" b="1" i="1" dirty="0" smtClean="0">
                <a:solidFill>
                  <a:schemeClr val="bg1"/>
                </a:solidFill>
              </a:rPr>
              <a:t>、</a:t>
            </a:r>
            <a:r>
              <a:rPr lang="zh-TW" altLang="en-US" b="1" i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自我檢核及省思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666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CBFFA3EE-282E-442E-9F8E-B96BFDCF4CF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1843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矩形 1"/>
          <p:cNvSpPr>
            <a:spLocks noChangeArrowheads="1"/>
          </p:cNvSpPr>
          <p:nvPr/>
        </p:nvSpPr>
        <p:spPr bwMode="auto">
          <a:xfrm>
            <a:off x="-20638" y="-28575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3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8438" name="等腰三角形 36"/>
          <p:cNvSpPr>
            <a:spLocks noChangeArrowheads="1"/>
          </p:cNvSpPr>
          <p:nvPr/>
        </p:nvSpPr>
        <p:spPr bwMode="auto">
          <a:xfrm rot="-5400000">
            <a:off x="11003756" y="5269707"/>
            <a:ext cx="1462087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39" name="等腰三角形 29"/>
          <p:cNvSpPr>
            <a:spLocks noChangeArrowheads="1"/>
          </p:cNvSpPr>
          <p:nvPr/>
        </p:nvSpPr>
        <p:spPr bwMode="auto">
          <a:xfrm rot="-5400000">
            <a:off x="11329988" y="6000750"/>
            <a:ext cx="800100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0" name="等腰三角形 37"/>
          <p:cNvSpPr>
            <a:spLocks noChangeArrowheads="1"/>
          </p:cNvSpPr>
          <p:nvPr/>
        </p:nvSpPr>
        <p:spPr bwMode="auto">
          <a:xfrm rot="-5400000">
            <a:off x="10594975" y="4192588"/>
            <a:ext cx="2270125" cy="914400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1" name="等腰三角形 38"/>
          <p:cNvSpPr>
            <a:spLocks noChangeArrowheads="1"/>
          </p:cNvSpPr>
          <p:nvPr/>
        </p:nvSpPr>
        <p:spPr bwMode="auto">
          <a:xfrm rot="-5400000">
            <a:off x="10992644" y="3432969"/>
            <a:ext cx="1474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2" name="等腰三角形 39"/>
          <p:cNvSpPr>
            <a:spLocks noChangeArrowheads="1"/>
          </p:cNvSpPr>
          <p:nvPr/>
        </p:nvSpPr>
        <p:spPr bwMode="auto">
          <a:xfrm rot="-5400000">
            <a:off x="10660856" y="2186782"/>
            <a:ext cx="1762125" cy="1284288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3" name="等腰三角形 40"/>
          <p:cNvSpPr>
            <a:spLocks noChangeArrowheads="1"/>
          </p:cNvSpPr>
          <p:nvPr/>
        </p:nvSpPr>
        <p:spPr bwMode="auto">
          <a:xfrm rot="-5400000">
            <a:off x="11196637" y="1244601"/>
            <a:ext cx="1076325" cy="914400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4" name="等腰三角形 41"/>
          <p:cNvSpPr>
            <a:spLocks noChangeArrowheads="1"/>
          </p:cNvSpPr>
          <p:nvPr/>
        </p:nvSpPr>
        <p:spPr bwMode="auto">
          <a:xfrm rot="-5400000">
            <a:off x="10676731" y="-35719"/>
            <a:ext cx="1536701" cy="14843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5" name="圆角矩形 78"/>
          <p:cNvSpPr>
            <a:spLocks noChangeArrowheads="1"/>
          </p:cNvSpPr>
          <p:nvPr/>
        </p:nvSpPr>
        <p:spPr bwMode="auto">
          <a:xfrm>
            <a:off x="-12700" y="-28575"/>
            <a:ext cx="782638" cy="1047750"/>
          </a:xfrm>
          <a:prstGeom prst="roundRect">
            <a:avLst>
              <a:gd name="adj" fmla="val 16667"/>
            </a:avLst>
          </a:pr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6" name="圆角矩形 79"/>
          <p:cNvSpPr>
            <a:spLocks noChangeArrowheads="1"/>
          </p:cNvSpPr>
          <p:nvPr/>
        </p:nvSpPr>
        <p:spPr bwMode="auto">
          <a:xfrm>
            <a:off x="449263" y="552450"/>
            <a:ext cx="966787" cy="1281113"/>
          </a:xfrm>
          <a:prstGeom prst="roundRect">
            <a:avLst>
              <a:gd name="adj" fmla="val 16667"/>
            </a:avLst>
          </a:prstGeom>
          <a:solidFill>
            <a:srgbClr val="FFC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7" name="圆角矩形 80"/>
          <p:cNvSpPr>
            <a:spLocks noChangeArrowheads="1"/>
          </p:cNvSpPr>
          <p:nvPr/>
        </p:nvSpPr>
        <p:spPr bwMode="auto">
          <a:xfrm>
            <a:off x="209550" y="1492250"/>
            <a:ext cx="558800" cy="1003300"/>
          </a:xfrm>
          <a:prstGeom prst="roundRect">
            <a:avLst>
              <a:gd name="adj" fmla="val 16667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48" name="文本框 7"/>
          <p:cNvSpPr>
            <a:spLocks noChangeArrowheads="1"/>
          </p:cNvSpPr>
          <p:nvPr/>
        </p:nvSpPr>
        <p:spPr bwMode="auto">
          <a:xfrm>
            <a:off x="131762" y="625029"/>
            <a:ext cx="16017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創新</a:t>
            </a:r>
            <a:endParaRPr lang="en-US" altLang="zh-TW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特色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9" name="Rectangle 7"/>
          <p:cNvSpPr>
            <a:spLocks noChangeArrowheads="1"/>
          </p:cNvSpPr>
          <p:nvPr/>
        </p:nvSpPr>
        <p:spPr bwMode="auto">
          <a:xfrm>
            <a:off x="4763" y="3411538"/>
            <a:ext cx="5002212" cy="315912"/>
          </a:xfrm>
          <a:prstGeom prst="rect">
            <a:avLst/>
          </a:prstGeom>
          <a:solidFill>
            <a:srgbClr val="113A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600">
              <a:solidFill>
                <a:srgbClr val="3D7283"/>
              </a:solidFill>
            </a:endParaRPr>
          </a:p>
        </p:txBody>
      </p:sp>
      <p:sp>
        <p:nvSpPr>
          <p:cNvPr id="18450" name="Rectangle 8"/>
          <p:cNvSpPr>
            <a:spLocks noChangeArrowheads="1"/>
          </p:cNvSpPr>
          <p:nvPr/>
        </p:nvSpPr>
        <p:spPr bwMode="auto">
          <a:xfrm>
            <a:off x="0" y="3411538"/>
            <a:ext cx="5002213" cy="315912"/>
          </a:xfrm>
          <a:prstGeom prst="rect">
            <a:avLst/>
          </a:prstGeom>
          <a:solidFill>
            <a:srgbClr val="0F94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3D7283"/>
              </a:solidFill>
            </a:endParaRPr>
          </a:p>
        </p:txBody>
      </p:sp>
      <p:sp>
        <p:nvSpPr>
          <p:cNvPr id="18451" name="Freeform 9"/>
          <p:cNvSpPr>
            <a:spLocks noChangeArrowheads="1"/>
          </p:cNvSpPr>
          <p:nvPr/>
        </p:nvSpPr>
        <p:spPr bwMode="auto">
          <a:xfrm>
            <a:off x="131762" y="2324100"/>
            <a:ext cx="4800601" cy="974725"/>
          </a:xfrm>
          <a:custGeom>
            <a:avLst/>
            <a:gdLst>
              <a:gd name="T0" fmla="*/ 2147483646 w 996"/>
              <a:gd name="T1" fmla="*/ 0 h 197"/>
              <a:gd name="T2" fmla="*/ 2147483646 w 996"/>
              <a:gd name="T3" fmla="*/ 2147483646 h 197"/>
              <a:gd name="T4" fmla="*/ 2147483646 w 996"/>
              <a:gd name="T5" fmla="*/ 2147483646 h 197"/>
              <a:gd name="T6" fmla="*/ 2147483646 w 996"/>
              <a:gd name="T7" fmla="*/ 2147483646 h 197"/>
              <a:gd name="T8" fmla="*/ 0 w 996"/>
              <a:gd name="T9" fmla="*/ 2147483646 h 197"/>
              <a:gd name="T10" fmla="*/ 2147483646 w 996"/>
              <a:gd name="T11" fmla="*/ 2147483646 h 197"/>
              <a:gd name="T12" fmla="*/ 2147483646 w 996"/>
              <a:gd name="T13" fmla="*/ 2147483646 h 197"/>
              <a:gd name="T14" fmla="*/ 2147483646 w 996"/>
              <a:gd name="T15" fmla="*/ 2147483646 h 197"/>
              <a:gd name="T16" fmla="*/ 2147483646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986" y="0"/>
                </a:moveTo>
                <a:cubicBezTo>
                  <a:pt x="834" y="62"/>
                  <a:pt x="676" y="96"/>
                  <a:pt x="515" y="114"/>
                </a:cubicBezTo>
                <a:cubicBezTo>
                  <a:pt x="383" y="128"/>
                  <a:pt x="248" y="133"/>
                  <a:pt x="113" y="133"/>
                </a:cubicBezTo>
                <a:cubicBezTo>
                  <a:pt x="76" y="133"/>
                  <a:pt x="38" y="132"/>
                  <a:pt x="1" y="132"/>
                </a:cubicBezTo>
                <a:cubicBezTo>
                  <a:pt x="0" y="196"/>
                  <a:pt x="0" y="196"/>
                  <a:pt x="0" y="196"/>
                </a:cubicBezTo>
                <a:cubicBezTo>
                  <a:pt x="38" y="197"/>
                  <a:pt x="76" y="197"/>
                  <a:pt x="114" y="197"/>
                </a:cubicBezTo>
                <a:cubicBezTo>
                  <a:pt x="250" y="197"/>
                  <a:pt x="385" y="193"/>
                  <a:pt x="518" y="178"/>
                </a:cubicBezTo>
                <a:cubicBezTo>
                  <a:pt x="681" y="160"/>
                  <a:pt x="842" y="126"/>
                  <a:pt x="996" y="63"/>
                </a:cubicBezTo>
                <a:cubicBezTo>
                  <a:pt x="986" y="0"/>
                  <a:pt x="986" y="0"/>
                  <a:pt x="986" y="0"/>
                </a:cubicBezTo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2" name="Freeform 10"/>
          <p:cNvSpPr>
            <a:spLocks noChangeArrowheads="1"/>
          </p:cNvSpPr>
          <p:nvPr/>
        </p:nvSpPr>
        <p:spPr bwMode="auto">
          <a:xfrm>
            <a:off x="595745" y="1382713"/>
            <a:ext cx="4081030" cy="1463675"/>
          </a:xfrm>
          <a:custGeom>
            <a:avLst/>
            <a:gdLst>
              <a:gd name="T0" fmla="*/ 2147483646 w 944"/>
              <a:gd name="T1" fmla="*/ 0 h 296"/>
              <a:gd name="T2" fmla="*/ 2147483646 w 944"/>
              <a:gd name="T3" fmla="*/ 2147483646 h 296"/>
              <a:gd name="T4" fmla="*/ 2147483646 w 944"/>
              <a:gd name="T5" fmla="*/ 2147483646 h 296"/>
              <a:gd name="T6" fmla="*/ 2147483646 w 944"/>
              <a:gd name="T7" fmla="*/ 2147483646 h 296"/>
              <a:gd name="T8" fmla="*/ 0 w 944"/>
              <a:gd name="T9" fmla="*/ 2147483646 h 296"/>
              <a:gd name="T10" fmla="*/ 2147483646 w 944"/>
              <a:gd name="T11" fmla="*/ 2147483646 h 296"/>
              <a:gd name="T12" fmla="*/ 2147483646 w 944"/>
              <a:gd name="T13" fmla="*/ 2147483646 h 296"/>
              <a:gd name="T14" fmla="*/ 2147483646 w 944"/>
              <a:gd name="T15" fmla="*/ 2147483646 h 296"/>
              <a:gd name="T16" fmla="*/ 2147483646 w 944"/>
              <a:gd name="T17" fmla="*/ 0 h 2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4"/>
              <a:gd name="T28" fmla="*/ 0 h 296"/>
              <a:gd name="T29" fmla="*/ 944 w 944"/>
              <a:gd name="T30" fmla="*/ 296 h 2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4" h="296">
                <a:moveTo>
                  <a:pt x="927" y="0"/>
                </a:moveTo>
                <a:cubicBezTo>
                  <a:pt x="802" y="83"/>
                  <a:pt x="663" y="140"/>
                  <a:pt x="519" y="176"/>
                </a:cubicBezTo>
                <a:cubicBezTo>
                  <a:pt x="361" y="216"/>
                  <a:pt x="195" y="231"/>
                  <a:pt x="33" y="231"/>
                </a:cubicBezTo>
                <a:cubicBezTo>
                  <a:pt x="22" y="231"/>
                  <a:pt x="12" y="231"/>
                  <a:pt x="1" y="231"/>
                </a:cubicBezTo>
                <a:cubicBezTo>
                  <a:pt x="0" y="295"/>
                  <a:pt x="0" y="295"/>
                  <a:pt x="0" y="295"/>
                </a:cubicBezTo>
                <a:cubicBezTo>
                  <a:pt x="11" y="296"/>
                  <a:pt x="22" y="296"/>
                  <a:pt x="34" y="296"/>
                </a:cubicBezTo>
                <a:cubicBezTo>
                  <a:pt x="198" y="296"/>
                  <a:pt x="365" y="280"/>
                  <a:pt x="526" y="240"/>
                </a:cubicBezTo>
                <a:cubicBezTo>
                  <a:pt x="673" y="203"/>
                  <a:pt x="815" y="145"/>
                  <a:pt x="944" y="59"/>
                </a:cubicBezTo>
                <a:cubicBezTo>
                  <a:pt x="927" y="0"/>
                  <a:pt x="927" y="0"/>
                  <a:pt x="927" y="0"/>
                </a:cubicBezTo>
              </a:path>
            </a:pathLst>
          </a:custGeom>
          <a:solidFill>
            <a:srgbClr val="E2A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3" name="Freeform 11"/>
          <p:cNvSpPr>
            <a:spLocks noChangeArrowheads="1"/>
          </p:cNvSpPr>
          <p:nvPr/>
        </p:nvSpPr>
        <p:spPr bwMode="auto">
          <a:xfrm>
            <a:off x="131762" y="3848100"/>
            <a:ext cx="4800601" cy="974725"/>
          </a:xfrm>
          <a:custGeom>
            <a:avLst/>
            <a:gdLst>
              <a:gd name="T0" fmla="*/ 2147483646 w 996"/>
              <a:gd name="T1" fmla="*/ 0 h 197"/>
              <a:gd name="T2" fmla="*/ 0 w 996"/>
              <a:gd name="T3" fmla="*/ 2147483646 h 197"/>
              <a:gd name="T4" fmla="*/ 0 w 996"/>
              <a:gd name="T5" fmla="*/ 2147483646 h 197"/>
              <a:gd name="T6" fmla="*/ 2147483646 w 996"/>
              <a:gd name="T7" fmla="*/ 2147483646 h 197"/>
              <a:gd name="T8" fmla="*/ 2147483646 w 996"/>
              <a:gd name="T9" fmla="*/ 2147483646 h 197"/>
              <a:gd name="T10" fmla="*/ 2147483646 w 996"/>
              <a:gd name="T11" fmla="*/ 2147483646 h 197"/>
              <a:gd name="T12" fmla="*/ 2147483646 w 996"/>
              <a:gd name="T13" fmla="*/ 2147483646 h 197"/>
              <a:gd name="T14" fmla="*/ 2147483646 w 996"/>
              <a:gd name="T15" fmla="*/ 2147483646 h 197"/>
              <a:gd name="T16" fmla="*/ 2147483646 w 996"/>
              <a:gd name="T17" fmla="*/ 0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6"/>
              <a:gd name="T28" fmla="*/ 0 h 197"/>
              <a:gd name="T29" fmla="*/ 996 w 996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6" h="197">
                <a:moveTo>
                  <a:pt x="114" y="0"/>
                </a:moveTo>
                <a:cubicBezTo>
                  <a:pt x="76" y="0"/>
                  <a:pt x="38" y="1"/>
                  <a:pt x="0" y="1"/>
                </a:cubicBezTo>
                <a:cubicBezTo>
                  <a:pt x="0" y="66"/>
                  <a:pt x="0" y="66"/>
                  <a:pt x="0" y="66"/>
                </a:cubicBezTo>
                <a:cubicBezTo>
                  <a:pt x="37" y="65"/>
                  <a:pt x="75" y="65"/>
                  <a:pt x="112" y="65"/>
                </a:cubicBezTo>
                <a:cubicBezTo>
                  <a:pt x="247" y="65"/>
                  <a:pt x="382" y="69"/>
                  <a:pt x="515" y="84"/>
                </a:cubicBezTo>
                <a:cubicBezTo>
                  <a:pt x="676" y="101"/>
                  <a:pt x="833" y="135"/>
                  <a:pt x="985" y="197"/>
                </a:cubicBezTo>
                <a:cubicBezTo>
                  <a:pt x="996" y="134"/>
                  <a:pt x="996" y="134"/>
                  <a:pt x="996" y="134"/>
                </a:cubicBezTo>
                <a:cubicBezTo>
                  <a:pt x="841" y="72"/>
                  <a:pt x="681" y="37"/>
                  <a:pt x="518" y="19"/>
                </a:cubicBezTo>
                <a:cubicBezTo>
                  <a:pt x="385" y="4"/>
                  <a:pt x="250" y="0"/>
                  <a:pt x="114" y="0"/>
                </a:cubicBezTo>
              </a:path>
            </a:pathLst>
          </a:custGeom>
          <a:solidFill>
            <a:srgbClr val="E2A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4" name="Freeform 12"/>
          <p:cNvSpPr>
            <a:spLocks noChangeArrowheads="1"/>
          </p:cNvSpPr>
          <p:nvPr/>
        </p:nvSpPr>
        <p:spPr bwMode="auto">
          <a:xfrm>
            <a:off x="768350" y="4303713"/>
            <a:ext cx="3903663" cy="1460500"/>
          </a:xfrm>
          <a:custGeom>
            <a:avLst/>
            <a:gdLst>
              <a:gd name="T0" fmla="*/ 2147483646 w 943"/>
              <a:gd name="T1" fmla="*/ 0 h 295"/>
              <a:gd name="T2" fmla="*/ 0 w 943"/>
              <a:gd name="T3" fmla="*/ 0 h 295"/>
              <a:gd name="T4" fmla="*/ 0 w 943"/>
              <a:gd name="T5" fmla="*/ 2147483646 h 295"/>
              <a:gd name="T6" fmla="*/ 2147483646 w 943"/>
              <a:gd name="T7" fmla="*/ 2147483646 h 295"/>
              <a:gd name="T8" fmla="*/ 2147483646 w 943"/>
              <a:gd name="T9" fmla="*/ 2147483646 h 295"/>
              <a:gd name="T10" fmla="*/ 2147483646 w 943"/>
              <a:gd name="T11" fmla="*/ 2147483646 h 295"/>
              <a:gd name="T12" fmla="*/ 2147483646 w 943"/>
              <a:gd name="T13" fmla="*/ 2147483646 h 295"/>
              <a:gd name="T14" fmla="*/ 2147483646 w 943"/>
              <a:gd name="T15" fmla="*/ 2147483646 h 295"/>
              <a:gd name="T16" fmla="*/ 2147483646 w 943"/>
              <a:gd name="T17" fmla="*/ 0 h 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3"/>
              <a:gd name="T28" fmla="*/ 0 h 295"/>
              <a:gd name="T29" fmla="*/ 943 w 943"/>
              <a:gd name="T30" fmla="*/ 295 h 2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3" h="295">
                <a:moveTo>
                  <a:pt x="33" y="0"/>
                </a:moveTo>
                <a:cubicBezTo>
                  <a:pt x="22" y="0"/>
                  <a:pt x="11" y="0"/>
                  <a:pt x="0" y="0"/>
                </a:cubicBezTo>
                <a:cubicBezTo>
                  <a:pt x="0" y="64"/>
                  <a:pt x="0" y="64"/>
                  <a:pt x="0" y="64"/>
                </a:cubicBezTo>
                <a:cubicBezTo>
                  <a:pt x="11" y="64"/>
                  <a:pt x="22" y="64"/>
                  <a:pt x="33" y="64"/>
                </a:cubicBezTo>
                <a:cubicBezTo>
                  <a:pt x="195" y="64"/>
                  <a:pt x="360" y="80"/>
                  <a:pt x="518" y="119"/>
                </a:cubicBezTo>
                <a:cubicBezTo>
                  <a:pt x="662" y="155"/>
                  <a:pt x="801" y="212"/>
                  <a:pt x="927" y="295"/>
                </a:cubicBezTo>
                <a:cubicBezTo>
                  <a:pt x="943" y="236"/>
                  <a:pt x="943" y="236"/>
                  <a:pt x="943" y="236"/>
                </a:cubicBezTo>
                <a:cubicBezTo>
                  <a:pt x="814" y="150"/>
                  <a:pt x="672" y="93"/>
                  <a:pt x="525" y="56"/>
                </a:cubicBezTo>
                <a:cubicBezTo>
                  <a:pt x="364" y="15"/>
                  <a:pt x="197" y="0"/>
                  <a:pt x="33" y="0"/>
                </a:cubicBezTo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5" name="Freeform 14"/>
          <p:cNvSpPr>
            <a:spLocks noEditPoints="1" noChangeArrowheads="1"/>
          </p:cNvSpPr>
          <p:nvPr/>
        </p:nvSpPr>
        <p:spPr bwMode="auto">
          <a:xfrm>
            <a:off x="4973638" y="2063750"/>
            <a:ext cx="871537" cy="552450"/>
          </a:xfrm>
          <a:custGeom>
            <a:avLst/>
            <a:gdLst>
              <a:gd name="T0" fmla="*/ 2147483646 w 176"/>
              <a:gd name="T1" fmla="*/ 2147483646 h 111"/>
              <a:gd name="T2" fmla="*/ 2147483646 w 176"/>
              <a:gd name="T3" fmla="*/ 2147483646 h 111"/>
              <a:gd name="T4" fmla="*/ 2147483646 w 176"/>
              <a:gd name="T5" fmla="*/ 2147483646 h 111"/>
              <a:gd name="T6" fmla="*/ 2147483646 w 176"/>
              <a:gd name="T7" fmla="*/ 2147483646 h 111"/>
              <a:gd name="T8" fmla="*/ 2147483646 w 176"/>
              <a:gd name="T9" fmla="*/ 2147483646 h 111"/>
              <a:gd name="T10" fmla="*/ 2147483646 w 176"/>
              <a:gd name="T11" fmla="*/ 2147483646 h 111"/>
              <a:gd name="T12" fmla="*/ 2147483646 w 176"/>
              <a:gd name="T13" fmla="*/ 2147483646 h 111"/>
              <a:gd name="T14" fmla="*/ 2147483646 w 176"/>
              <a:gd name="T15" fmla="*/ 2147483646 h 111"/>
              <a:gd name="T16" fmla="*/ 2147483646 w 176"/>
              <a:gd name="T17" fmla="*/ 2147483646 h 111"/>
              <a:gd name="T18" fmla="*/ 2147483646 w 176"/>
              <a:gd name="T19" fmla="*/ 2147483646 h 111"/>
              <a:gd name="T20" fmla="*/ 2147483646 w 176"/>
              <a:gd name="T21" fmla="*/ 2147483646 h 111"/>
              <a:gd name="T22" fmla="*/ 2147483646 w 176"/>
              <a:gd name="T23" fmla="*/ 2147483646 h 111"/>
              <a:gd name="T24" fmla="*/ 2147483646 w 176"/>
              <a:gd name="T25" fmla="*/ 2147483646 h 111"/>
              <a:gd name="T26" fmla="*/ 2147483646 w 176"/>
              <a:gd name="T27" fmla="*/ 2147483646 h 111"/>
              <a:gd name="T28" fmla="*/ 2147483646 w 176"/>
              <a:gd name="T29" fmla="*/ 2147483646 h 111"/>
              <a:gd name="T30" fmla="*/ 2147483646 w 176"/>
              <a:gd name="T31" fmla="*/ 2147483646 h 111"/>
              <a:gd name="T32" fmla="*/ 2147483646 w 176"/>
              <a:gd name="T33" fmla="*/ 2147483646 h 111"/>
              <a:gd name="T34" fmla="*/ 2147483646 w 176"/>
              <a:gd name="T35" fmla="*/ 2147483646 h 111"/>
              <a:gd name="T36" fmla="*/ 2147483646 w 176"/>
              <a:gd name="T37" fmla="*/ 2147483646 h 111"/>
              <a:gd name="T38" fmla="*/ 2147483646 w 176"/>
              <a:gd name="T39" fmla="*/ 2147483646 h 111"/>
              <a:gd name="T40" fmla="*/ 2147483646 w 176"/>
              <a:gd name="T41" fmla="*/ 2147483646 h 111"/>
              <a:gd name="T42" fmla="*/ 2147483646 w 176"/>
              <a:gd name="T43" fmla="*/ 2147483646 h 111"/>
              <a:gd name="T44" fmla="*/ 2147483646 w 176"/>
              <a:gd name="T45" fmla="*/ 2147483646 h 111"/>
              <a:gd name="T46" fmla="*/ 2147483646 w 176"/>
              <a:gd name="T47" fmla="*/ 2147483646 h 111"/>
              <a:gd name="T48" fmla="*/ 2147483646 w 176"/>
              <a:gd name="T49" fmla="*/ 2147483646 h 111"/>
              <a:gd name="T50" fmla="*/ 2147483646 w 176"/>
              <a:gd name="T51" fmla="*/ 2147483646 h 111"/>
              <a:gd name="T52" fmla="*/ 2147483646 w 176"/>
              <a:gd name="T53" fmla="*/ 2147483646 h 111"/>
              <a:gd name="T54" fmla="*/ 2147483646 w 176"/>
              <a:gd name="T55" fmla="*/ 2147483646 h 111"/>
              <a:gd name="T56" fmla="*/ 2147483646 w 176"/>
              <a:gd name="T57" fmla="*/ 2147483646 h 111"/>
              <a:gd name="T58" fmla="*/ 2147483646 w 176"/>
              <a:gd name="T59" fmla="*/ 2147483646 h 111"/>
              <a:gd name="T60" fmla="*/ 2147483646 w 176"/>
              <a:gd name="T61" fmla="*/ 2147483646 h 111"/>
              <a:gd name="T62" fmla="*/ 2147483646 w 176"/>
              <a:gd name="T63" fmla="*/ 2147483646 h 111"/>
              <a:gd name="T64" fmla="*/ 2147483646 w 176"/>
              <a:gd name="T65" fmla="*/ 2147483646 h 111"/>
              <a:gd name="T66" fmla="*/ 2147483646 w 176"/>
              <a:gd name="T67" fmla="*/ 2147483646 h 111"/>
              <a:gd name="T68" fmla="*/ 2147483646 w 176"/>
              <a:gd name="T69" fmla="*/ 2147483646 h 111"/>
              <a:gd name="T70" fmla="*/ 2147483646 w 176"/>
              <a:gd name="T71" fmla="*/ 2147483646 h 111"/>
              <a:gd name="T72" fmla="*/ 2147483646 w 176"/>
              <a:gd name="T73" fmla="*/ 2147483646 h 111"/>
              <a:gd name="T74" fmla="*/ 2147483646 w 176"/>
              <a:gd name="T75" fmla="*/ 2147483646 h 111"/>
              <a:gd name="T76" fmla="*/ 2147483646 w 176"/>
              <a:gd name="T77" fmla="*/ 2147483646 h 111"/>
              <a:gd name="T78" fmla="*/ 2147483646 w 176"/>
              <a:gd name="T79" fmla="*/ 2147483646 h 111"/>
              <a:gd name="T80" fmla="*/ 2147483646 w 176"/>
              <a:gd name="T81" fmla="*/ 2147483646 h 111"/>
              <a:gd name="T82" fmla="*/ 2147483646 w 176"/>
              <a:gd name="T83" fmla="*/ 2147483646 h 111"/>
              <a:gd name="T84" fmla="*/ 2147483646 w 176"/>
              <a:gd name="T85" fmla="*/ 2147483646 h 111"/>
              <a:gd name="T86" fmla="*/ 2147483646 w 176"/>
              <a:gd name="T87" fmla="*/ 2147483646 h 111"/>
              <a:gd name="T88" fmla="*/ 2147483646 w 176"/>
              <a:gd name="T89" fmla="*/ 2147483646 h 111"/>
              <a:gd name="T90" fmla="*/ 2147483646 w 176"/>
              <a:gd name="T91" fmla="*/ 2147483646 h 111"/>
              <a:gd name="T92" fmla="*/ 2147483646 w 176"/>
              <a:gd name="T93" fmla="*/ 2147483646 h 111"/>
              <a:gd name="T94" fmla="*/ 2147483646 w 176"/>
              <a:gd name="T95" fmla="*/ 2147483646 h 111"/>
              <a:gd name="T96" fmla="*/ 2147483646 w 176"/>
              <a:gd name="T97" fmla="*/ 2147483646 h 111"/>
              <a:gd name="T98" fmla="*/ 2147483646 w 176"/>
              <a:gd name="T99" fmla="*/ 2147483646 h 111"/>
              <a:gd name="T100" fmla="*/ 2147483646 w 176"/>
              <a:gd name="T101" fmla="*/ 2147483646 h 111"/>
              <a:gd name="T102" fmla="*/ 2147483646 w 176"/>
              <a:gd name="T103" fmla="*/ 2147483646 h 111"/>
              <a:gd name="T104" fmla="*/ 2147483646 w 176"/>
              <a:gd name="T105" fmla="*/ 2147483646 h 111"/>
              <a:gd name="T106" fmla="*/ 2147483646 w 176"/>
              <a:gd name="T107" fmla="*/ 2147483646 h 111"/>
              <a:gd name="T108" fmla="*/ 2147483646 w 176"/>
              <a:gd name="T109" fmla="*/ 2147483646 h 111"/>
              <a:gd name="T110" fmla="*/ 2147483646 w 176"/>
              <a:gd name="T111" fmla="*/ 2147483646 h 111"/>
              <a:gd name="T112" fmla="*/ 2147483646 w 176"/>
              <a:gd name="T113" fmla="*/ 2147483646 h 111"/>
              <a:gd name="T114" fmla="*/ 2147483646 w 176"/>
              <a:gd name="T115" fmla="*/ 2147483646 h 111"/>
              <a:gd name="T116" fmla="*/ 2147483646 w 176"/>
              <a:gd name="T117" fmla="*/ 2147483646 h 111"/>
              <a:gd name="T118" fmla="*/ 2147483646 w 176"/>
              <a:gd name="T119" fmla="*/ 2147483646 h 111"/>
              <a:gd name="T120" fmla="*/ 2147483646 w 176"/>
              <a:gd name="T121" fmla="*/ 2147483646 h 111"/>
              <a:gd name="T122" fmla="*/ 2147483646 w 176"/>
              <a:gd name="T123" fmla="*/ 2147483646 h 111"/>
              <a:gd name="T124" fmla="*/ 2147483646 w 176"/>
              <a:gd name="T125" fmla="*/ 2147483646 h 11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"/>
              <a:gd name="T190" fmla="*/ 0 h 111"/>
              <a:gd name="T191" fmla="*/ 176 w 176"/>
              <a:gd name="T192" fmla="*/ 111 h 11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" h="111">
                <a:moveTo>
                  <a:pt x="99" y="38"/>
                </a:moveTo>
                <a:cubicBezTo>
                  <a:pt x="114" y="2"/>
                  <a:pt x="119" y="0"/>
                  <a:pt x="116" y="32"/>
                </a:cubicBezTo>
                <a:cubicBezTo>
                  <a:pt x="121" y="31"/>
                  <a:pt x="121" y="31"/>
                  <a:pt x="121" y="31"/>
                </a:cubicBezTo>
                <a:cubicBezTo>
                  <a:pt x="131" y="27"/>
                  <a:pt x="135" y="26"/>
                  <a:pt x="144" y="26"/>
                </a:cubicBezTo>
                <a:cubicBezTo>
                  <a:pt x="167" y="27"/>
                  <a:pt x="176" y="35"/>
                  <a:pt x="165" y="47"/>
                </a:cubicBezTo>
                <a:cubicBezTo>
                  <a:pt x="154" y="58"/>
                  <a:pt x="142" y="60"/>
                  <a:pt x="130" y="64"/>
                </a:cubicBezTo>
                <a:cubicBezTo>
                  <a:pt x="125" y="65"/>
                  <a:pt x="120" y="66"/>
                  <a:pt x="116" y="68"/>
                </a:cubicBezTo>
                <a:cubicBezTo>
                  <a:pt x="115" y="68"/>
                  <a:pt x="114" y="69"/>
                  <a:pt x="113" y="70"/>
                </a:cubicBezTo>
                <a:cubicBezTo>
                  <a:pt x="107" y="74"/>
                  <a:pt x="100" y="76"/>
                  <a:pt x="90" y="77"/>
                </a:cubicBezTo>
                <a:cubicBezTo>
                  <a:pt x="87" y="78"/>
                  <a:pt x="84" y="80"/>
                  <a:pt x="81" y="82"/>
                </a:cubicBezTo>
                <a:cubicBezTo>
                  <a:pt x="81" y="82"/>
                  <a:pt x="81" y="82"/>
                  <a:pt x="81" y="82"/>
                </a:cubicBezTo>
                <a:cubicBezTo>
                  <a:pt x="81" y="82"/>
                  <a:pt x="81" y="82"/>
                  <a:pt x="81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2" y="81"/>
                  <a:pt x="82" y="81"/>
                  <a:pt x="82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81"/>
                  <a:pt x="83" y="81"/>
                  <a:pt x="83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8" y="81"/>
                  <a:pt x="92" y="81"/>
                  <a:pt x="97" y="82"/>
                </a:cubicBezTo>
                <a:cubicBezTo>
                  <a:pt x="97" y="82"/>
                  <a:pt x="97" y="82"/>
                  <a:pt x="97" y="82"/>
                </a:cubicBezTo>
                <a:cubicBezTo>
                  <a:pt x="99" y="82"/>
                  <a:pt x="102" y="84"/>
                  <a:pt x="103" y="88"/>
                </a:cubicBezTo>
                <a:cubicBezTo>
                  <a:pt x="104" y="92"/>
                  <a:pt x="103" y="96"/>
                  <a:pt x="101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93" y="97"/>
                  <a:pt x="88" y="98"/>
                  <a:pt x="84" y="98"/>
                </a:cubicBezTo>
                <a:cubicBezTo>
                  <a:pt x="83" y="98"/>
                  <a:pt x="83" y="98"/>
                  <a:pt x="83" y="98"/>
                </a:cubicBezTo>
                <a:cubicBezTo>
                  <a:pt x="83" y="98"/>
                  <a:pt x="83" y="98"/>
                  <a:pt x="83" y="98"/>
                </a:cubicBezTo>
                <a:cubicBezTo>
                  <a:pt x="83" y="98"/>
                  <a:pt x="83" y="98"/>
                  <a:pt x="83" y="98"/>
                </a:cubicBezTo>
                <a:cubicBezTo>
                  <a:pt x="83" y="98"/>
                  <a:pt x="83" y="98"/>
                  <a:pt x="83" y="98"/>
                </a:cubicBezTo>
                <a:cubicBezTo>
                  <a:pt x="83" y="98"/>
                  <a:pt x="83" y="98"/>
                  <a:pt x="83" y="98"/>
                </a:cubicBezTo>
                <a:cubicBezTo>
                  <a:pt x="83" y="98"/>
                  <a:pt x="82" y="98"/>
                  <a:pt x="82" y="97"/>
                </a:cubicBezTo>
                <a:cubicBezTo>
                  <a:pt x="82" y="97"/>
                  <a:pt x="82" y="97"/>
                  <a:pt x="82" y="97"/>
                </a:cubicBezTo>
                <a:cubicBezTo>
                  <a:pt x="81" y="97"/>
                  <a:pt x="81" y="97"/>
                  <a:pt x="81" y="97"/>
                </a:cubicBezTo>
                <a:cubicBezTo>
                  <a:pt x="80" y="97"/>
                  <a:pt x="80" y="97"/>
                  <a:pt x="80" y="97"/>
                </a:cubicBezTo>
                <a:cubicBezTo>
                  <a:pt x="80" y="97"/>
                  <a:pt x="80" y="97"/>
                  <a:pt x="80" y="97"/>
                </a:cubicBezTo>
                <a:cubicBezTo>
                  <a:pt x="80" y="97"/>
                  <a:pt x="80" y="97"/>
                  <a:pt x="80" y="97"/>
                </a:cubicBezTo>
                <a:cubicBezTo>
                  <a:pt x="80" y="97"/>
                  <a:pt x="79" y="97"/>
                  <a:pt x="79" y="97"/>
                </a:cubicBezTo>
                <a:cubicBezTo>
                  <a:pt x="79" y="97"/>
                  <a:pt x="79" y="97"/>
                  <a:pt x="79" y="97"/>
                </a:cubicBezTo>
                <a:cubicBezTo>
                  <a:pt x="79" y="97"/>
                  <a:pt x="79" y="97"/>
                  <a:pt x="79" y="97"/>
                </a:cubicBezTo>
                <a:cubicBezTo>
                  <a:pt x="79" y="97"/>
                  <a:pt x="79" y="97"/>
                  <a:pt x="79" y="97"/>
                </a:cubicBezTo>
                <a:cubicBezTo>
                  <a:pt x="79" y="97"/>
                  <a:pt x="79" y="97"/>
                  <a:pt x="79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4"/>
                  <a:pt x="72" y="94"/>
                  <a:pt x="72" y="94"/>
                </a:cubicBezTo>
                <a:cubicBezTo>
                  <a:pt x="72" y="94"/>
                  <a:pt x="72" y="94"/>
                  <a:pt x="72" y="94"/>
                </a:cubicBezTo>
                <a:cubicBezTo>
                  <a:pt x="72" y="94"/>
                  <a:pt x="72" y="94"/>
                  <a:pt x="72" y="94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1" y="93"/>
                  <a:pt x="71" y="93"/>
                  <a:pt x="71" y="93"/>
                </a:cubicBezTo>
                <a:cubicBezTo>
                  <a:pt x="71" y="93"/>
                  <a:pt x="71" y="93"/>
                  <a:pt x="71" y="93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89"/>
                  <a:pt x="71" y="89"/>
                  <a:pt x="71" y="89"/>
                </a:cubicBezTo>
                <a:cubicBezTo>
                  <a:pt x="71" y="89"/>
                  <a:pt x="71" y="89"/>
                  <a:pt x="71" y="89"/>
                </a:cubicBezTo>
                <a:cubicBezTo>
                  <a:pt x="71" y="89"/>
                  <a:pt x="71" y="89"/>
                  <a:pt x="71" y="89"/>
                </a:cubicBezTo>
                <a:cubicBezTo>
                  <a:pt x="71" y="89"/>
                  <a:pt x="71" y="89"/>
                  <a:pt x="71" y="89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7"/>
                  <a:pt x="71" y="87"/>
                  <a:pt x="71" y="87"/>
                </a:cubicBezTo>
                <a:cubicBezTo>
                  <a:pt x="72" y="87"/>
                  <a:pt x="73" y="86"/>
                  <a:pt x="74" y="86"/>
                </a:cubicBezTo>
                <a:cubicBezTo>
                  <a:pt x="61" y="93"/>
                  <a:pt x="49" y="98"/>
                  <a:pt x="39" y="103"/>
                </a:cubicBezTo>
                <a:cubicBezTo>
                  <a:pt x="39" y="96"/>
                  <a:pt x="39" y="96"/>
                  <a:pt x="39" y="96"/>
                </a:cubicBezTo>
                <a:cubicBezTo>
                  <a:pt x="52" y="88"/>
                  <a:pt x="63" y="82"/>
                  <a:pt x="72" y="76"/>
                </a:cubicBezTo>
                <a:cubicBezTo>
                  <a:pt x="59" y="78"/>
                  <a:pt x="48" y="78"/>
                  <a:pt x="39" y="77"/>
                </a:cubicBezTo>
                <a:cubicBezTo>
                  <a:pt x="39" y="57"/>
                  <a:pt x="39" y="57"/>
                  <a:pt x="39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2"/>
                  <a:pt x="39" y="52"/>
                  <a:pt x="39" y="52"/>
                </a:cubicBezTo>
                <a:cubicBezTo>
                  <a:pt x="40" y="51"/>
                  <a:pt x="40" y="50"/>
                  <a:pt x="41" y="49"/>
                </a:cubicBezTo>
                <a:cubicBezTo>
                  <a:pt x="45" y="49"/>
                  <a:pt x="45" y="51"/>
                  <a:pt x="42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60" y="50"/>
                  <a:pt x="80" y="44"/>
                  <a:pt x="99" y="38"/>
                </a:cubicBezTo>
                <a:close/>
                <a:moveTo>
                  <a:pt x="39" y="103"/>
                </a:moveTo>
                <a:cubicBezTo>
                  <a:pt x="36" y="104"/>
                  <a:pt x="33" y="105"/>
                  <a:pt x="30" y="107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34" y="99"/>
                  <a:pt x="37" y="97"/>
                  <a:pt x="39" y="96"/>
                </a:cubicBezTo>
                <a:lnTo>
                  <a:pt x="39" y="103"/>
                </a:lnTo>
                <a:close/>
                <a:moveTo>
                  <a:pt x="39" y="77"/>
                </a:moveTo>
                <a:cubicBezTo>
                  <a:pt x="36" y="77"/>
                  <a:pt x="33" y="77"/>
                  <a:pt x="31" y="76"/>
                </a:cubicBezTo>
                <a:cubicBezTo>
                  <a:pt x="30" y="76"/>
                  <a:pt x="30" y="76"/>
                  <a:pt x="30" y="76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3"/>
                  <a:pt x="30" y="53"/>
                  <a:pt x="30" y="53"/>
                </a:cubicBezTo>
                <a:cubicBezTo>
                  <a:pt x="33" y="55"/>
                  <a:pt x="36" y="56"/>
                  <a:pt x="39" y="57"/>
                </a:cubicBezTo>
                <a:cubicBezTo>
                  <a:pt x="38" y="56"/>
                  <a:pt x="37" y="56"/>
                  <a:pt x="36" y="56"/>
                </a:cubicBezTo>
                <a:cubicBezTo>
                  <a:pt x="37" y="54"/>
                  <a:pt x="38" y="53"/>
                  <a:pt x="39" y="52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lnTo>
                  <a:pt x="39" y="77"/>
                </a:lnTo>
                <a:close/>
                <a:moveTo>
                  <a:pt x="30" y="107"/>
                </a:moveTo>
                <a:cubicBezTo>
                  <a:pt x="29" y="107"/>
                  <a:pt x="29" y="107"/>
                  <a:pt x="29" y="107"/>
                </a:cubicBezTo>
                <a:cubicBezTo>
                  <a:pt x="29" y="102"/>
                  <a:pt x="29" y="102"/>
                  <a:pt x="29" y="102"/>
                </a:cubicBezTo>
                <a:cubicBezTo>
                  <a:pt x="30" y="101"/>
                  <a:pt x="30" y="101"/>
                  <a:pt x="30" y="101"/>
                </a:cubicBezTo>
                <a:lnTo>
                  <a:pt x="30" y="107"/>
                </a:lnTo>
                <a:close/>
                <a:moveTo>
                  <a:pt x="30" y="76"/>
                </a:moveTo>
                <a:cubicBezTo>
                  <a:pt x="30" y="76"/>
                  <a:pt x="29" y="76"/>
                  <a:pt x="29" y="76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3"/>
                  <a:pt x="30" y="53"/>
                  <a:pt x="30" y="53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lnTo>
                  <a:pt x="30" y="76"/>
                </a:lnTo>
                <a:close/>
                <a:moveTo>
                  <a:pt x="29" y="107"/>
                </a:moveTo>
                <a:cubicBezTo>
                  <a:pt x="26" y="108"/>
                  <a:pt x="24" y="109"/>
                  <a:pt x="21" y="110"/>
                </a:cubicBezTo>
                <a:cubicBezTo>
                  <a:pt x="15" y="111"/>
                  <a:pt x="18" y="108"/>
                  <a:pt x="29" y="102"/>
                </a:cubicBezTo>
                <a:lnTo>
                  <a:pt x="29" y="107"/>
                </a:lnTo>
                <a:close/>
                <a:moveTo>
                  <a:pt x="29" y="76"/>
                </a:moveTo>
                <a:cubicBezTo>
                  <a:pt x="28" y="76"/>
                  <a:pt x="27" y="75"/>
                  <a:pt x="26" y="75"/>
                </a:cubicBezTo>
                <a:cubicBezTo>
                  <a:pt x="4" y="87"/>
                  <a:pt x="3" y="86"/>
                  <a:pt x="22" y="73"/>
                </a:cubicBezTo>
                <a:cubicBezTo>
                  <a:pt x="20" y="70"/>
                  <a:pt x="21" y="67"/>
                  <a:pt x="25" y="64"/>
                </a:cubicBezTo>
                <a:cubicBezTo>
                  <a:pt x="25" y="64"/>
                  <a:pt x="25" y="64"/>
                  <a:pt x="25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19" y="58"/>
                  <a:pt x="11" y="50"/>
                  <a:pt x="0" y="38"/>
                </a:cubicBezTo>
                <a:cubicBezTo>
                  <a:pt x="4" y="35"/>
                  <a:pt x="9" y="36"/>
                  <a:pt x="13" y="39"/>
                </a:cubicBezTo>
                <a:cubicBezTo>
                  <a:pt x="19" y="45"/>
                  <a:pt x="24" y="49"/>
                  <a:pt x="29" y="52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1"/>
                  <a:pt x="29" y="61"/>
                  <a:pt x="29" y="61"/>
                </a:cubicBezTo>
                <a:lnTo>
                  <a:pt x="29" y="7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6" name="Freeform 15"/>
          <p:cNvSpPr>
            <a:spLocks noChangeArrowheads="1"/>
          </p:cNvSpPr>
          <p:nvPr/>
        </p:nvSpPr>
        <p:spPr bwMode="auto">
          <a:xfrm>
            <a:off x="5667375" y="2217738"/>
            <a:ext cx="88900" cy="74612"/>
          </a:xfrm>
          <a:custGeom>
            <a:avLst/>
            <a:gdLst>
              <a:gd name="T0" fmla="*/ 2147483646 w 18"/>
              <a:gd name="T1" fmla="*/ 2147483646 h 15"/>
              <a:gd name="T2" fmla="*/ 2147483646 w 18"/>
              <a:gd name="T3" fmla="*/ 2147483646 h 15"/>
              <a:gd name="T4" fmla="*/ 2147483646 w 18"/>
              <a:gd name="T5" fmla="*/ 2147483646 h 15"/>
              <a:gd name="T6" fmla="*/ 2147483646 w 18"/>
              <a:gd name="T7" fmla="*/ 2147483646 h 15"/>
              <a:gd name="T8" fmla="*/ 2147483646 w 18"/>
              <a:gd name="T9" fmla="*/ 2147483646 h 15"/>
              <a:gd name="T10" fmla="*/ 2147483646 w 18"/>
              <a:gd name="T11" fmla="*/ 2147483646 h 15"/>
              <a:gd name="T12" fmla="*/ 2147483646 w 18"/>
              <a:gd name="T13" fmla="*/ 2147483646 h 15"/>
              <a:gd name="T14" fmla="*/ 2147483646 w 18"/>
              <a:gd name="T15" fmla="*/ 214748364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"/>
              <a:gd name="T25" fmla="*/ 0 h 15"/>
              <a:gd name="T26" fmla="*/ 18 w 18"/>
              <a:gd name="T27" fmla="*/ 15 h 1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" h="15">
                <a:moveTo>
                  <a:pt x="16" y="5"/>
                </a:moveTo>
                <a:cubicBezTo>
                  <a:pt x="12" y="8"/>
                  <a:pt x="10" y="10"/>
                  <a:pt x="6" y="12"/>
                </a:cubicBezTo>
                <a:cubicBezTo>
                  <a:pt x="2" y="14"/>
                  <a:pt x="0" y="15"/>
                  <a:pt x="1" y="10"/>
                </a:cubicBezTo>
                <a:cubicBezTo>
                  <a:pt x="1" y="8"/>
                  <a:pt x="1" y="7"/>
                  <a:pt x="3" y="7"/>
                </a:cubicBezTo>
                <a:cubicBezTo>
                  <a:pt x="5" y="6"/>
                  <a:pt x="7" y="4"/>
                  <a:pt x="11" y="1"/>
                </a:cubicBezTo>
                <a:cubicBezTo>
                  <a:pt x="13" y="0"/>
                  <a:pt x="13" y="0"/>
                  <a:pt x="15" y="1"/>
                </a:cubicBezTo>
                <a:cubicBezTo>
                  <a:pt x="16" y="2"/>
                  <a:pt x="16" y="2"/>
                  <a:pt x="16" y="2"/>
                </a:cubicBezTo>
                <a:cubicBezTo>
                  <a:pt x="18" y="2"/>
                  <a:pt x="17" y="3"/>
                  <a:pt x="16" y="5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7" name="Freeform 16"/>
          <p:cNvSpPr>
            <a:spLocks noChangeArrowheads="1"/>
          </p:cNvSpPr>
          <p:nvPr/>
        </p:nvSpPr>
        <p:spPr bwMode="auto">
          <a:xfrm>
            <a:off x="5724525" y="2198688"/>
            <a:ext cx="31750" cy="23812"/>
          </a:xfrm>
          <a:custGeom>
            <a:avLst/>
            <a:gdLst>
              <a:gd name="T0" fmla="*/ 2147483646 w 6"/>
              <a:gd name="T1" fmla="*/ 2147483646 h 5"/>
              <a:gd name="T2" fmla="*/ 2147483646 w 6"/>
              <a:gd name="T3" fmla="*/ 2147483646 h 5"/>
              <a:gd name="T4" fmla="*/ 0 w 6"/>
              <a:gd name="T5" fmla="*/ 0 h 5"/>
              <a:gd name="T6" fmla="*/ 2147483646 w 6"/>
              <a:gd name="T7" fmla="*/ 2147483646 h 5"/>
              <a:gd name="T8" fmla="*/ 2147483646 w 6"/>
              <a:gd name="T9" fmla="*/ 2147483646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5"/>
              <a:gd name="T17" fmla="*/ 6 w 6"/>
              <a:gd name="T18" fmla="*/ 5 h 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5">
                <a:moveTo>
                  <a:pt x="6" y="5"/>
                </a:moveTo>
                <a:cubicBezTo>
                  <a:pt x="4" y="4"/>
                  <a:pt x="3" y="4"/>
                  <a:pt x="1" y="3"/>
                </a:cubicBezTo>
                <a:cubicBezTo>
                  <a:pt x="1" y="2"/>
                  <a:pt x="1" y="1"/>
                  <a:pt x="0" y="0"/>
                </a:cubicBezTo>
                <a:cubicBezTo>
                  <a:pt x="2" y="0"/>
                  <a:pt x="4" y="0"/>
                  <a:pt x="5" y="1"/>
                </a:cubicBezTo>
                <a:cubicBezTo>
                  <a:pt x="6" y="2"/>
                  <a:pt x="6" y="3"/>
                  <a:pt x="6" y="5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8" name="Freeform 17"/>
          <p:cNvSpPr>
            <a:spLocks noChangeArrowheads="1"/>
          </p:cNvSpPr>
          <p:nvPr/>
        </p:nvSpPr>
        <p:spPr bwMode="auto">
          <a:xfrm>
            <a:off x="5588000" y="2297113"/>
            <a:ext cx="19050" cy="26987"/>
          </a:xfrm>
          <a:custGeom>
            <a:avLst/>
            <a:gdLst>
              <a:gd name="T0" fmla="*/ 0 w 4"/>
              <a:gd name="T1" fmla="*/ 0 h 5"/>
              <a:gd name="T2" fmla="*/ 0 w 4"/>
              <a:gd name="T3" fmla="*/ 2147483646 h 5"/>
              <a:gd name="T4" fmla="*/ 0 w 4"/>
              <a:gd name="T5" fmla="*/ 2147483646 h 5"/>
              <a:gd name="T6" fmla="*/ 2147483646 w 4"/>
              <a:gd name="T7" fmla="*/ 2147483646 h 5"/>
              <a:gd name="T8" fmla="*/ 2147483646 w 4"/>
              <a:gd name="T9" fmla="*/ 2147483646 h 5"/>
              <a:gd name="T10" fmla="*/ 2147483646 w 4"/>
              <a:gd name="T11" fmla="*/ 2147483646 h 5"/>
              <a:gd name="T12" fmla="*/ 2147483646 w 4"/>
              <a:gd name="T13" fmla="*/ 2147483646 h 5"/>
              <a:gd name="T14" fmla="*/ 2147483646 w 4"/>
              <a:gd name="T15" fmla="*/ 2147483646 h 5"/>
              <a:gd name="T16" fmla="*/ 0 w 4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5"/>
              <a:gd name="T29" fmla="*/ 4 w 4"/>
              <a:gd name="T30" fmla="*/ 5 h 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5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3"/>
                </a:cubicBezTo>
                <a:cubicBezTo>
                  <a:pt x="0" y="4"/>
                  <a:pt x="1" y="4"/>
                  <a:pt x="1" y="5"/>
                </a:cubicBezTo>
                <a:cubicBezTo>
                  <a:pt x="2" y="5"/>
                  <a:pt x="3" y="5"/>
                  <a:pt x="3" y="5"/>
                </a:cubicBezTo>
                <a:cubicBezTo>
                  <a:pt x="3" y="5"/>
                  <a:pt x="4" y="5"/>
                  <a:pt x="4" y="4"/>
                </a:cubicBezTo>
                <a:cubicBezTo>
                  <a:pt x="4" y="4"/>
                  <a:pt x="4" y="3"/>
                  <a:pt x="3" y="2"/>
                </a:cubicBezTo>
                <a:cubicBezTo>
                  <a:pt x="3" y="2"/>
                  <a:pt x="2" y="1"/>
                  <a:pt x="2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9" name="Freeform 18"/>
          <p:cNvSpPr>
            <a:spLocks noChangeArrowheads="1"/>
          </p:cNvSpPr>
          <p:nvPr/>
        </p:nvSpPr>
        <p:spPr bwMode="auto">
          <a:xfrm>
            <a:off x="5562600" y="2301875"/>
            <a:ext cx="20638" cy="28575"/>
          </a:xfrm>
          <a:custGeom>
            <a:avLst/>
            <a:gdLst>
              <a:gd name="T0" fmla="*/ 2147483646 w 4"/>
              <a:gd name="T1" fmla="*/ 0 h 5"/>
              <a:gd name="T2" fmla="*/ 0 w 4"/>
              <a:gd name="T3" fmla="*/ 2147483646 h 5"/>
              <a:gd name="T4" fmla="*/ 2147483646 w 4"/>
              <a:gd name="T5" fmla="*/ 2147483646 h 5"/>
              <a:gd name="T6" fmla="*/ 2147483646 w 4"/>
              <a:gd name="T7" fmla="*/ 2147483646 h 5"/>
              <a:gd name="T8" fmla="*/ 2147483646 w 4"/>
              <a:gd name="T9" fmla="*/ 2147483646 h 5"/>
              <a:gd name="T10" fmla="*/ 2147483646 w 4"/>
              <a:gd name="T11" fmla="*/ 2147483646 h 5"/>
              <a:gd name="T12" fmla="*/ 2147483646 w 4"/>
              <a:gd name="T13" fmla="*/ 2147483646 h 5"/>
              <a:gd name="T14" fmla="*/ 2147483646 w 4"/>
              <a:gd name="T15" fmla="*/ 2147483646 h 5"/>
              <a:gd name="T16" fmla="*/ 2147483646 w 4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5"/>
              <a:gd name="T29" fmla="*/ 4 w 4"/>
              <a:gd name="T30" fmla="*/ 5 h 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5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1" y="4"/>
                  <a:pt x="1" y="4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4"/>
                </a:cubicBezTo>
                <a:cubicBezTo>
                  <a:pt x="4" y="4"/>
                  <a:pt x="4" y="3"/>
                  <a:pt x="4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0" name="Freeform 19"/>
          <p:cNvSpPr>
            <a:spLocks noChangeArrowheads="1"/>
          </p:cNvSpPr>
          <p:nvPr/>
        </p:nvSpPr>
        <p:spPr bwMode="auto">
          <a:xfrm>
            <a:off x="5543550" y="2314575"/>
            <a:ext cx="19050" cy="19050"/>
          </a:xfrm>
          <a:custGeom>
            <a:avLst/>
            <a:gdLst>
              <a:gd name="T0" fmla="*/ 0 w 4"/>
              <a:gd name="T1" fmla="*/ 0 h 4"/>
              <a:gd name="T2" fmla="*/ 0 w 4"/>
              <a:gd name="T3" fmla="*/ 2147483646 h 4"/>
              <a:gd name="T4" fmla="*/ 0 w 4"/>
              <a:gd name="T5" fmla="*/ 2147483646 h 4"/>
              <a:gd name="T6" fmla="*/ 2147483646 w 4"/>
              <a:gd name="T7" fmla="*/ 2147483646 h 4"/>
              <a:gd name="T8" fmla="*/ 2147483646 w 4"/>
              <a:gd name="T9" fmla="*/ 2147483646 h 4"/>
              <a:gd name="T10" fmla="*/ 2147483646 w 4"/>
              <a:gd name="T11" fmla="*/ 2147483646 h 4"/>
              <a:gd name="T12" fmla="*/ 2147483646 w 4"/>
              <a:gd name="T13" fmla="*/ 2147483646 h 4"/>
              <a:gd name="T14" fmla="*/ 2147483646 w 4"/>
              <a:gd name="T15" fmla="*/ 0 h 4"/>
              <a:gd name="T16" fmla="*/ 0 w 4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4"/>
              <a:gd name="T29" fmla="*/ 4 w 4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4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3"/>
                  <a:pt x="1" y="4"/>
                  <a:pt x="1" y="4"/>
                </a:cubicBezTo>
                <a:cubicBezTo>
                  <a:pt x="2" y="4"/>
                  <a:pt x="3" y="4"/>
                  <a:pt x="3" y="4"/>
                </a:cubicBezTo>
                <a:cubicBezTo>
                  <a:pt x="3" y="4"/>
                  <a:pt x="4" y="4"/>
                  <a:pt x="4" y="3"/>
                </a:cubicBezTo>
                <a:cubicBezTo>
                  <a:pt x="4" y="3"/>
                  <a:pt x="4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1" name="Freeform 20"/>
          <p:cNvSpPr>
            <a:spLocks noChangeArrowheads="1"/>
          </p:cNvSpPr>
          <p:nvPr/>
        </p:nvSpPr>
        <p:spPr bwMode="auto">
          <a:xfrm>
            <a:off x="5518150" y="2319338"/>
            <a:ext cx="20638" cy="23812"/>
          </a:xfrm>
          <a:custGeom>
            <a:avLst/>
            <a:gdLst>
              <a:gd name="T0" fmla="*/ 2147483646 w 4"/>
              <a:gd name="T1" fmla="*/ 0 h 5"/>
              <a:gd name="T2" fmla="*/ 0 w 4"/>
              <a:gd name="T3" fmla="*/ 2147483646 h 5"/>
              <a:gd name="T4" fmla="*/ 2147483646 w 4"/>
              <a:gd name="T5" fmla="*/ 2147483646 h 5"/>
              <a:gd name="T6" fmla="*/ 2147483646 w 4"/>
              <a:gd name="T7" fmla="*/ 2147483646 h 5"/>
              <a:gd name="T8" fmla="*/ 2147483646 w 4"/>
              <a:gd name="T9" fmla="*/ 2147483646 h 5"/>
              <a:gd name="T10" fmla="*/ 2147483646 w 4"/>
              <a:gd name="T11" fmla="*/ 2147483646 h 5"/>
              <a:gd name="T12" fmla="*/ 2147483646 w 4"/>
              <a:gd name="T13" fmla="*/ 2147483646 h 5"/>
              <a:gd name="T14" fmla="*/ 2147483646 w 4"/>
              <a:gd name="T15" fmla="*/ 0 h 5"/>
              <a:gd name="T16" fmla="*/ 2147483646 w 4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5"/>
              <a:gd name="T29" fmla="*/ 4 w 4"/>
              <a:gd name="T30" fmla="*/ 5 h 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5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3"/>
                </a:cubicBezTo>
                <a:cubicBezTo>
                  <a:pt x="1" y="3"/>
                  <a:pt x="1" y="4"/>
                  <a:pt x="2" y="4"/>
                </a:cubicBezTo>
                <a:cubicBezTo>
                  <a:pt x="2" y="4"/>
                  <a:pt x="3" y="5"/>
                  <a:pt x="3" y="4"/>
                </a:cubicBezTo>
                <a:cubicBezTo>
                  <a:pt x="4" y="4"/>
                  <a:pt x="4" y="4"/>
                  <a:pt x="4" y="3"/>
                </a:cubicBezTo>
                <a:cubicBezTo>
                  <a:pt x="4" y="3"/>
                  <a:pt x="4" y="2"/>
                  <a:pt x="4" y="2"/>
                </a:cubicBezTo>
                <a:cubicBezTo>
                  <a:pt x="3" y="1"/>
                  <a:pt x="3" y="1"/>
                  <a:pt x="2" y="0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2" name="Freeform 21"/>
          <p:cNvSpPr>
            <a:spLocks noChangeArrowheads="1"/>
          </p:cNvSpPr>
          <p:nvPr/>
        </p:nvSpPr>
        <p:spPr bwMode="auto">
          <a:xfrm>
            <a:off x="5497513" y="2324100"/>
            <a:ext cx="20637" cy="25400"/>
          </a:xfrm>
          <a:custGeom>
            <a:avLst/>
            <a:gdLst>
              <a:gd name="T0" fmla="*/ 2147483646 w 4"/>
              <a:gd name="T1" fmla="*/ 0 h 5"/>
              <a:gd name="T2" fmla="*/ 0 w 4"/>
              <a:gd name="T3" fmla="*/ 2147483646 h 5"/>
              <a:gd name="T4" fmla="*/ 0 w 4"/>
              <a:gd name="T5" fmla="*/ 2147483646 h 5"/>
              <a:gd name="T6" fmla="*/ 2147483646 w 4"/>
              <a:gd name="T7" fmla="*/ 2147483646 h 5"/>
              <a:gd name="T8" fmla="*/ 2147483646 w 4"/>
              <a:gd name="T9" fmla="*/ 2147483646 h 5"/>
              <a:gd name="T10" fmla="*/ 2147483646 w 4"/>
              <a:gd name="T11" fmla="*/ 2147483646 h 5"/>
              <a:gd name="T12" fmla="*/ 2147483646 w 4"/>
              <a:gd name="T13" fmla="*/ 2147483646 h 5"/>
              <a:gd name="T14" fmla="*/ 2147483646 w 4"/>
              <a:gd name="T15" fmla="*/ 2147483646 h 5"/>
              <a:gd name="T16" fmla="*/ 2147483646 w 4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5"/>
              <a:gd name="T29" fmla="*/ 4 w 4"/>
              <a:gd name="T30" fmla="*/ 5 h 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5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3"/>
                </a:cubicBezTo>
                <a:cubicBezTo>
                  <a:pt x="0" y="3"/>
                  <a:pt x="1" y="4"/>
                  <a:pt x="1" y="4"/>
                </a:cubicBezTo>
                <a:cubicBezTo>
                  <a:pt x="2" y="4"/>
                  <a:pt x="3" y="5"/>
                  <a:pt x="3" y="5"/>
                </a:cubicBezTo>
                <a:cubicBezTo>
                  <a:pt x="3" y="4"/>
                  <a:pt x="4" y="4"/>
                  <a:pt x="4" y="4"/>
                </a:cubicBezTo>
                <a:cubicBezTo>
                  <a:pt x="4" y="3"/>
                  <a:pt x="4" y="3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3" name="Freeform 22"/>
          <p:cNvSpPr>
            <a:spLocks noChangeArrowheads="1"/>
          </p:cNvSpPr>
          <p:nvPr/>
        </p:nvSpPr>
        <p:spPr bwMode="auto">
          <a:xfrm>
            <a:off x="5473700" y="2328863"/>
            <a:ext cx="19050" cy="23812"/>
          </a:xfrm>
          <a:custGeom>
            <a:avLst/>
            <a:gdLst>
              <a:gd name="T0" fmla="*/ 2147483646 w 4"/>
              <a:gd name="T1" fmla="*/ 0 h 5"/>
              <a:gd name="T2" fmla="*/ 0 w 4"/>
              <a:gd name="T3" fmla="*/ 2147483646 h 5"/>
              <a:gd name="T4" fmla="*/ 2147483646 w 4"/>
              <a:gd name="T5" fmla="*/ 2147483646 h 5"/>
              <a:gd name="T6" fmla="*/ 2147483646 w 4"/>
              <a:gd name="T7" fmla="*/ 2147483646 h 5"/>
              <a:gd name="T8" fmla="*/ 2147483646 w 4"/>
              <a:gd name="T9" fmla="*/ 2147483646 h 5"/>
              <a:gd name="T10" fmla="*/ 2147483646 w 4"/>
              <a:gd name="T11" fmla="*/ 2147483646 h 5"/>
              <a:gd name="T12" fmla="*/ 2147483646 w 4"/>
              <a:gd name="T13" fmla="*/ 2147483646 h 5"/>
              <a:gd name="T14" fmla="*/ 2147483646 w 4"/>
              <a:gd name="T15" fmla="*/ 2147483646 h 5"/>
              <a:gd name="T16" fmla="*/ 2147483646 w 4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5"/>
              <a:gd name="T29" fmla="*/ 4 w 4"/>
              <a:gd name="T30" fmla="*/ 5 h 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5">
                <a:moveTo>
                  <a:pt x="1" y="0"/>
                </a:moveTo>
                <a:cubicBezTo>
                  <a:pt x="1" y="1"/>
                  <a:pt x="0" y="1"/>
                  <a:pt x="0" y="1"/>
                </a:cubicBezTo>
                <a:cubicBezTo>
                  <a:pt x="0" y="2"/>
                  <a:pt x="0" y="2"/>
                  <a:pt x="1" y="3"/>
                </a:cubicBezTo>
                <a:cubicBezTo>
                  <a:pt x="1" y="4"/>
                  <a:pt x="1" y="4"/>
                  <a:pt x="2" y="4"/>
                </a:cubicBezTo>
                <a:cubicBezTo>
                  <a:pt x="2" y="5"/>
                  <a:pt x="3" y="5"/>
                  <a:pt x="3" y="5"/>
                </a:cubicBezTo>
                <a:cubicBezTo>
                  <a:pt x="4" y="5"/>
                  <a:pt x="4" y="4"/>
                  <a:pt x="4" y="4"/>
                </a:cubicBezTo>
                <a:cubicBezTo>
                  <a:pt x="4" y="3"/>
                  <a:pt x="4" y="3"/>
                  <a:pt x="4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4" name="Freeform 23"/>
          <p:cNvSpPr>
            <a:spLocks noChangeArrowheads="1"/>
          </p:cNvSpPr>
          <p:nvPr/>
        </p:nvSpPr>
        <p:spPr bwMode="auto">
          <a:xfrm>
            <a:off x="5454650" y="2338388"/>
            <a:ext cx="19050" cy="19050"/>
          </a:xfrm>
          <a:custGeom>
            <a:avLst/>
            <a:gdLst>
              <a:gd name="T0" fmla="*/ 2147483646 w 4"/>
              <a:gd name="T1" fmla="*/ 0 h 4"/>
              <a:gd name="T2" fmla="*/ 0 w 4"/>
              <a:gd name="T3" fmla="*/ 2147483646 h 4"/>
              <a:gd name="T4" fmla="*/ 0 w 4"/>
              <a:gd name="T5" fmla="*/ 2147483646 h 4"/>
              <a:gd name="T6" fmla="*/ 2147483646 w 4"/>
              <a:gd name="T7" fmla="*/ 2147483646 h 4"/>
              <a:gd name="T8" fmla="*/ 2147483646 w 4"/>
              <a:gd name="T9" fmla="*/ 2147483646 h 4"/>
              <a:gd name="T10" fmla="*/ 2147483646 w 4"/>
              <a:gd name="T11" fmla="*/ 2147483646 h 4"/>
              <a:gd name="T12" fmla="*/ 2147483646 w 4"/>
              <a:gd name="T13" fmla="*/ 2147483646 h 4"/>
              <a:gd name="T14" fmla="*/ 2147483646 w 4"/>
              <a:gd name="T15" fmla="*/ 0 h 4"/>
              <a:gd name="T16" fmla="*/ 2147483646 w 4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4"/>
              <a:gd name="T29" fmla="*/ 4 w 4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4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3" y="4"/>
                </a:cubicBezTo>
                <a:cubicBezTo>
                  <a:pt x="3" y="4"/>
                  <a:pt x="4" y="3"/>
                  <a:pt x="4" y="3"/>
                </a:cubicBezTo>
                <a:cubicBezTo>
                  <a:pt x="4" y="2"/>
                  <a:pt x="4" y="2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5" name="Freeform 24"/>
          <p:cNvSpPr>
            <a:spLocks noChangeArrowheads="1"/>
          </p:cNvSpPr>
          <p:nvPr/>
        </p:nvSpPr>
        <p:spPr bwMode="auto">
          <a:xfrm>
            <a:off x="5429250" y="2343150"/>
            <a:ext cx="20638" cy="19050"/>
          </a:xfrm>
          <a:custGeom>
            <a:avLst/>
            <a:gdLst>
              <a:gd name="T0" fmla="*/ 2147483646 w 4"/>
              <a:gd name="T1" fmla="*/ 0 h 4"/>
              <a:gd name="T2" fmla="*/ 0 w 4"/>
              <a:gd name="T3" fmla="*/ 2147483646 h 4"/>
              <a:gd name="T4" fmla="*/ 2147483646 w 4"/>
              <a:gd name="T5" fmla="*/ 2147483646 h 4"/>
              <a:gd name="T6" fmla="*/ 2147483646 w 4"/>
              <a:gd name="T7" fmla="*/ 2147483646 h 4"/>
              <a:gd name="T8" fmla="*/ 2147483646 w 4"/>
              <a:gd name="T9" fmla="*/ 2147483646 h 4"/>
              <a:gd name="T10" fmla="*/ 2147483646 w 4"/>
              <a:gd name="T11" fmla="*/ 2147483646 h 4"/>
              <a:gd name="T12" fmla="*/ 2147483646 w 4"/>
              <a:gd name="T13" fmla="*/ 2147483646 h 4"/>
              <a:gd name="T14" fmla="*/ 2147483646 w 4"/>
              <a:gd name="T15" fmla="*/ 0 h 4"/>
              <a:gd name="T16" fmla="*/ 2147483646 w 4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4"/>
              <a:gd name="T29" fmla="*/ 4 w 4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4">
                <a:moveTo>
                  <a:pt x="1" y="0"/>
                </a:move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1" y="3"/>
                  <a:pt x="1" y="3"/>
                  <a:pt x="2" y="4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4" y="3"/>
                  <a:pt x="4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6" name="Freeform 25"/>
          <p:cNvSpPr>
            <a:spLocks noChangeArrowheads="1"/>
          </p:cNvSpPr>
          <p:nvPr/>
        </p:nvSpPr>
        <p:spPr bwMode="auto">
          <a:xfrm>
            <a:off x="5408613" y="2347913"/>
            <a:ext cx="20637" cy="19050"/>
          </a:xfrm>
          <a:custGeom>
            <a:avLst/>
            <a:gdLst>
              <a:gd name="T0" fmla="*/ 2147483646 w 4"/>
              <a:gd name="T1" fmla="*/ 0 h 4"/>
              <a:gd name="T2" fmla="*/ 0 w 4"/>
              <a:gd name="T3" fmla="*/ 2147483646 h 4"/>
              <a:gd name="T4" fmla="*/ 0 w 4"/>
              <a:gd name="T5" fmla="*/ 2147483646 h 4"/>
              <a:gd name="T6" fmla="*/ 2147483646 w 4"/>
              <a:gd name="T7" fmla="*/ 2147483646 h 4"/>
              <a:gd name="T8" fmla="*/ 2147483646 w 4"/>
              <a:gd name="T9" fmla="*/ 2147483646 h 4"/>
              <a:gd name="T10" fmla="*/ 2147483646 w 4"/>
              <a:gd name="T11" fmla="*/ 2147483646 h 4"/>
              <a:gd name="T12" fmla="*/ 2147483646 w 4"/>
              <a:gd name="T13" fmla="*/ 2147483646 h 4"/>
              <a:gd name="T14" fmla="*/ 2147483646 w 4"/>
              <a:gd name="T15" fmla="*/ 0 h 4"/>
              <a:gd name="T16" fmla="*/ 2147483646 w 4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4"/>
              <a:gd name="T29" fmla="*/ 4 w 4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4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1" y="3"/>
                  <a:pt x="1" y="3"/>
                  <a:pt x="1" y="4"/>
                </a:cubicBezTo>
                <a:cubicBezTo>
                  <a:pt x="2" y="4"/>
                  <a:pt x="2" y="4"/>
                  <a:pt x="3" y="4"/>
                </a:cubicBezTo>
                <a:cubicBezTo>
                  <a:pt x="3" y="4"/>
                  <a:pt x="4" y="4"/>
                  <a:pt x="4" y="3"/>
                </a:cubicBezTo>
                <a:cubicBezTo>
                  <a:pt x="4" y="3"/>
                  <a:pt x="4" y="2"/>
                  <a:pt x="3" y="2"/>
                </a:cubicBezTo>
                <a:cubicBezTo>
                  <a:pt x="3" y="1"/>
                  <a:pt x="3" y="1"/>
                  <a:pt x="2" y="0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7" name="Freeform 26"/>
          <p:cNvSpPr>
            <a:spLocks noChangeArrowheads="1"/>
          </p:cNvSpPr>
          <p:nvPr/>
        </p:nvSpPr>
        <p:spPr bwMode="auto">
          <a:xfrm>
            <a:off x="5384800" y="2352675"/>
            <a:ext cx="19050" cy="19050"/>
          </a:xfrm>
          <a:custGeom>
            <a:avLst/>
            <a:gdLst>
              <a:gd name="T0" fmla="*/ 2147483646 w 4"/>
              <a:gd name="T1" fmla="*/ 0 h 4"/>
              <a:gd name="T2" fmla="*/ 0 w 4"/>
              <a:gd name="T3" fmla="*/ 2147483646 h 4"/>
              <a:gd name="T4" fmla="*/ 2147483646 w 4"/>
              <a:gd name="T5" fmla="*/ 2147483646 h 4"/>
              <a:gd name="T6" fmla="*/ 2147483646 w 4"/>
              <a:gd name="T7" fmla="*/ 2147483646 h 4"/>
              <a:gd name="T8" fmla="*/ 2147483646 w 4"/>
              <a:gd name="T9" fmla="*/ 2147483646 h 4"/>
              <a:gd name="T10" fmla="*/ 2147483646 w 4"/>
              <a:gd name="T11" fmla="*/ 2147483646 h 4"/>
              <a:gd name="T12" fmla="*/ 2147483646 w 4"/>
              <a:gd name="T13" fmla="*/ 2147483646 h 4"/>
              <a:gd name="T14" fmla="*/ 2147483646 w 4"/>
              <a:gd name="T15" fmla="*/ 2147483646 h 4"/>
              <a:gd name="T16" fmla="*/ 2147483646 w 4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4"/>
              <a:gd name="T29" fmla="*/ 4 w 4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4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0" y="2"/>
                  <a:pt x="0" y="2"/>
                  <a:pt x="1" y="3"/>
                </a:cubicBezTo>
                <a:cubicBezTo>
                  <a:pt x="1" y="3"/>
                  <a:pt x="1" y="4"/>
                  <a:pt x="2" y="4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4" y="4"/>
                  <a:pt x="4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1"/>
                  <a:pt x="3" y="1"/>
                  <a:pt x="3" y="1"/>
                </a:cubicBezTo>
                <a:cubicBezTo>
                  <a:pt x="2" y="0"/>
                  <a:pt x="2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8" name="Freeform 27"/>
          <p:cNvSpPr>
            <a:spLocks noChangeArrowheads="1"/>
          </p:cNvSpPr>
          <p:nvPr/>
        </p:nvSpPr>
        <p:spPr bwMode="auto">
          <a:xfrm>
            <a:off x="5365750" y="2362200"/>
            <a:ext cx="19050" cy="15875"/>
          </a:xfrm>
          <a:custGeom>
            <a:avLst/>
            <a:gdLst>
              <a:gd name="T0" fmla="*/ 2147483646 w 4"/>
              <a:gd name="T1" fmla="*/ 0 h 3"/>
              <a:gd name="T2" fmla="*/ 0 w 4"/>
              <a:gd name="T3" fmla="*/ 0 h 3"/>
              <a:gd name="T4" fmla="*/ 0 w 4"/>
              <a:gd name="T5" fmla="*/ 2147483646 h 3"/>
              <a:gd name="T6" fmla="*/ 2147483646 w 4"/>
              <a:gd name="T7" fmla="*/ 2147483646 h 3"/>
              <a:gd name="T8" fmla="*/ 2147483646 w 4"/>
              <a:gd name="T9" fmla="*/ 2147483646 h 3"/>
              <a:gd name="T10" fmla="*/ 2147483646 w 4"/>
              <a:gd name="T11" fmla="*/ 2147483646 h 3"/>
              <a:gd name="T12" fmla="*/ 2147483646 w 4"/>
              <a:gd name="T13" fmla="*/ 2147483646 h 3"/>
              <a:gd name="T14" fmla="*/ 2147483646 w 4"/>
              <a:gd name="T15" fmla="*/ 0 h 3"/>
              <a:gd name="T16" fmla="*/ 2147483646 w 4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3"/>
              <a:gd name="T29" fmla="*/ 4 w 4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3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3"/>
                  <a:pt x="4" y="3"/>
                  <a:pt x="4" y="2"/>
                </a:cubicBezTo>
                <a:cubicBezTo>
                  <a:pt x="4" y="2"/>
                  <a:pt x="4" y="2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69" name="Freeform 28"/>
          <p:cNvSpPr>
            <a:spLocks noChangeArrowheads="1"/>
          </p:cNvSpPr>
          <p:nvPr/>
        </p:nvSpPr>
        <p:spPr bwMode="auto">
          <a:xfrm>
            <a:off x="5343525" y="2366963"/>
            <a:ext cx="22225" cy="14287"/>
          </a:xfrm>
          <a:custGeom>
            <a:avLst/>
            <a:gdLst>
              <a:gd name="T0" fmla="*/ 2147483646 w 4"/>
              <a:gd name="T1" fmla="*/ 0 h 3"/>
              <a:gd name="T2" fmla="*/ 2147483646 w 4"/>
              <a:gd name="T3" fmla="*/ 0 h 3"/>
              <a:gd name="T4" fmla="*/ 2147483646 w 4"/>
              <a:gd name="T5" fmla="*/ 2147483646 h 3"/>
              <a:gd name="T6" fmla="*/ 2147483646 w 4"/>
              <a:gd name="T7" fmla="*/ 2147483646 h 3"/>
              <a:gd name="T8" fmla="*/ 2147483646 w 4"/>
              <a:gd name="T9" fmla="*/ 2147483646 h 3"/>
              <a:gd name="T10" fmla="*/ 2147483646 w 4"/>
              <a:gd name="T11" fmla="*/ 2147483646 h 3"/>
              <a:gd name="T12" fmla="*/ 2147483646 w 4"/>
              <a:gd name="T13" fmla="*/ 2147483646 h 3"/>
              <a:gd name="T14" fmla="*/ 2147483646 w 4"/>
              <a:gd name="T15" fmla="*/ 0 h 3"/>
              <a:gd name="T16" fmla="*/ 2147483646 w 4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3"/>
              <a:gd name="T29" fmla="*/ 4 w 4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3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1"/>
                  <a:pt x="1" y="1"/>
                  <a:pt x="1" y="2"/>
                </a:cubicBezTo>
                <a:cubicBezTo>
                  <a:pt x="1" y="2"/>
                  <a:pt x="1" y="3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3" y="3"/>
                  <a:pt x="4" y="3"/>
                  <a:pt x="4" y="2"/>
                </a:cubicBezTo>
                <a:cubicBezTo>
                  <a:pt x="4" y="2"/>
                  <a:pt x="4" y="2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0" name="Freeform 29"/>
          <p:cNvSpPr>
            <a:spLocks noChangeArrowheads="1"/>
          </p:cNvSpPr>
          <p:nvPr/>
        </p:nvSpPr>
        <p:spPr bwMode="auto">
          <a:xfrm>
            <a:off x="5329238" y="2366963"/>
            <a:ext cx="14287" cy="20637"/>
          </a:xfrm>
          <a:custGeom>
            <a:avLst/>
            <a:gdLst>
              <a:gd name="T0" fmla="*/ 2147483646 w 3"/>
              <a:gd name="T1" fmla="*/ 2147483646 h 4"/>
              <a:gd name="T2" fmla="*/ 0 w 3"/>
              <a:gd name="T3" fmla="*/ 2147483646 h 4"/>
              <a:gd name="T4" fmla="*/ 0 w 3"/>
              <a:gd name="T5" fmla="*/ 2147483646 h 4"/>
              <a:gd name="T6" fmla="*/ 2147483646 w 3"/>
              <a:gd name="T7" fmla="*/ 2147483646 h 4"/>
              <a:gd name="T8" fmla="*/ 2147483646 w 3"/>
              <a:gd name="T9" fmla="*/ 2147483646 h 4"/>
              <a:gd name="T10" fmla="*/ 2147483646 w 3"/>
              <a:gd name="T11" fmla="*/ 2147483646 h 4"/>
              <a:gd name="T12" fmla="*/ 2147483646 w 3"/>
              <a:gd name="T13" fmla="*/ 2147483646 h 4"/>
              <a:gd name="T14" fmla="*/ 2147483646 w 3"/>
              <a:gd name="T15" fmla="*/ 2147483646 h 4"/>
              <a:gd name="T16" fmla="*/ 2147483646 w 3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4"/>
              <a:gd name="T29" fmla="*/ 3 w 3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4">
                <a:moveTo>
                  <a:pt x="1" y="1"/>
                </a:move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3"/>
                </a:cubicBezTo>
                <a:cubicBezTo>
                  <a:pt x="1" y="3"/>
                  <a:pt x="1" y="3"/>
                  <a:pt x="1" y="4"/>
                </a:cubicBezTo>
                <a:cubicBezTo>
                  <a:pt x="2" y="4"/>
                  <a:pt x="2" y="4"/>
                  <a:pt x="3" y="4"/>
                </a:cubicBezTo>
                <a:cubicBezTo>
                  <a:pt x="3" y="4"/>
                  <a:pt x="3" y="4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1" y="1"/>
                  <a:pt x="1" y="0"/>
                  <a:pt x="1" y="1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1" name="Freeform 30"/>
          <p:cNvSpPr>
            <a:spLocks noChangeArrowheads="1"/>
          </p:cNvSpPr>
          <p:nvPr/>
        </p:nvSpPr>
        <p:spPr bwMode="auto">
          <a:xfrm>
            <a:off x="5314950" y="2371725"/>
            <a:ext cx="14288" cy="22225"/>
          </a:xfrm>
          <a:custGeom>
            <a:avLst/>
            <a:gdLst>
              <a:gd name="T0" fmla="*/ 0 w 3"/>
              <a:gd name="T1" fmla="*/ 0 h 4"/>
              <a:gd name="T2" fmla="*/ 0 w 3"/>
              <a:gd name="T3" fmla="*/ 2147483646 h 4"/>
              <a:gd name="T4" fmla="*/ 0 w 3"/>
              <a:gd name="T5" fmla="*/ 2147483646 h 4"/>
              <a:gd name="T6" fmla="*/ 2147483646 w 3"/>
              <a:gd name="T7" fmla="*/ 2147483646 h 4"/>
              <a:gd name="T8" fmla="*/ 2147483646 w 3"/>
              <a:gd name="T9" fmla="*/ 2147483646 h 4"/>
              <a:gd name="T10" fmla="*/ 2147483646 w 3"/>
              <a:gd name="T11" fmla="*/ 2147483646 h 4"/>
              <a:gd name="T12" fmla="*/ 2147483646 w 3"/>
              <a:gd name="T13" fmla="*/ 2147483646 h 4"/>
              <a:gd name="T14" fmla="*/ 2147483646 w 3"/>
              <a:gd name="T15" fmla="*/ 2147483646 h 4"/>
              <a:gd name="T16" fmla="*/ 0 w 3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4"/>
              <a:gd name="T29" fmla="*/ 3 w 3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4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1" y="4"/>
                  <a:pt x="2" y="4"/>
                  <a:pt x="2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2" y="2"/>
                </a:cubicBezTo>
                <a:cubicBezTo>
                  <a:pt x="2" y="1"/>
                  <a:pt x="2" y="1"/>
                  <a:pt x="1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2" name="Freeform 31"/>
          <p:cNvSpPr>
            <a:spLocks noChangeArrowheads="1"/>
          </p:cNvSpPr>
          <p:nvPr/>
        </p:nvSpPr>
        <p:spPr bwMode="auto">
          <a:xfrm>
            <a:off x="5295900" y="2376488"/>
            <a:ext cx="14288" cy="22225"/>
          </a:xfrm>
          <a:custGeom>
            <a:avLst/>
            <a:gdLst>
              <a:gd name="T0" fmla="*/ 2147483646 w 3"/>
              <a:gd name="T1" fmla="*/ 0 h 4"/>
              <a:gd name="T2" fmla="*/ 0 w 3"/>
              <a:gd name="T3" fmla="*/ 2147483646 h 4"/>
              <a:gd name="T4" fmla="*/ 2147483646 w 3"/>
              <a:gd name="T5" fmla="*/ 2147483646 h 4"/>
              <a:gd name="T6" fmla="*/ 2147483646 w 3"/>
              <a:gd name="T7" fmla="*/ 2147483646 h 4"/>
              <a:gd name="T8" fmla="*/ 2147483646 w 3"/>
              <a:gd name="T9" fmla="*/ 2147483646 h 4"/>
              <a:gd name="T10" fmla="*/ 2147483646 w 3"/>
              <a:gd name="T11" fmla="*/ 2147483646 h 4"/>
              <a:gd name="T12" fmla="*/ 2147483646 w 3"/>
              <a:gd name="T13" fmla="*/ 2147483646 h 4"/>
              <a:gd name="T14" fmla="*/ 2147483646 w 3"/>
              <a:gd name="T15" fmla="*/ 2147483646 h 4"/>
              <a:gd name="T16" fmla="*/ 2147483646 w 3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4"/>
              <a:gd name="T29" fmla="*/ 3 w 3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4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1" y="3"/>
                  <a:pt x="1" y="3"/>
                  <a:pt x="2" y="3"/>
                </a:cubicBezTo>
                <a:cubicBezTo>
                  <a:pt x="2" y="4"/>
                  <a:pt x="2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3" name="Freeform 32"/>
          <p:cNvSpPr>
            <a:spLocks noChangeArrowheads="1"/>
          </p:cNvSpPr>
          <p:nvPr/>
        </p:nvSpPr>
        <p:spPr bwMode="auto">
          <a:xfrm>
            <a:off x="5281613" y="2381250"/>
            <a:ext cx="14287" cy="22225"/>
          </a:xfrm>
          <a:custGeom>
            <a:avLst/>
            <a:gdLst>
              <a:gd name="T0" fmla="*/ 2147483646 w 3"/>
              <a:gd name="T1" fmla="*/ 0 h 4"/>
              <a:gd name="T2" fmla="*/ 0 w 3"/>
              <a:gd name="T3" fmla="*/ 2147483646 h 4"/>
              <a:gd name="T4" fmla="*/ 0 w 3"/>
              <a:gd name="T5" fmla="*/ 2147483646 h 4"/>
              <a:gd name="T6" fmla="*/ 2147483646 w 3"/>
              <a:gd name="T7" fmla="*/ 2147483646 h 4"/>
              <a:gd name="T8" fmla="*/ 2147483646 w 3"/>
              <a:gd name="T9" fmla="*/ 2147483646 h 4"/>
              <a:gd name="T10" fmla="*/ 2147483646 w 3"/>
              <a:gd name="T11" fmla="*/ 2147483646 h 4"/>
              <a:gd name="T12" fmla="*/ 2147483646 w 3"/>
              <a:gd name="T13" fmla="*/ 2147483646 h 4"/>
              <a:gd name="T14" fmla="*/ 2147483646 w 3"/>
              <a:gd name="T15" fmla="*/ 2147483646 h 4"/>
              <a:gd name="T16" fmla="*/ 2147483646 w 3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4"/>
              <a:gd name="T29" fmla="*/ 3 w 3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4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4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4" name="Freeform 33"/>
          <p:cNvSpPr>
            <a:spLocks noChangeArrowheads="1"/>
          </p:cNvSpPr>
          <p:nvPr/>
        </p:nvSpPr>
        <p:spPr bwMode="auto">
          <a:xfrm>
            <a:off x="5264150" y="2387600"/>
            <a:ext cx="17463" cy="15875"/>
          </a:xfrm>
          <a:custGeom>
            <a:avLst/>
            <a:gdLst>
              <a:gd name="T0" fmla="*/ 0 w 3"/>
              <a:gd name="T1" fmla="*/ 0 h 3"/>
              <a:gd name="T2" fmla="*/ 0 w 3"/>
              <a:gd name="T3" fmla="*/ 2147483646 h 3"/>
              <a:gd name="T4" fmla="*/ 0 w 3"/>
              <a:gd name="T5" fmla="*/ 2147483646 h 3"/>
              <a:gd name="T6" fmla="*/ 2147483646 w 3"/>
              <a:gd name="T7" fmla="*/ 2147483646 h 3"/>
              <a:gd name="T8" fmla="*/ 2147483646 w 3"/>
              <a:gd name="T9" fmla="*/ 2147483646 h 3"/>
              <a:gd name="T10" fmla="*/ 2147483646 w 3"/>
              <a:gd name="T11" fmla="*/ 2147483646 h 3"/>
              <a:gd name="T12" fmla="*/ 2147483646 w 3"/>
              <a:gd name="T13" fmla="*/ 2147483646 h 3"/>
              <a:gd name="T14" fmla="*/ 2147483646 w 3"/>
              <a:gd name="T15" fmla="*/ 2147483646 h 3"/>
              <a:gd name="T16" fmla="*/ 0 w 3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3"/>
              <a:gd name="T29" fmla="*/ 3 w 3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3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2"/>
                  <a:pt x="2" y="2"/>
                  <a:pt x="2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5" name="Freeform 34"/>
          <p:cNvSpPr>
            <a:spLocks noChangeArrowheads="1"/>
          </p:cNvSpPr>
          <p:nvPr/>
        </p:nvSpPr>
        <p:spPr bwMode="auto">
          <a:xfrm>
            <a:off x="5245100" y="2392363"/>
            <a:ext cx="14288" cy="15875"/>
          </a:xfrm>
          <a:custGeom>
            <a:avLst/>
            <a:gdLst>
              <a:gd name="T0" fmla="*/ 2147483646 w 3"/>
              <a:gd name="T1" fmla="*/ 0 h 3"/>
              <a:gd name="T2" fmla="*/ 0 w 3"/>
              <a:gd name="T3" fmla="*/ 2147483646 h 3"/>
              <a:gd name="T4" fmla="*/ 0 w 3"/>
              <a:gd name="T5" fmla="*/ 2147483646 h 3"/>
              <a:gd name="T6" fmla="*/ 2147483646 w 3"/>
              <a:gd name="T7" fmla="*/ 2147483646 h 3"/>
              <a:gd name="T8" fmla="*/ 2147483646 w 3"/>
              <a:gd name="T9" fmla="*/ 2147483646 h 3"/>
              <a:gd name="T10" fmla="*/ 2147483646 w 3"/>
              <a:gd name="T11" fmla="*/ 2147483646 h 3"/>
              <a:gd name="T12" fmla="*/ 2147483646 w 3"/>
              <a:gd name="T13" fmla="*/ 2147483646 h 3"/>
              <a:gd name="T14" fmla="*/ 2147483646 w 3"/>
              <a:gd name="T15" fmla="*/ 0 h 3"/>
              <a:gd name="T16" fmla="*/ 2147483646 w 3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3"/>
              <a:gd name="T29" fmla="*/ 3 w 3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3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1"/>
                </a:cubicBezTo>
                <a:cubicBezTo>
                  <a:pt x="3" y="1"/>
                  <a:pt x="2" y="1"/>
                  <a:pt x="2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6" name="Freeform 35"/>
          <p:cNvSpPr>
            <a:spLocks noChangeArrowheads="1"/>
          </p:cNvSpPr>
          <p:nvPr/>
        </p:nvSpPr>
        <p:spPr bwMode="auto">
          <a:xfrm>
            <a:off x="5230813" y="2398713"/>
            <a:ext cx="14287" cy="14287"/>
          </a:xfrm>
          <a:custGeom>
            <a:avLst/>
            <a:gdLst>
              <a:gd name="T0" fmla="*/ 0 w 3"/>
              <a:gd name="T1" fmla="*/ 0 h 3"/>
              <a:gd name="T2" fmla="*/ 0 w 3"/>
              <a:gd name="T3" fmla="*/ 2147483646 h 3"/>
              <a:gd name="T4" fmla="*/ 0 w 3"/>
              <a:gd name="T5" fmla="*/ 2147483646 h 3"/>
              <a:gd name="T6" fmla="*/ 2147483646 w 3"/>
              <a:gd name="T7" fmla="*/ 2147483646 h 3"/>
              <a:gd name="T8" fmla="*/ 2147483646 w 3"/>
              <a:gd name="T9" fmla="*/ 2147483646 h 3"/>
              <a:gd name="T10" fmla="*/ 2147483646 w 3"/>
              <a:gd name="T11" fmla="*/ 2147483646 h 3"/>
              <a:gd name="T12" fmla="*/ 2147483646 w 3"/>
              <a:gd name="T13" fmla="*/ 2147483646 h 3"/>
              <a:gd name="T14" fmla="*/ 2147483646 w 3"/>
              <a:gd name="T15" fmla="*/ 0 h 3"/>
              <a:gd name="T16" fmla="*/ 0 w 3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3"/>
              <a:gd name="T29" fmla="*/ 3 w 3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3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1" y="3"/>
                  <a:pt x="2" y="3"/>
                  <a:pt x="2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2" y="1"/>
                </a:cubicBezTo>
                <a:cubicBezTo>
                  <a:pt x="2" y="1"/>
                  <a:pt x="2" y="1"/>
                  <a:pt x="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7" name="Freeform 36"/>
          <p:cNvSpPr>
            <a:spLocks noChangeArrowheads="1"/>
          </p:cNvSpPr>
          <p:nvPr/>
        </p:nvSpPr>
        <p:spPr bwMode="auto">
          <a:xfrm>
            <a:off x="5211763" y="2403475"/>
            <a:ext cx="14287" cy="15875"/>
          </a:xfrm>
          <a:custGeom>
            <a:avLst/>
            <a:gdLst>
              <a:gd name="T0" fmla="*/ 2147483646 w 3"/>
              <a:gd name="T1" fmla="*/ 0 h 3"/>
              <a:gd name="T2" fmla="*/ 0 w 3"/>
              <a:gd name="T3" fmla="*/ 2147483646 h 3"/>
              <a:gd name="T4" fmla="*/ 2147483646 w 3"/>
              <a:gd name="T5" fmla="*/ 2147483646 h 3"/>
              <a:gd name="T6" fmla="*/ 2147483646 w 3"/>
              <a:gd name="T7" fmla="*/ 2147483646 h 3"/>
              <a:gd name="T8" fmla="*/ 2147483646 w 3"/>
              <a:gd name="T9" fmla="*/ 2147483646 h 3"/>
              <a:gd name="T10" fmla="*/ 2147483646 w 3"/>
              <a:gd name="T11" fmla="*/ 2147483646 h 3"/>
              <a:gd name="T12" fmla="*/ 2147483646 w 3"/>
              <a:gd name="T13" fmla="*/ 2147483646 h 3"/>
              <a:gd name="T14" fmla="*/ 2147483646 w 3"/>
              <a:gd name="T15" fmla="*/ 0 h 3"/>
              <a:gd name="T16" fmla="*/ 2147483646 w 3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3"/>
              <a:gd name="T29" fmla="*/ 3 w 3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3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1"/>
                </a:cubicBezTo>
                <a:cubicBezTo>
                  <a:pt x="3" y="1"/>
                  <a:pt x="2" y="1"/>
                  <a:pt x="2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8" name="Freeform 37"/>
          <p:cNvSpPr>
            <a:spLocks noChangeArrowheads="1"/>
          </p:cNvSpPr>
          <p:nvPr/>
        </p:nvSpPr>
        <p:spPr bwMode="auto">
          <a:xfrm>
            <a:off x="5197475" y="2408238"/>
            <a:ext cx="14288" cy="14287"/>
          </a:xfrm>
          <a:custGeom>
            <a:avLst/>
            <a:gdLst>
              <a:gd name="T0" fmla="*/ 2147483646 w 6"/>
              <a:gd name="T1" fmla="*/ 0 h 6"/>
              <a:gd name="T2" fmla="*/ 0 w 6"/>
              <a:gd name="T3" fmla="*/ 2147483646 h 6"/>
              <a:gd name="T4" fmla="*/ 0 w 6"/>
              <a:gd name="T5" fmla="*/ 2147483646 h 6"/>
              <a:gd name="T6" fmla="*/ 2147483646 w 6"/>
              <a:gd name="T7" fmla="*/ 2147483646 h 6"/>
              <a:gd name="T8" fmla="*/ 2147483646 w 6"/>
              <a:gd name="T9" fmla="*/ 2147483646 h 6"/>
              <a:gd name="T10" fmla="*/ 2147483646 w 6"/>
              <a:gd name="T11" fmla="*/ 2147483646 h 6"/>
              <a:gd name="T12" fmla="*/ 2147483646 w 6"/>
              <a:gd name="T13" fmla="*/ 2147483646 h 6"/>
              <a:gd name="T14" fmla="*/ 2147483646 w 6"/>
              <a:gd name="T15" fmla="*/ 0 h 6"/>
              <a:gd name="T16" fmla="*/ 2147483646 w 6"/>
              <a:gd name="T17" fmla="*/ 0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"/>
              <a:gd name="T28" fmla="*/ 0 h 6"/>
              <a:gd name="T29" fmla="*/ 6 w 6"/>
              <a:gd name="T30" fmla="*/ 6 h 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" h="6">
                <a:moveTo>
                  <a:pt x="2" y="0"/>
                </a:move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6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79" name="Freeform 38"/>
          <p:cNvSpPr>
            <a:spLocks noChangeArrowheads="1"/>
          </p:cNvSpPr>
          <p:nvPr/>
        </p:nvSpPr>
        <p:spPr bwMode="auto">
          <a:xfrm>
            <a:off x="5180013" y="2413000"/>
            <a:ext cx="12700" cy="9525"/>
          </a:xfrm>
          <a:custGeom>
            <a:avLst/>
            <a:gdLst>
              <a:gd name="T0" fmla="*/ 0 w 5"/>
              <a:gd name="T1" fmla="*/ 0 h 4"/>
              <a:gd name="T2" fmla="*/ 0 w 5"/>
              <a:gd name="T3" fmla="*/ 2147483646 h 4"/>
              <a:gd name="T4" fmla="*/ 0 w 5"/>
              <a:gd name="T5" fmla="*/ 2147483646 h 4"/>
              <a:gd name="T6" fmla="*/ 2147483646 w 5"/>
              <a:gd name="T7" fmla="*/ 2147483646 h 4"/>
              <a:gd name="T8" fmla="*/ 2147483646 w 5"/>
              <a:gd name="T9" fmla="*/ 2147483646 h 4"/>
              <a:gd name="T10" fmla="*/ 2147483646 w 5"/>
              <a:gd name="T11" fmla="*/ 2147483646 h 4"/>
              <a:gd name="T12" fmla="*/ 2147483646 w 5"/>
              <a:gd name="T13" fmla="*/ 2147483646 h 4"/>
              <a:gd name="T14" fmla="*/ 2147483646 w 5"/>
              <a:gd name="T15" fmla="*/ 0 h 4"/>
              <a:gd name="T16" fmla="*/ 0 w 5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4"/>
              <a:gd name="T29" fmla="*/ 5 w 5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4">
                <a:moveTo>
                  <a:pt x="0" y="0"/>
                </a:move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80" name="Freeform 39"/>
          <p:cNvSpPr>
            <a:spLocks noChangeArrowheads="1"/>
          </p:cNvSpPr>
          <p:nvPr/>
        </p:nvSpPr>
        <p:spPr bwMode="auto">
          <a:xfrm>
            <a:off x="5435600" y="2481263"/>
            <a:ext cx="38100" cy="58737"/>
          </a:xfrm>
          <a:custGeom>
            <a:avLst/>
            <a:gdLst>
              <a:gd name="T0" fmla="*/ 2147483646 w 8"/>
              <a:gd name="T1" fmla="*/ 2147483646 h 12"/>
              <a:gd name="T2" fmla="*/ 2147483646 w 8"/>
              <a:gd name="T3" fmla="*/ 2147483646 h 12"/>
              <a:gd name="T4" fmla="*/ 2147483646 w 8"/>
              <a:gd name="T5" fmla="*/ 2147483646 h 12"/>
              <a:gd name="T6" fmla="*/ 2147483646 w 8"/>
              <a:gd name="T7" fmla="*/ 2147483646 h 12"/>
              <a:gd name="T8" fmla="*/ 2147483646 w 8"/>
              <a:gd name="T9" fmla="*/ 2147483646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12"/>
              <a:gd name="T17" fmla="*/ 8 w 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12">
                <a:moveTo>
                  <a:pt x="2" y="1"/>
                </a:moveTo>
                <a:cubicBezTo>
                  <a:pt x="0" y="1"/>
                  <a:pt x="0" y="4"/>
                  <a:pt x="1" y="7"/>
                </a:cubicBezTo>
                <a:cubicBezTo>
                  <a:pt x="2" y="10"/>
                  <a:pt x="4" y="12"/>
                  <a:pt x="6" y="11"/>
                </a:cubicBezTo>
                <a:cubicBezTo>
                  <a:pt x="8" y="11"/>
                  <a:pt x="8" y="8"/>
                  <a:pt x="7" y="5"/>
                </a:cubicBezTo>
                <a:cubicBezTo>
                  <a:pt x="6" y="2"/>
                  <a:pt x="4" y="0"/>
                  <a:pt x="2" y="1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81" name="Freeform 31"/>
          <p:cNvSpPr>
            <a:spLocks noChangeAspect="1" noEditPoints="1" noChangeArrowheads="1"/>
          </p:cNvSpPr>
          <p:nvPr/>
        </p:nvSpPr>
        <p:spPr bwMode="auto">
          <a:xfrm rot="-821675">
            <a:off x="4772025" y="809625"/>
            <a:ext cx="538163" cy="752475"/>
          </a:xfrm>
          <a:custGeom>
            <a:avLst/>
            <a:gdLst>
              <a:gd name="T0" fmla="*/ 2147483646 w 293"/>
              <a:gd name="T1" fmla="*/ 2147483646 h 400"/>
              <a:gd name="T2" fmla="*/ 2147483646 w 293"/>
              <a:gd name="T3" fmla="*/ 2147483646 h 400"/>
              <a:gd name="T4" fmla="*/ 2147483646 w 293"/>
              <a:gd name="T5" fmla="*/ 2147483646 h 400"/>
              <a:gd name="T6" fmla="*/ 2147483646 w 293"/>
              <a:gd name="T7" fmla="*/ 2147483646 h 400"/>
              <a:gd name="T8" fmla="*/ 2147483646 w 293"/>
              <a:gd name="T9" fmla="*/ 2147483646 h 400"/>
              <a:gd name="T10" fmla="*/ 2147483646 w 293"/>
              <a:gd name="T11" fmla="*/ 2147483646 h 400"/>
              <a:gd name="T12" fmla="*/ 2147483646 w 293"/>
              <a:gd name="T13" fmla="*/ 2147483646 h 400"/>
              <a:gd name="T14" fmla="*/ 2147483646 w 293"/>
              <a:gd name="T15" fmla="*/ 2147483646 h 400"/>
              <a:gd name="T16" fmla="*/ 2147483646 w 293"/>
              <a:gd name="T17" fmla="*/ 0 h 400"/>
              <a:gd name="T18" fmla="*/ 2147483646 w 293"/>
              <a:gd name="T19" fmla="*/ 2147483646 h 400"/>
              <a:gd name="T20" fmla="*/ 2147483646 w 293"/>
              <a:gd name="T21" fmla="*/ 2147483646 h 400"/>
              <a:gd name="T22" fmla="*/ 2147483646 w 293"/>
              <a:gd name="T23" fmla="*/ 2147483646 h 400"/>
              <a:gd name="T24" fmla="*/ 2147483646 w 293"/>
              <a:gd name="T25" fmla="*/ 2147483646 h 400"/>
              <a:gd name="T26" fmla="*/ 2147483646 w 293"/>
              <a:gd name="T27" fmla="*/ 2147483646 h 400"/>
              <a:gd name="T28" fmla="*/ 2147483646 w 293"/>
              <a:gd name="T29" fmla="*/ 2147483646 h 400"/>
              <a:gd name="T30" fmla="*/ 2147483646 w 293"/>
              <a:gd name="T31" fmla="*/ 2147483646 h 400"/>
              <a:gd name="T32" fmla="*/ 2147483646 w 293"/>
              <a:gd name="T33" fmla="*/ 2147483646 h 400"/>
              <a:gd name="T34" fmla="*/ 2147483646 w 293"/>
              <a:gd name="T35" fmla="*/ 2147483646 h 400"/>
              <a:gd name="T36" fmla="*/ 2147483646 w 293"/>
              <a:gd name="T37" fmla="*/ 2147483646 h 400"/>
              <a:gd name="T38" fmla="*/ 2147483646 w 293"/>
              <a:gd name="T39" fmla="*/ 2147483646 h 4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93"/>
              <a:gd name="T61" fmla="*/ 0 h 400"/>
              <a:gd name="T62" fmla="*/ 293 w 293"/>
              <a:gd name="T63" fmla="*/ 400 h 4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93" h="400">
                <a:moveTo>
                  <a:pt x="90" y="383"/>
                </a:moveTo>
                <a:cubicBezTo>
                  <a:pt x="106" y="393"/>
                  <a:pt x="125" y="400"/>
                  <a:pt x="147" y="400"/>
                </a:cubicBezTo>
                <a:cubicBezTo>
                  <a:pt x="169" y="400"/>
                  <a:pt x="187" y="393"/>
                  <a:pt x="203" y="383"/>
                </a:cubicBezTo>
                <a:cubicBezTo>
                  <a:pt x="203" y="342"/>
                  <a:pt x="203" y="342"/>
                  <a:pt x="203" y="342"/>
                </a:cubicBezTo>
                <a:cubicBezTo>
                  <a:pt x="90" y="342"/>
                  <a:pt x="90" y="342"/>
                  <a:pt x="90" y="342"/>
                </a:cubicBezTo>
                <a:lnTo>
                  <a:pt x="90" y="383"/>
                </a:lnTo>
                <a:close/>
                <a:moveTo>
                  <a:pt x="201" y="318"/>
                </a:moveTo>
                <a:cubicBezTo>
                  <a:pt x="201" y="231"/>
                  <a:pt x="293" y="203"/>
                  <a:pt x="286" y="116"/>
                </a:cubicBezTo>
                <a:cubicBezTo>
                  <a:pt x="282" y="61"/>
                  <a:pt x="245" y="0"/>
                  <a:pt x="147" y="0"/>
                </a:cubicBezTo>
                <a:cubicBezTo>
                  <a:pt x="49" y="0"/>
                  <a:pt x="12" y="61"/>
                  <a:pt x="7" y="116"/>
                </a:cubicBezTo>
                <a:cubicBezTo>
                  <a:pt x="0" y="203"/>
                  <a:pt x="93" y="231"/>
                  <a:pt x="93" y="318"/>
                </a:cubicBezTo>
                <a:lnTo>
                  <a:pt x="201" y="318"/>
                </a:lnTo>
                <a:close/>
                <a:moveTo>
                  <a:pt x="50" y="119"/>
                </a:moveTo>
                <a:cubicBezTo>
                  <a:pt x="54" y="67"/>
                  <a:pt x="89" y="41"/>
                  <a:pt x="147" y="41"/>
                </a:cubicBezTo>
                <a:cubicBezTo>
                  <a:pt x="204" y="41"/>
                  <a:pt x="240" y="67"/>
                  <a:pt x="244" y="119"/>
                </a:cubicBezTo>
                <a:cubicBezTo>
                  <a:pt x="246" y="148"/>
                  <a:pt x="230" y="167"/>
                  <a:pt x="208" y="198"/>
                </a:cubicBezTo>
                <a:cubicBezTo>
                  <a:pt x="192" y="221"/>
                  <a:pt x="172" y="248"/>
                  <a:pt x="163" y="283"/>
                </a:cubicBezTo>
                <a:cubicBezTo>
                  <a:pt x="130" y="283"/>
                  <a:pt x="130" y="283"/>
                  <a:pt x="130" y="283"/>
                </a:cubicBezTo>
                <a:cubicBezTo>
                  <a:pt x="121" y="248"/>
                  <a:pt x="102" y="221"/>
                  <a:pt x="86" y="198"/>
                </a:cubicBezTo>
                <a:cubicBezTo>
                  <a:pt x="64" y="167"/>
                  <a:pt x="47" y="148"/>
                  <a:pt x="50" y="119"/>
                </a:cubicBezTo>
                <a:close/>
              </a:path>
            </a:pathLst>
          </a:custGeom>
          <a:solidFill>
            <a:srgbClr val="E2A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82" name="Freeform 16"/>
          <p:cNvSpPr>
            <a:spLocks noEditPoints="1" noChangeArrowheads="1"/>
          </p:cNvSpPr>
          <p:nvPr/>
        </p:nvSpPr>
        <p:spPr bwMode="auto">
          <a:xfrm>
            <a:off x="5324475" y="3327400"/>
            <a:ext cx="538163" cy="517525"/>
          </a:xfrm>
          <a:custGeom>
            <a:avLst/>
            <a:gdLst>
              <a:gd name="T0" fmla="*/ 2147483646 w 360"/>
              <a:gd name="T1" fmla="*/ 2147483646 h 361"/>
              <a:gd name="T2" fmla="*/ 2147483646 w 360"/>
              <a:gd name="T3" fmla="*/ 2147483646 h 361"/>
              <a:gd name="T4" fmla="*/ 2147483646 w 360"/>
              <a:gd name="T5" fmla="*/ 2147483646 h 361"/>
              <a:gd name="T6" fmla="*/ 2147483646 w 360"/>
              <a:gd name="T7" fmla="*/ 2147483646 h 361"/>
              <a:gd name="T8" fmla="*/ 2147483646 w 360"/>
              <a:gd name="T9" fmla="*/ 2147483646 h 361"/>
              <a:gd name="T10" fmla="*/ 2147483646 w 360"/>
              <a:gd name="T11" fmla="*/ 2147483646 h 361"/>
              <a:gd name="T12" fmla="*/ 2147483646 w 360"/>
              <a:gd name="T13" fmla="*/ 2147483646 h 361"/>
              <a:gd name="T14" fmla="*/ 2147483646 w 360"/>
              <a:gd name="T15" fmla="*/ 2147483646 h 361"/>
              <a:gd name="T16" fmla="*/ 2147483646 w 360"/>
              <a:gd name="T17" fmla="*/ 2147483646 h 361"/>
              <a:gd name="T18" fmla="*/ 2147483646 w 360"/>
              <a:gd name="T19" fmla="*/ 2147483646 h 361"/>
              <a:gd name="T20" fmla="*/ 2147483646 w 360"/>
              <a:gd name="T21" fmla="*/ 2147483646 h 361"/>
              <a:gd name="T22" fmla="*/ 2147483646 w 360"/>
              <a:gd name="T23" fmla="*/ 2147483646 h 361"/>
              <a:gd name="T24" fmla="*/ 2147483646 w 360"/>
              <a:gd name="T25" fmla="*/ 2147483646 h 361"/>
              <a:gd name="T26" fmla="*/ 2147483646 w 360"/>
              <a:gd name="T27" fmla="*/ 2147483646 h 361"/>
              <a:gd name="T28" fmla="*/ 2147483646 w 360"/>
              <a:gd name="T29" fmla="*/ 2147483646 h 361"/>
              <a:gd name="T30" fmla="*/ 0 w 360"/>
              <a:gd name="T31" fmla="*/ 2147483646 h 361"/>
              <a:gd name="T32" fmla="*/ 0 w 360"/>
              <a:gd name="T33" fmla="*/ 2147483646 h 361"/>
              <a:gd name="T34" fmla="*/ 2147483646 w 360"/>
              <a:gd name="T35" fmla="*/ 2147483646 h 361"/>
              <a:gd name="T36" fmla="*/ 2147483646 w 360"/>
              <a:gd name="T37" fmla="*/ 2147483646 h 361"/>
              <a:gd name="T38" fmla="*/ 2147483646 w 360"/>
              <a:gd name="T39" fmla="*/ 2147483646 h 361"/>
              <a:gd name="T40" fmla="*/ 2147483646 w 360"/>
              <a:gd name="T41" fmla="*/ 2147483646 h 361"/>
              <a:gd name="T42" fmla="*/ 2147483646 w 360"/>
              <a:gd name="T43" fmla="*/ 2147483646 h 361"/>
              <a:gd name="T44" fmla="*/ 2147483646 w 360"/>
              <a:gd name="T45" fmla="*/ 2147483646 h 361"/>
              <a:gd name="T46" fmla="*/ 2147483646 w 360"/>
              <a:gd name="T47" fmla="*/ 2147483646 h 361"/>
              <a:gd name="T48" fmla="*/ 2147483646 w 360"/>
              <a:gd name="T49" fmla="*/ 2147483646 h 361"/>
              <a:gd name="T50" fmla="*/ 2147483646 w 360"/>
              <a:gd name="T51" fmla="*/ 2147483646 h 361"/>
              <a:gd name="T52" fmla="*/ 2147483646 w 360"/>
              <a:gd name="T53" fmla="*/ 2147483646 h 361"/>
              <a:gd name="T54" fmla="*/ 2147483646 w 360"/>
              <a:gd name="T55" fmla="*/ 2147483646 h 361"/>
              <a:gd name="T56" fmla="*/ 2147483646 w 360"/>
              <a:gd name="T57" fmla="*/ 2147483646 h 361"/>
              <a:gd name="T58" fmla="*/ 2147483646 w 360"/>
              <a:gd name="T59" fmla="*/ 2147483646 h 361"/>
              <a:gd name="T60" fmla="*/ 2147483646 w 360"/>
              <a:gd name="T61" fmla="*/ 2147483646 h 361"/>
              <a:gd name="T62" fmla="*/ 2147483646 w 360"/>
              <a:gd name="T63" fmla="*/ 2147483646 h 361"/>
              <a:gd name="T64" fmla="*/ 2147483646 w 360"/>
              <a:gd name="T65" fmla="*/ 2147483646 h 361"/>
              <a:gd name="T66" fmla="*/ 2147483646 w 360"/>
              <a:gd name="T67" fmla="*/ 2147483646 h 361"/>
              <a:gd name="T68" fmla="*/ 2147483646 w 360"/>
              <a:gd name="T69" fmla="*/ 2147483646 h 361"/>
              <a:gd name="T70" fmla="*/ 2147483646 w 360"/>
              <a:gd name="T71" fmla="*/ 2147483646 h 361"/>
              <a:gd name="T72" fmla="*/ 2147483646 w 360"/>
              <a:gd name="T73" fmla="*/ 2147483646 h 361"/>
              <a:gd name="T74" fmla="*/ 2147483646 w 360"/>
              <a:gd name="T75" fmla="*/ 2147483646 h 361"/>
              <a:gd name="T76" fmla="*/ 2147483646 w 360"/>
              <a:gd name="T77" fmla="*/ 2147483646 h 361"/>
              <a:gd name="T78" fmla="*/ 2147483646 w 360"/>
              <a:gd name="T79" fmla="*/ 2147483646 h 361"/>
              <a:gd name="T80" fmla="*/ 2147483646 w 360"/>
              <a:gd name="T81" fmla="*/ 2147483646 h 361"/>
              <a:gd name="T82" fmla="*/ 2147483646 w 360"/>
              <a:gd name="T83" fmla="*/ 2147483646 h 361"/>
              <a:gd name="T84" fmla="*/ 2147483646 w 360"/>
              <a:gd name="T85" fmla="*/ 2147483646 h 361"/>
              <a:gd name="T86" fmla="*/ 2147483646 w 360"/>
              <a:gd name="T87" fmla="*/ 2147483646 h 361"/>
              <a:gd name="T88" fmla="*/ 2147483646 w 360"/>
              <a:gd name="T89" fmla="*/ 2147483646 h 361"/>
              <a:gd name="T90" fmla="*/ 2147483646 w 360"/>
              <a:gd name="T91" fmla="*/ 2147483646 h 361"/>
              <a:gd name="T92" fmla="*/ 2147483646 w 360"/>
              <a:gd name="T93" fmla="*/ 2147483646 h 36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60"/>
              <a:gd name="T142" fmla="*/ 0 h 361"/>
              <a:gd name="T143" fmla="*/ 360 w 360"/>
              <a:gd name="T144" fmla="*/ 361 h 36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60" h="361">
                <a:moveTo>
                  <a:pt x="136" y="226"/>
                </a:moveTo>
                <a:cubicBezTo>
                  <a:pt x="56" y="194"/>
                  <a:pt x="56" y="194"/>
                  <a:pt x="56" y="194"/>
                </a:cubicBezTo>
                <a:cubicBezTo>
                  <a:pt x="56" y="221"/>
                  <a:pt x="56" y="221"/>
                  <a:pt x="56" y="221"/>
                </a:cubicBezTo>
                <a:cubicBezTo>
                  <a:pt x="136" y="253"/>
                  <a:pt x="136" y="253"/>
                  <a:pt x="136" y="253"/>
                </a:cubicBezTo>
                <a:lnTo>
                  <a:pt x="136" y="226"/>
                </a:lnTo>
                <a:close/>
                <a:moveTo>
                  <a:pt x="136" y="143"/>
                </a:moveTo>
                <a:cubicBezTo>
                  <a:pt x="56" y="111"/>
                  <a:pt x="56" y="111"/>
                  <a:pt x="56" y="111"/>
                </a:cubicBezTo>
                <a:cubicBezTo>
                  <a:pt x="56" y="138"/>
                  <a:pt x="56" y="138"/>
                  <a:pt x="56" y="138"/>
                </a:cubicBezTo>
                <a:cubicBezTo>
                  <a:pt x="136" y="170"/>
                  <a:pt x="136" y="170"/>
                  <a:pt x="136" y="170"/>
                </a:cubicBezTo>
                <a:lnTo>
                  <a:pt x="136" y="143"/>
                </a:lnTo>
                <a:close/>
                <a:moveTo>
                  <a:pt x="351" y="4"/>
                </a:moveTo>
                <a:cubicBezTo>
                  <a:pt x="345" y="1"/>
                  <a:pt x="338" y="0"/>
                  <a:pt x="332" y="2"/>
                </a:cubicBezTo>
                <a:cubicBezTo>
                  <a:pt x="180" y="63"/>
                  <a:pt x="180" y="63"/>
                  <a:pt x="180" y="63"/>
                </a:cubicBezTo>
                <a:cubicBezTo>
                  <a:pt x="27" y="2"/>
                  <a:pt x="27" y="2"/>
                  <a:pt x="27" y="2"/>
                </a:cubicBezTo>
                <a:cubicBezTo>
                  <a:pt x="21" y="0"/>
                  <a:pt x="14" y="1"/>
                  <a:pt x="8" y="4"/>
                </a:cubicBezTo>
                <a:cubicBezTo>
                  <a:pt x="3" y="8"/>
                  <a:pt x="0" y="14"/>
                  <a:pt x="0" y="21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5"/>
                  <a:pt x="5" y="292"/>
                  <a:pt x="12" y="295"/>
                </a:cubicBezTo>
                <a:cubicBezTo>
                  <a:pt x="172" y="359"/>
                  <a:pt x="172" y="359"/>
                  <a:pt x="172" y="359"/>
                </a:cubicBezTo>
                <a:cubicBezTo>
                  <a:pt x="172" y="359"/>
                  <a:pt x="175" y="360"/>
                  <a:pt x="176" y="361"/>
                </a:cubicBezTo>
                <a:cubicBezTo>
                  <a:pt x="177" y="361"/>
                  <a:pt x="178" y="361"/>
                  <a:pt x="180" y="361"/>
                </a:cubicBezTo>
                <a:cubicBezTo>
                  <a:pt x="181" y="361"/>
                  <a:pt x="182" y="361"/>
                  <a:pt x="184" y="361"/>
                </a:cubicBezTo>
                <a:cubicBezTo>
                  <a:pt x="184" y="360"/>
                  <a:pt x="187" y="359"/>
                  <a:pt x="187" y="359"/>
                </a:cubicBezTo>
                <a:cubicBezTo>
                  <a:pt x="347" y="295"/>
                  <a:pt x="347" y="295"/>
                  <a:pt x="347" y="295"/>
                </a:cubicBezTo>
                <a:cubicBezTo>
                  <a:pt x="355" y="292"/>
                  <a:pt x="360" y="285"/>
                  <a:pt x="360" y="277"/>
                </a:cubicBezTo>
                <a:cubicBezTo>
                  <a:pt x="360" y="21"/>
                  <a:pt x="360" y="21"/>
                  <a:pt x="360" y="21"/>
                </a:cubicBezTo>
                <a:cubicBezTo>
                  <a:pt x="360" y="14"/>
                  <a:pt x="356" y="8"/>
                  <a:pt x="351" y="4"/>
                </a:cubicBezTo>
                <a:close/>
                <a:moveTo>
                  <a:pt x="160" y="320"/>
                </a:moveTo>
                <a:cubicBezTo>
                  <a:pt x="32" y="269"/>
                  <a:pt x="32" y="269"/>
                  <a:pt x="32" y="269"/>
                </a:cubicBezTo>
                <a:cubicBezTo>
                  <a:pt x="32" y="45"/>
                  <a:pt x="32" y="45"/>
                  <a:pt x="32" y="45"/>
                </a:cubicBezTo>
                <a:cubicBezTo>
                  <a:pt x="160" y="96"/>
                  <a:pt x="160" y="96"/>
                  <a:pt x="160" y="96"/>
                </a:cubicBezTo>
                <a:lnTo>
                  <a:pt x="160" y="320"/>
                </a:lnTo>
                <a:close/>
                <a:moveTo>
                  <a:pt x="328" y="269"/>
                </a:moveTo>
                <a:cubicBezTo>
                  <a:pt x="200" y="320"/>
                  <a:pt x="200" y="320"/>
                  <a:pt x="200" y="320"/>
                </a:cubicBezTo>
                <a:cubicBezTo>
                  <a:pt x="200" y="96"/>
                  <a:pt x="200" y="96"/>
                  <a:pt x="200" y="96"/>
                </a:cubicBezTo>
                <a:cubicBezTo>
                  <a:pt x="328" y="45"/>
                  <a:pt x="328" y="45"/>
                  <a:pt x="328" y="45"/>
                </a:cubicBezTo>
                <a:lnTo>
                  <a:pt x="328" y="269"/>
                </a:lnTo>
                <a:close/>
                <a:moveTo>
                  <a:pt x="304" y="194"/>
                </a:moveTo>
                <a:cubicBezTo>
                  <a:pt x="224" y="226"/>
                  <a:pt x="224" y="226"/>
                  <a:pt x="224" y="226"/>
                </a:cubicBezTo>
                <a:cubicBezTo>
                  <a:pt x="224" y="253"/>
                  <a:pt x="224" y="253"/>
                  <a:pt x="224" y="253"/>
                </a:cubicBezTo>
                <a:cubicBezTo>
                  <a:pt x="304" y="221"/>
                  <a:pt x="304" y="221"/>
                  <a:pt x="304" y="221"/>
                </a:cubicBezTo>
                <a:lnTo>
                  <a:pt x="304" y="194"/>
                </a:lnTo>
                <a:close/>
                <a:moveTo>
                  <a:pt x="304" y="111"/>
                </a:moveTo>
                <a:cubicBezTo>
                  <a:pt x="224" y="143"/>
                  <a:pt x="224" y="143"/>
                  <a:pt x="224" y="143"/>
                </a:cubicBezTo>
                <a:cubicBezTo>
                  <a:pt x="224" y="170"/>
                  <a:pt x="224" y="170"/>
                  <a:pt x="224" y="170"/>
                </a:cubicBezTo>
                <a:cubicBezTo>
                  <a:pt x="304" y="138"/>
                  <a:pt x="304" y="138"/>
                  <a:pt x="304" y="138"/>
                </a:cubicBezTo>
                <a:lnTo>
                  <a:pt x="304" y="111"/>
                </a:lnTo>
                <a:close/>
              </a:path>
            </a:pathLst>
          </a:custGeom>
          <a:solidFill>
            <a:srgbClr val="0F94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83" name="Freeform 26"/>
          <p:cNvSpPr>
            <a:spLocks noEditPoints="1" noChangeArrowheads="1"/>
          </p:cNvSpPr>
          <p:nvPr/>
        </p:nvSpPr>
        <p:spPr bwMode="auto">
          <a:xfrm>
            <a:off x="5222875" y="4524375"/>
            <a:ext cx="473075" cy="542925"/>
          </a:xfrm>
          <a:custGeom>
            <a:avLst/>
            <a:gdLst>
              <a:gd name="T0" fmla="*/ 2147483646 w 321"/>
              <a:gd name="T1" fmla="*/ 2147483646 h 402"/>
              <a:gd name="T2" fmla="*/ 2147483646 w 321"/>
              <a:gd name="T3" fmla="*/ 2147483646 h 402"/>
              <a:gd name="T4" fmla="*/ 2147483646 w 321"/>
              <a:gd name="T5" fmla="*/ 2147483646 h 402"/>
              <a:gd name="T6" fmla="*/ 2147483646 w 321"/>
              <a:gd name="T7" fmla="*/ 2147483646 h 402"/>
              <a:gd name="T8" fmla="*/ 2147483646 w 321"/>
              <a:gd name="T9" fmla="*/ 2147483646 h 402"/>
              <a:gd name="T10" fmla="*/ 2147483646 w 321"/>
              <a:gd name="T11" fmla="*/ 2147483646 h 402"/>
              <a:gd name="T12" fmla="*/ 2147483646 w 321"/>
              <a:gd name="T13" fmla="*/ 2147483646 h 402"/>
              <a:gd name="T14" fmla="*/ 2147483646 w 321"/>
              <a:gd name="T15" fmla="*/ 2147483646 h 402"/>
              <a:gd name="T16" fmla="*/ 2147483646 w 321"/>
              <a:gd name="T17" fmla="*/ 2147483646 h 402"/>
              <a:gd name="T18" fmla="*/ 2147483646 w 321"/>
              <a:gd name="T19" fmla="*/ 2147483646 h 402"/>
              <a:gd name="T20" fmla="*/ 2147483646 w 321"/>
              <a:gd name="T21" fmla="*/ 2147483646 h 402"/>
              <a:gd name="T22" fmla="*/ 2147483646 w 321"/>
              <a:gd name="T23" fmla="*/ 2147483646 h 402"/>
              <a:gd name="T24" fmla="*/ 2147483646 w 321"/>
              <a:gd name="T25" fmla="*/ 2147483646 h 402"/>
              <a:gd name="T26" fmla="*/ 2147483646 w 321"/>
              <a:gd name="T27" fmla="*/ 2147483646 h 402"/>
              <a:gd name="T28" fmla="*/ 2147483646 w 321"/>
              <a:gd name="T29" fmla="*/ 2147483646 h 402"/>
              <a:gd name="T30" fmla="*/ 2147483646 w 321"/>
              <a:gd name="T31" fmla="*/ 2147483646 h 402"/>
              <a:gd name="T32" fmla="*/ 2147483646 w 321"/>
              <a:gd name="T33" fmla="*/ 2147483646 h 402"/>
              <a:gd name="T34" fmla="*/ 2147483646 w 321"/>
              <a:gd name="T35" fmla="*/ 2147483646 h 402"/>
              <a:gd name="T36" fmla="*/ 2147483646 w 321"/>
              <a:gd name="T37" fmla="*/ 2147483646 h 402"/>
              <a:gd name="T38" fmla="*/ 2147483646 w 321"/>
              <a:gd name="T39" fmla="*/ 2147483646 h 402"/>
              <a:gd name="T40" fmla="*/ 2147483646 w 321"/>
              <a:gd name="T41" fmla="*/ 2147483646 h 4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1"/>
              <a:gd name="T64" fmla="*/ 0 h 402"/>
              <a:gd name="T65" fmla="*/ 321 w 321"/>
              <a:gd name="T66" fmla="*/ 402 h 4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1" h="402">
                <a:moveTo>
                  <a:pt x="311" y="99"/>
                </a:moveTo>
                <a:cubicBezTo>
                  <a:pt x="301" y="40"/>
                  <a:pt x="246" y="0"/>
                  <a:pt x="189" y="11"/>
                </a:cubicBezTo>
                <a:cubicBezTo>
                  <a:pt x="132" y="21"/>
                  <a:pt x="84" y="67"/>
                  <a:pt x="94" y="126"/>
                </a:cubicBezTo>
                <a:cubicBezTo>
                  <a:pt x="96" y="139"/>
                  <a:pt x="102" y="159"/>
                  <a:pt x="109" y="174"/>
                </a:cubicBezTo>
                <a:cubicBezTo>
                  <a:pt x="6" y="328"/>
                  <a:pt x="6" y="328"/>
                  <a:pt x="6" y="328"/>
                </a:cubicBezTo>
                <a:cubicBezTo>
                  <a:pt x="2" y="334"/>
                  <a:pt x="0" y="344"/>
                  <a:pt x="1" y="351"/>
                </a:cubicBezTo>
                <a:cubicBezTo>
                  <a:pt x="8" y="390"/>
                  <a:pt x="8" y="390"/>
                  <a:pt x="8" y="390"/>
                </a:cubicBezTo>
                <a:cubicBezTo>
                  <a:pt x="9" y="397"/>
                  <a:pt x="15" y="402"/>
                  <a:pt x="22" y="401"/>
                </a:cubicBezTo>
                <a:cubicBezTo>
                  <a:pt x="52" y="395"/>
                  <a:pt x="52" y="395"/>
                  <a:pt x="52" y="395"/>
                </a:cubicBezTo>
                <a:cubicBezTo>
                  <a:pt x="59" y="394"/>
                  <a:pt x="67" y="388"/>
                  <a:pt x="71" y="382"/>
                </a:cubicBezTo>
                <a:cubicBezTo>
                  <a:pt x="111" y="316"/>
                  <a:pt x="111" y="316"/>
                  <a:pt x="111" y="316"/>
                </a:cubicBezTo>
                <a:cubicBezTo>
                  <a:pt x="112" y="316"/>
                  <a:pt x="112" y="316"/>
                  <a:pt x="112" y="316"/>
                </a:cubicBezTo>
                <a:cubicBezTo>
                  <a:pt x="140" y="311"/>
                  <a:pt x="140" y="311"/>
                  <a:pt x="140" y="311"/>
                </a:cubicBezTo>
                <a:cubicBezTo>
                  <a:pt x="187" y="233"/>
                  <a:pt x="187" y="233"/>
                  <a:pt x="187" y="233"/>
                </a:cubicBezTo>
                <a:cubicBezTo>
                  <a:pt x="203" y="236"/>
                  <a:pt x="226" y="235"/>
                  <a:pt x="239" y="232"/>
                </a:cubicBezTo>
                <a:cubicBezTo>
                  <a:pt x="296" y="222"/>
                  <a:pt x="321" y="159"/>
                  <a:pt x="311" y="99"/>
                </a:cubicBezTo>
                <a:close/>
                <a:moveTo>
                  <a:pt x="260" y="130"/>
                </a:moveTo>
                <a:cubicBezTo>
                  <a:pt x="244" y="153"/>
                  <a:pt x="228" y="137"/>
                  <a:pt x="206" y="120"/>
                </a:cubicBezTo>
                <a:cubicBezTo>
                  <a:pt x="184" y="104"/>
                  <a:pt x="163" y="94"/>
                  <a:pt x="179" y="71"/>
                </a:cubicBezTo>
                <a:cubicBezTo>
                  <a:pt x="195" y="47"/>
                  <a:pt x="226" y="42"/>
                  <a:pt x="248" y="58"/>
                </a:cubicBezTo>
                <a:cubicBezTo>
                  <a:pt x="270" y="74"/>
                  <a:pt x="276" y="107"/>
                  <a:pt x="260" y="130"/>
                </a:cubicBezTo>
                <a:close/>
              </a:path>
            </a:pathLst>
          </a:custGeom>
          <a:solidFill>
            <a:srgbClr val="E2A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0531" name="Group 50"/>
          <p:cNvGrpSpPr>
            <a:grpSpLocks/>
          </p:cNvGrpSpPr>
          <p:nvPr/>
        </p:nvGrpSpPr>
        <p:grpSpPr bwMode="auto">
          <a:xfrm rot="729778">
            <a:off x="4940300" y="5656263"/>
            <a:ext cx="447675" cy="385762"/>
            <a:chOff x="0" y="0"/>
            <a:chExt cx="1463675" cy="1260475"/>
          </a:xfrm>
        </p:grpSpPr>
        <p:sp>
          <p:nvSpPr>
            <p:cNvPr id="18490" name="Freeform 20"/>
            <p:cNvSpPr>
              <a:spLocks noEditPoints="1" noChangeArrowheads="1"/>
            </p:cNvSpPr>
            <p:nvPr/>
          </p:nvSpPr>
          <p:spPr bwMode="auto">
            <a:xfrm>
              <a:off x="0" y="0"/>
              <a:ext cx="1463675" cy="1260475"/>
            </a:xfrm>
            <a:custGeom>
              <a:avLst/>
              <a:gdLst>
                <a:gd name="T0" fmla="*/ 2147483646 w 390"/>
                <a:gd name="T1" fmla="*/ 2147483646 h 336"/>
                <a:gd name="T2" fmla="*/ 2147483646 w 390"/>
                <a:gd name="T3" fmla="*/ 2147483646 h 336"/>
                <a:gd name="T4" fmla="*/ 2147483646 w 390"/>
                <a:gd name="T5" fmla="*/ 2147483646 h 336"/>
                <a:gd name="T6" fmla="*/ 2147483646 w 390"/>
                <a:gd name="T7" fmla="*/ 2147483646 h 336"/>
                <a:gd name="T8" fmla="*/ 2147483646 w 390"/>
                <a:gd name="T9" fmla="*/ 2147483646 h 336"/>
                <a:gd name="T10" fmla="*/ 2147483646 w 390"/>
                <a:gd name="T11" fmla="*/ 2147483646 h 336"/>
                <a:gd name="T12" fmla="*/ 2147483646 w 390"/>
                <a:gd name="T13" fmla="*/ 2147483646 h 336"/>
                <a:gd name="T14" fmla="*/ 2147483646 w 390"/>
                <a:gd name="T15" fmla="*/ 2147483646 h 336"/>
                <a:gd name="T16" fmla="*/ 2147483646 w 390"/>
                <a:gd name="T17" fmla="*/ 2147483646 h 336"/>
                <a:gd name="T18" fmla="*/ 2147483646 w 390"/>
                <a:gd name="T19" fmla="*/ 2147483646 h 336"/>
                <a:gd name="T20" fmla="*/ 2147483646 w 390"/>
                <a:gd name="T21" fmla="*/ 2147483646 h 336"/>
                <a:gd name="T22" fmla="*/ 2147483646 w 390"/>
                <a:gd name="T23" fmla="*/ 2147483646 h 336"/>
                <a:gd name="T24" fmla="*/ 2147483646 w 390"/>
                <a:gd name="T25" fmla="*/ 2147483646 h 336"/>
                <a:gd name="T26" fmla="*/ 2147483646 w 390"/>
                <a:gd name="T27" fmla="*/ 2147483646 h 336"/>
                <a:gd name="T28" fmla="*/ 2147483646 w 390"/>
                <a:gd name="T29" fmla="*/ 2147483646 h 336"/>
                <a:gd name="T30" fmla="*/ 2147483646 w 390"/>
                <a:gd name="T31" fmla="*/ 2147483646 h 336"/>
                <a:gd name="T32" fmla="*/ 2147483646 w 390"/>
                <a:gd name="T33" fmla="*/ 2147483646 h 336"/>
                <a:gd name="T34" fmla="*/ 2147483646 w 390"/>
                <a:gd name="T35" fmla="*/ 2147483646 h 3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90"/>
                <a:gd name="T55" fmla="*/ 0 h 336"/>
                <a:gd name="T56" fmla="*/ 390 w 390"/>
                <a:gd name="T57" fmla="*/ 336 h 3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91" name="Freeform 21"/>
            <p:cNvSpPr>
              <a:spLocks noChangeArrowheads="1"/>
            </p:cNvSpPr>
            <p:nvPr/>
          </p:nvSpPr>
          <p:spPr bwMode="auto">
            <a:xfrm>
              <a:off x="255588" y="255587"/>
              <a:ext cx="206375" cy="201612"/>
            </a:xfrm>
            <a:custGeom>
              <a:avLst/>
              <a:gdLst>
                <a:gd name="T0" fmla="*/ 2147483646 w 55"/>
                <a:gd name="T1" fmla="*/ 0 h 54"/>
                <a:gd name="T2" fmla="*/ 2147483646 w 55"/>
                <a:gd name="T3" fmla="*/ 0 h 54"/>
                <a:gd name="T4" fmla="*/ 0 w 55"/>
                <a:gd name="T5" fmla="*/ 2147483646 h 54"/>
                <a:gd name="T6" fmla="*/ 0 w 55"/>
                <a:gd name="T7" fmla="*/ 2147483646 h 54"/>
                <a:gd name="T8" fmla="*/ 2147483646 w 55"/>
                <a:gd name="T9" fmla="*/ 2147483646 h 54"/>
                <a:gd name="T10" fmla="*/ 2147483646 w 55"/>
                <a:gd name="T11" fmla="*/ 2147483646 h 54"/>
                <a:gd name="T12" fmla="*/ 2147483646 w 55"/>
                <a:gd name="T13" fmla="*/ 2147483646 h 54"/>
                <a:gd name="T14" fmla="*/ 2147483646 w 55"/>
                <a:gd name="T15" fmla="*/ 2147483646 h 54"/>
                <a:gd name="T16" fmla="*/ 2147483646 w 55"/>
                <a:gd name="T17" fmla="*/ 2147483646 h 54"/>
                <a:gd name="T18" fmla="*/ 2147483646 w 55"/>
                <a:gd name="T19" fmla="*/ 2147483646 h 54"/>
                <a:gd name="T20" fmla="*/ 2147483646 w 55"/>
                <a:gd name="T21" fmla="*/ 0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5"/>
                <a:gd name="T34" fmla="*/ 0 h 54"/>
                <a:gd name="T35" fmla="*/ 55 w 55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6" name="文本框 14"/>
          <p:cNvSpPr txBox="1">
            <a:spLocks noChangeArrowheads="1"/>
          </p:cNvSpPr>
          <p:nvPr/>
        </p:nvSpPr>
        <p:spPr bwMode="auto">
          <a:xfrm>
            <a:off x="5483225" y="432812"/>
            <a:ext cx="275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品德生活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7" name="矩形 30"/>
          <p:cNvSpPr>
            <a:spLocks noChangeArrowheads="1"/>
          </p:cNvSpPr>
          <p:nvPr/>
        </p:nvSpPr>
        <p:spPr bwMode="auto">
          <a:xfrm>
            <a:off x="4564350" y="1021586"/>
            <a:ext cx="396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聯絡簿品德故事</a:t>
            </a:r>
            <a:endParaRPr lang="en-US" altLang="zh-CN" sz="28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553075" y="976846"/>
            <a:ext cx="2987242" cy="78076"/>
            <a:chOff x="5553075" y="976846"/>
            <a:chExt cx="2987242" cy="78076"/>
          </a:xfrm>
        </p:grpSpPr>
        <p:cxnSp>
          <p:nvCxnSpPr>
            <p:cNvPr id="68" name="直接连接符 16"/>
            <p:cNvCxnSpPr/>
            <p:nvPr/>
          </p:nvCxnSpPr>
          <p:spPr>
            <a:xfrm flipV="1">
              <a:off x="5553075" y="976846"/>
              <a:ext cx="2977717" cy="1847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 69"/>
            <p:cNvSpPr/>
            <p:nvPr/>
          </p:nvSpPr>
          <p:spPr>
            <a:xfrm>
              <a:off x="7897380" y="983484"/>
              <a:ext cx="642937" cy="7143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5986462" y="4822825"/>
            <a:ext cx="2987242" cy="78076"/>
            <a:chOff x="5553075" y="976846"/>
            <a:chExt cx="2987242" cy="78076"/>
          </a:xfrm>
        </p:grpSpPr>
        <p:cxnSp>
          <p:nvCxnSpPr>
            <p:cNvPr id="73" name="直接连接符 16"/>
            <p:cNvCxnSpPr/>
            <p:nvPr/>
          </p:nvCxnSpPr>
          <p:spPr>
            <a:xfrm flipV="1">
              <a:off x="5553075" y="976846"/>
              <a:ext cx="2977717" cy="1847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>
              <a:off x="7897380" y="983484"/>
              <a:ext cx="642937" cy="7143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75" name="文本框 14"/>
          <p:cNvSpPr txBox="1">
            <a:spLocks noChangeArrowheads="1"/>
          </p:cNvSpPr>
          <p:nvPr/>
        </p:nvSpPr>
        <p:spPr bwMode="auto">
          <a:xfrm>
            <a:off x="5826125" y="1830555"/>
            <a:ext cx="275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服務熱忱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6" name="文本框 14"/>
          <p:cNvSpPr txBox="1">
            <a:spLocks noChangeArrowheads="1"/>
          </p:cNvSpPr>
          <p:nvPr/>
        </p:nvSpPr>
        <p:spPr bwMode="auto">
          <a:xfrm>
            <a:off x="5880397" y="3038407"/>
            <a:ext cx="275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禮貌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7" name="文本框 14"/>
          <p:cNvSpPr txBox="1">
            <a:spLocks noChangeArrowheads="1"/>
          </p:cNvSpPr>
          <p:nvPr/>
        </p:nvSpPr>
        <p:spPr bwMode="auto">
          <a:xfrm>
            <a:off x="5915385" y="4244688"/>
            <a:ext cx="275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多元展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文本框 14"/>
          <p:cNvSpPr txBox="1">
            <a:spLocks noChangeArrowheads="1"/>
          </p:cNvSpPr>
          <p:nvPr/>
        </p:nvSpPr>
        <p:spPr bwMode="auto">
          <a:xfrm>
            <a:off x="5538788" y="5525677"/>
            <a:ext cx="275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我為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人人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9" name="直接连接符 10"/>
          <p:cNvCxnSpPr/>
          <p:nvPr/>
        </p:nvCxnSpPr>
        <p:spPr>
          <a:xfrm>
            <a:off x="5902036" y="2435537"/>
            <a:ext cx="3071668" cy="1602"/>
          </a:xfrm>
          <a:prstGeom prst="line">
            <a:avLst/>
          </a:prstGeom>
          <a:ln w="127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/>
          <p:cNvSpPr/>
          <p:nvPr/>
        </p:nvSpPr>
        <p:spPr>
          <a:xfrm>
            <a:off x="8340435" y="2436718"/>
            <a:ext cx="642937" cy="71438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7" name="矩形 30"/>
          <p:cNvSpPr>
            <a:spLocks noChangeArrowheads="1"/>
          </p:cNvSpPr>
          <p:nvPr/>
        </p:nvSpPr>
        <p:spPr bwMode="auto">
          <a:xfrm>
            <a:off x="5164137" y="2477932"/>
            <a:ext cx="396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自治</a:t>
            </a:r>
            <a:r>
              <a:rPr lang="zh-TW" altLang="en-US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</a:t>
            </a:r>
            <a:r>
              <a:rPr lang="zh-TW" altLang="en-US" sz="2800" b="1" dirty="0" smtClean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幹部、</a:t>
            </a:r>
            <a:r>
              <a:rPr lang="zh-TW" altLang="en-US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童</a:t>
            </a:r>
            <a:r>
              <a:rPr lang="zh-TW" altLang="en-US" sz="2800" b="1" dirty="0" smtClean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軍課</a:t>
            </a:r>
            <a:r>
              <a:rPr lang="zh-TW" altLang="en-US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</a:t>
            </a:r>
            <a:endParaRPr lang="en-US" altLang="zh-CN" sz="2800" b="1" dirty="0">
              <a:solidFill>
                <a:srgbClr val="F11F0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8" name="矩形 30"/>
          <p:cNvSpPr>
            <a:spLocks noChangeArrowheads="1"/>
          </p:cNvSpPr>
          <p:nvPr/>
        </p:nvSpPr>
        <p:spPr bwMode="auto">
          <a:xfrm>
            <a:off x="5060951" y="3584534"/>
            <a:ext cx="396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班級生活競賽</a:t>
            </a:r>
            <a:endParaRPr lang="en-US" altLang="zh-CN" sz="28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9" name="矩形 30"/>
          <p:cNvSpPr>
            <a:spLocks noChangeArrowheads="1"/>
          </p:cNvSpPr>
          <p:nvPr/>
        </p:nvSpPr>
        <p:spPr bwMode="auto">
          <a:xfrm>
            <a:off x="4219069" y="4830028"/>
            <a:ext cx="396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教育實驗課</a:t>
            </a:r>
            <a:r>
              <a:rPr lang="zh-TW" altLang="en-US" sz="28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</a:t>
            </a:r>
            <a:endParaRPr lang="en-US" altLang="zh-CN" sz="28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4" name="直接连接符 22"/>
          <p:cNvCxnSpPr/>
          <p:nvPr/>
        </p:nvCxnSpPr>
        <p:spPr>
          <a:xfrm flipV="1">
            <a:off x="5975060" y="3600334"/>
            <a:ext cx="2153535" cy="509"/>
          </a:xfrm>
          <a:prstGeom prst="line">
            <a:avLst/>
          </a:prstGeom>
          <a:ln w="12700">
            <a:solidFill>
              <a:srgbClr val="00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7499648" y="3602278"/>
            <a:ext cx="642938" cy="71437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99" name="直接连接符 10"/>
          <p:cNvCxnSpPr/>
          <p:nvPr/>
        </p:nvCxnSpPr>
        <p:spPr>
          <a:xfrm>
            <a:off x="5642841" y="6067850"/>
            <a:ext cx="3487738" cy="17007"/>
          </a:xfrm>
          <a:prstGeom prst="line">
            <a:avLst/>
          </a:prstGeom>
          <a:ln w="12700">
            <a:solidFill>
              <a:srgbClr val="FF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 99"/>
          <p:cNvSpPr/>
          <p:nvPr/>
        </p:nvSpPr>
        <p:spPr>
          <a:xfrm>
            <a:off x="8490382" y="6082405"/>
            <a:ext cx="642937" cy="71438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1" name="矩形 30"/>
          <p:cNvSpPr>
            <a:spLocks noChangeArrowheads="1"/>
          </p:cNvSpPr>
          <p:nvPr/>
        </p:nvSpPr>
        <p:spPr bwMode="auto">
          <a:xfrm>
            <a:off x="5312824" y="6121933"/>
            <a:ext cx="396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武術、溯溪、登山</a:t>
            </a:r>
            <a:r>
              <a:rPr lang="zh-TW" altLang="en-US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lang="en-US" altLang="zh-CN" sz="2800" b="1" dirty="0">
              <a:solidFill>
                <a:srgbClr val="F11F0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3" name="图片 1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1" y="2423680"/>
            <a:ext cx="2284185" cy="2284185"/>
          </a:xfrm>
          <a:prstGeom prst="rect">
            <a:avLst/>
          </a:prstGeom>
          <a:effectLst>
            <a:outerShdw blurRad="254000" dist="190500" dir="2700000" sx="102000" sy="10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04" name="圖片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7" y="2855489"/>
            <a:ext cx="1305298" cy="13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2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33627" y="-33636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5" name="文本框 14"/>
          <p:cNvSpPr txBox="1">
            <a:spLocks noChangeArrowheads="1"/>
          </p:cNvSpPr>
          <p:nvPr/>
        </p:nvSpPr>
        <p:spPr bwMode="auto">
          <a:xfrm>
            <a:off x="767501" y="20884"/>
            <a:ext cx="4219378" cy="81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品德生活</a:t>
            </a:r>
            <a:endParaRPr lang="zh-CN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矩形 30"/>
          <p:cNvSpPr>
            <a:spLocks noChangeArrowheads="1"/>
          </p:cNvSpPr>
          <p:nvPr/>
        </p:nvSpPr>
        <p:spPr bwMode="auto">
          <a:xfrm>
            <a:off x="362258" y="898903"/>
            <a:ext cx="60782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聯絡簿品德故事</a:t>
            </a:r>
            <a:endParaRPr lang="en-US" altLang="zh-CN" sz="28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822325" y="758823"/>
            <a:ext cx="5490935" cy="149491"/>
            <a:chOff x="5553075" y="976846"/>
            <a:chExt cx="2987242" cy="78076"/>
          </a:xfrm>
        </p:grpSpPr>
        <p:cxnSp>
          <p:nvCxnSpPr>
            <p:cNvPr id="48" name="直接连接符 16"/>
            <p:cNvCxnSpPr/>
            <p:nvPr/>
          </p:nvCxnSpPr>
          <p:spPr>
            <a:xfrm flipV="1">
              <a:off x="5553075" y="976846"/>
              <a:ext cx="2977717" cy="1847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/>
            <p:cNvSpPr/>
            <p:nvPr/>
          </p:nvSpPr>
          <p:spPr>
            <a:xfrm>
              <a:off x="7897380" y="983484"/>
              <a:ext cx="642937" cy="7143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957264" y="1438275"/>
            <a:ext cx="6235373" cy="5208587"/>
            <a:chOff x="5840361" y="1415842"/>
            <a:chExt cx="6025207" cy="4586752"/>
          </a:xfrm>
        </p:grpSpPr>
        <p:pic>
          <p:nvPicPr>
            <p:cNvPr id="24" name="图片 3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01923" y="4247532"/>
              <a:ext cx="1963645" cy="1755062"/>
            </a:xfrm>
            <a:custGeom>
              <a:avLst/>
              <a:gdLst>
                <a:gd name="connsiteX0" fmla="*/ 0 w 1963645"/>
                <a:gd name="connsiteY0" fmla="*/ 0 h 1755062"/>
                <a:gd name="connsiteX1" fmla="*/ 1963645 w 1963645"/>
                <a:gd name="connsiteY1" fmla="*/ 0 h 1755062"/>
                <a:gd name="connsiteX2" fmla="*/ 1963645 w 1963645"/>
                <a:gd name="connsiteY2" fmla="*/ 1755062 h 1755062"/>
                <a:gd name="connsiteX3" fmla="*/ 0 w 1963645"/>
                <a:gd name="connsiteY3" fmla="*/ 1755062 h 17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645" h="1755062">
                  <a:moveTo>
                    <a:pt x="0" y="0"/>
                  </a:moveTo>
                  <a:lnTo>
                    <a:pt x="1963645" y="0"/>
                  </a:lnTo>
                  <a:lnTo>
                    <a:pt x="1963645" y="1755062"/>
                  </a:lnTo>
                  <a:lnTo>
                    <a:pt x="0" y="1755062"/>
                  </a:lnTo>
                  <a:close/>
                </a:path>
              </a:pathLst>
            </a:custGeom>
          </p:spPr>
        </p:pic>
        <p:pic>
          <p:nvPicPr>
            <p:cNvPr id="25" name="图片 33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71142" y="4247532"/>
              <a:ext cx="1963645" cy="1755062"/>
            </a:xfrm>
            <a:custGeom>
              <a:avLst/>
              <a:gdLst>
                <a:gd name="connsiteX0" fmla="*/ 0 w 1963645"/>
                <a:gd name="connsiteY0" fmla="*/ 0 h 1755062"/>
                <a:gd name="connsiteX1" fmla="*/ 1963645 w 1963645"/>
                <a:gd name="connsiteY1" fmla="*/ 0 h 1755062"/>
                <a:gd name="connsiteX2" fmla="*/ 1963645 w 1963645"/>
                <a:gd name="connsiteY2" fmla="*/ 1755062 h 1755062"/>
                <a:gd name="connsiteX3" fmla="*/ 0 w 1963645"/>
                <a:gd name="connsiteY3" fmla="*/ 1755062 h 17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645" h="1755062">
                  <a:moveTo>
                    <a:pt x="0" y="0"/>
                  </a:moveTo>
                  <a:lnTo>
                    <a:pt x="1963645" y="0"/>
                  </a:lnTo>
                  <a:lnTo>
                    <a:pt x="1963645" y="1755062"/>
                  </a:lnTo>
                  <a:lnTo>
                    <a:pt x="0" y="1755062"/>
                  </a:lnTo>
                  <a:close/>
                </a:path>
              </a:pathLst>
            </a:custGeom>
          </p:spPr>
        </p:pic>
        <p:pic>
          <p:nvPicPr>
            <p:cNvPr id="26" name="图片 3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40361" y="4247532"/>
              <a:ext cx="1963645" cy="1755062"/>
            </a:xfrm>
            <a:custGeom>
              <a:avLst/>
              <a:gdLst>
                <a:gd name="connsiteX0" fmla="*/ 0 w 1963645"/>
                <a:gd name="connsiteY0" fmla="*/ 0 h 1755062"/>
                <a:gd name="connsiteX1" fmla="*/ 1963645 w 1963645"/>
                <a:gd name="connsiteY1" fmla="*/ 0 h 1755062"/>
                <a:gd name="connsiteX2" fmla="*/ 1963645 w 1963645"/>
                <a:gd name="connsiteY2" fmla="*/ 1755062 h 1755062"/>
                <a:gd name="connsiteX3" fmla="*/ 0 w 1963645"/>
                <a:gd name="connsiteY3" fmla="*/ 1755062 h 17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645" h="1755062">
                  <a:moveTo>
                    <a:pt x="0" y="0"/>
                  </a:moveTo>
                  <a:lnTo>
                    <a:pt x="1963645" y="0"/>
                  </a:lnTo>
                  <a:lnTo>
                    <a:pt x="1963645" y="1755062"/>
                  </a:lnTo>
                  <a:lnTo>
                    <a:pt x="0" y="1755062"/>
                  </a:lnTo>
                  <a:close/>
                </a:path>
              </a:pathLst>
            </a:custGeom>
          </p:spPr>
        </p:pic>
        <p:pic>
          <p:nvPicPr>
            <p:cNvPr id="27" name="图片 28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055" t="2333" r="2862" b="44466"/>
            <a:stretch>
              <a:fillRect/>
            </a:stretch>
          </p:blipFill>
          <p:spPr>
            <a:xfrm>
              <a:off x="5840361" y="1415842"/>
              <a:ext cx="6025206" cy="2772697"/>
            </a:xfrm>
            <a:custGeom>
              <a:avLst/>
              <a:gdLst>
                <a:gd name="connsiteX0" fmla="*/ 0 w 6025206"/>
                <a:gd name="connsiteY0" fmla="*/ 0 h 2772697"/>
                <a:gd name="connsiteX1" fmla="*/ 6025206 w 6025206"/>
                <a:gd name="connsiteY1" fmla="*/ 0 h 2772697"/>
                <a:gd name="connsiteX2" fmla="*/ 6025206 w 6025206"/>
                <a:gd name="connsiteY2" fmla="*/ 2772697 h 2772697"/>
                <a:gd name="connsiteX3" fmla="*/ 0 w 6025206"/>
                <a:gd name="connsiteY3" fmla="*/ 2772697 h 277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5206" h="2772697">
                  <a:moveTo>
                    <a:pt x="0" y="0"/>
                  </a:moveTo>
                  <a:lnTo>
                    <a:pt x="6025206" y="0"/>
                  </a:lnTo>
                  <a:lnTo>
                    <a:pt x="6025206" y="2772697"/>
                  </a:lnTo>
                  <a:lnTo>
                    <a:pt x="0" y="2772697"/>
                  </a:lnTo>
                  <a:close/>
                </a:path>
              </a:pathLst>
            </a:custGeom>
          </p:spPr>
        </p:pic>
      </p:grpSp>
      <p:pic>
        <p:nvPicPr>
          <p:cNvPr id="36" name="內容版面配置區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3" y="4653863"/>
            <a:ext cx="2045987" cy="1971624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191" y="4645331"/>
            <a:ext cx="2025445" cy="199299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74" y="4653863"/>
            <a:ext cx="2032139" cy="197162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4" y="1396868"/>
            <a:ext cx="6256804" cy="319000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7477594" y="1416705"/>
            <a:ext cx="4276471" cy="2415535"/>
            <a:chOff x="7477594" y="1416705"/>
            <a:chExt cx="4276471" cy="2415535"/>
          </a:xfrm>
        </p:grpSpPr>
        <p:grpSp>
          <p:nvGrpSpPr>
            <p:cNvPr id="28" name="组合 21"/>
            <p:cNvGrpSpPr/>
            <p:nvPr/>
          </p:nvGrpSpPr>
          <p:grpSpPr>
            <a:xfrm>
              <a:off x="7495257" y="1416705"/>
              <a:ext cx="3418451" cy="523220"/>
              <a:chOff x="383458" y="1441994"/>
              <a:chExt cx="3904943" cy="523220"/>
            </a:xfrm>
          </p:grpSpPr>
          <p:sp>
            <p:nvSpPr>
              <p:cNvPr id="29" name="文本框 16"/>
              <p:cNvSpPr txBox="1"/>
              <p:nvPr/>
            </p:nvSpPr>
            <p:spPr>
              <a:xfrm>
                <a:off x="468569" y="1441994"/>
                <a:ext cx="38198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rgbClr val="FFC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聯絡簿品德故事</a:t>
                </a:r>
                <a:endParaRPr lang="zh-CN" altLang="en-US" sz="2800" b="1" dirty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30" name="直接连接符 18"/>
              <p:cNvCxnSpPr/>
              <p:nvPr/>
            </p:nvCxnSpPr>
            <p:spPr>
              <a:xfrm>
                <a:off x="383458" y="1521097"/>
                <a:ext cx="0" cy="365014"/>
              </a:xfrm>
              <a:prstGeom prst="line">
                <a:avLst/>
              </a:prstGeom>
              <a:ln w="38100">
                <a:solidFill>
                  <a:srgbClr val="EE1C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矩形 38"/>
            <p:cNvSpPr/>
            <p:nvPr/>
          </p:nvSpPr>
          <p:spPr>
            <a:xfrm>
              <a:off x="7477594" y="2004688"/>
              <a:ext cx="4276471" cy="1827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b="1" dirty="0" smtClean="0">
                  <a:solidFill>
                    <a:schemeClr val="bg1">
                      <a:lumMod val="8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透過聯絡簿中的品德故事，與學生進行價值澄清，形成一個親師生的溝通橋樑，落實於家庭與學校之間。</a:t>
              </a:r>
              <a:endParaRPr lang="zh-CN" altLang="en-US" sz="24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7495257" y="4028946"/>
            <a:ext cx="4276471" cy="2453109"/>
            <a:chOff x="7477594" y="1416705"/>
            <a:chExt cx="4276471" cy="2453109"/>
          </a:xfrm>
        </p:grpSpPr>
        <p:grpSp>
          <p:nvGrpSpPr>
            <p:cNvPr id="51" name="组合 21"/>
            <p:cNvGrpSpPr/>
            <p:nvPr/>
          </p:nvGrpSpPr>
          <p:grpSpPr>
            <a:xfrm>
              <a:off x="7495257" y="1416705"/>
              <a:ext cx="3418451" cy="523220"/>
              <a:chOff x="383458" y="1441994"/>
              <a:chExt cx="3904943" cy="523220"/>
            </a:xfrm>
          </p:grpSpPr>
          <p:sp>
            <p:nvSpPr>
              <p:cNvPr id="53" name="文本框 16"/>
              <p:cNvSpPr txBox="1"/>
              <p:nvPr/>
            </p:nvSpPr>
            <p:spPr>
              <a:xfrm>
                <a:off x="468569" y="1441994"/>
                <a:ext cx="38198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rgbClr val="FFC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品德故事表演</a:t>
                </a:r>
                <a:endParaRPr lang="zh-CN" altLang="en-US" sz="2800" b="1" dirty="0">
                  <a:solidFill>
                    <a:srgbClr val="FFC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54" name="直接连接符 18"/>
              <p:cNvCxnSpPr/>
              <p:nvPr/>
            </p:nvCxnSpPr>
            <p:spPr>
              <a:xfrm>
                <a:off x="383458" y="1521097"/>
                <a:ext cx="0" cy="365014"/>
              </a:xfrm>
              <a:prstGeom prst="line">
                <a:avLst/>
              </a:prstGeom>
              <a:ln w="38100">
                <a:solidFill>
                  <a:srgbClr val="EE1C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矩形 51"/>
            <p:cNvSpPr/>
            <p:nvPr/>
          </p:nvSpPr>
          <p:spPr>
            <a:xfrm>
              <a:off x="7477594" y="2004688"/>
              <a:ext cx="4276471" cy="1865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b="1" dirty="0" smtClean="0">
                  <a:solidFill>
                    <a:schemeClr val="bg1">
                      <a:lumMod val="8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利用兒童朝會時間，以連絡簿品德故事為素材，讓學生透過表演理解品德內涵，也讓不同年級學生欣賞中體會。</a:t>
              </a:r>
              <a:endParaRPr lang="zh-CN" altLang="en-US" sz="24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725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E026067-D820-4428-8134-DD57A6957794}" type="slidenum">
              <a:rPr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pic>
        <p:nvPicPr>
          <p:cNvPr id="28675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44450"/>
            <a:ext cx="121904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1"/>
          <p:cNvSpPr>
            <a:spLocks noChangeArrowheads="1"/>
          </p:cNvSpPr>
          <p:nvPr/>
        </p:nvSpPr>
        <p:spPr bwMode="auto">
          <a:xfrm>
            <a:off x="-34925" y="-73026"/>
            <a:ext cx="12204701" cy="6904038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7" name="任意多边形 26"/>
          <p:cNvSpPr>
            <a:spLocks noChangeArrowheads="1"/>
          </p:cNvSpPr>
          <p:nvPr/>
        </p:nvSpPr>
        <p:spPr bwMode="auto">
          <a:xfrm>
            <a:off x="-12700" y="0"/>
            <a:ext cx="2897188" cy="14288"/>
          </a:xfrm>
          <a:custGeom>
            <a:avLst/>
            <a:gdLst>
              <a:gd name="T0" fmla="*/ 0 w 2897945"/>
              <a:gd name="T1" fmla="*/ 0 h 14068"/>
              <a:gd name="T2" fmla="*/ 2894162 w 2897945"/>
              <a:gd name="T3" fmla="*/ 15202 h 14068"/>
              <a:gd name="T4" fmla="*/ 0 60000 65536"/>
              <a:gd name="T5" fmla="*/ 0 60000 65536"/>
              <a:gd name="T6" fmla="*/ 0 w 2897945"/>
              <a:gd name="T7" fmla="*/ 0 h 14068"/>
              <a:gd name="T8" fmla="*/ 2897945 w 2897945"/>
              <a:gd name="T9" fmla="*/ 14068 h 140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97945" h="14068">
                <a:moveTo>
                  <a:pt x="0" y="0"/>
                </a:moveTo>
                <a:lnTo>
                  <a:pt x="2897945" y="140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8678" name="等腰三角形 36"/>
          <p:cNvSpPr>
            <a:spLocks noChangeArrowheads="1"/>
          </p:cNvSpPr>
          <p:nvPr/>
        </p:nvSpPr>
        <p:spPr bwMode="auto">
          <a:xfrm rot="5400000">
            <a:off x="-411957" y="1805782"/>
            <a:ext cx="1649413" cy="914400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79" name="等腰三角形 29"/>
          <p:cNvSpPr>
            <a:spLocks noChangeArrowheads="1"/>
          </p:cNvSpPr>
          <p:nvPr/>
        </p:nvSpPr>
        <p:spPr bwMode="auto">
          <a:xfrm rot="5400000">
            <a:off x="-197643" y="2783681"/>
            <a:ext cx="850900" cy="544513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0" name="等腰三角形 9"/>
          <p:cNvSpPr>
            <a:spLocks noChangeArrowheads="1"/>
          </p:cNvSpPr>
          <p:nvPr/>
        </p:nvSpPr>
        <p:spPr bwMode="auto">
          <a:xfrm rot="5400000">
            <a:off x="-323056" y="3502819"/>
            <a:ext cx="1646237" cy="1089025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1" name="等腰三角形 34"/>
          <p:cNvSpPr>
            <a:spLocks noChangeArrowheads="1"/>
          </p:cNvSpPr>
          <p:nvPr/>
        </p:nvSpPr>
        <p:spPr bwMode="auto">
          <a:xfrm rot="5400000">
            <a:off x="-835819" y="4837906"/>
            <a:ext cx="2065338" cy="485776"/>
          </a:xfrm>
          <a:prstGeom prst="triangle">
            <a:avLst>
              <a:gd name="adj" fmla="val 50000"/>
            </a:avLst>
          </a:prstGeom>
          <a:solidFill>
            <a:srgbClr val="FFC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2" name="等腰三角形 35"/>
          <p:cNvSpPr>
            <a:spLocks noChangeArrowheads="1"/>
          </p:cNvSpPr>
          <p:nvPr/>
        </p:nvSpPr>
        <p:spPr bwMode="auto">
          <a:xfrm rot="5400000">
            <a:off x="-23018" y="5428456"/>
            <a:ext cx="1433512" cy="1482725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等腰三角形 37"/>
          <p:cNvSpPr>
            <a:spLocks noChangeArrowheads="1"/>
          </p:cNvSpPr>
          <p:nvPr/>
        </p:nvSpPr>
        <p:spPr bwMode="auto">
          <a:xfrm rot="5400000">
            <a:off x="-205581" y="1040606"/>
            <a:ext cx="1071562" cy="727076"/>
          </a:xfrm>
          <a:prstGeom prst="triangle">
            <a:avLst>
              <a:gd name="adj" fmla="val 50000"/>
            </a:avLst>
          </a:prstGeom>
          <a:solidFill>
            <a:srgbClr val="418AB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4" name="等腰三角形 38"/>
          <p:cNvSpPr>
            <a:spLocks noChangeArrowheads="1"/>
          </p:cNvSpPr>
          <p:nvPr/>
        </p:nvSpPr>
        <p:spPr bwMode="auto">
          <a:xfrm rot="5400000">
            <a:off x="-188119" y="80169"/>
            <a:ext cx="1220788" cy="914400"/>
          </a:xfrm>
          <a:prstGeom prst="triangle">
            <a:avLst>
              <a:gd name="adj" fmla="val 50000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2F6583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-52387" y="31035"/>
            <a:ext cx="5706269" cy="1383429"/>
            <a:chOff x="5105929" y="1830555"/>
            <a:chExt cx="3966442" cy="1045957"/>
          </a:xfrm>
        </p:grpSpPr>
        <p:sp>
          <p:nvSpPr>
            <p:cNvPr id="33" name="文本框 14"/>
            <p:cNvSpPr txBox="1">
              <a:spLocks noChangeArrowheads="1"/>
            </p:cNvSpPr>
            <p:nvPr/>
          </p:nvSpPr>
          <p:spPr bwMode="auto">
            <a:xfrm>
              <a:off x="5826125" y="1830555"/>
              <a:ext cx="27534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服務熱忱</a:t>
              </a:r>
              <a:endParaRPr lang="zh-CN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34" name="直接连接符 10"/>
            <p:cNvCxnSpPr/>
            <p:nvPr/>
          </p:nvCxnSpPr>
          <p:spPr>
            <a:xfrm>
              <a:off x="5906290" y="2276090"/>
              <a:ext cx="3071668" cy="1602"/>
            </a:xfrm>
            <a:prstGeom prst="line">
              <a:avLst/>
            </a:prstGeom>
            <a:ln w="12700">
              <a:solidFill>
                <a:srgbClr val="FF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8340435" y="2273484"/>
              <a:ext cx="642937" cy="71438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6" name="矩形 30"/>
            <p:cNvSpPr>
              <a:spLocks noChangeArrowheads="1"/>
            </p:cNvSpPr>
            <p:nvPr/>
          </p:nvSpPr>
          <p:spPr bwMode="auto">
            <a:xfrm>
              <a:off x="5105929" y="2353292"/>
              <a:ext cx="39664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 smtClean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自治</a:t>
              </a:r>
              <a:r>
                <a:rPr lang="zh-TW" altLang="en-US" sz="2800" b="1" dirty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市</a:t>
              </a:r>
              <a:r>
                <a:rPr lang="zh-TW" altLang="en-US" sz="2800" b="1" dirty="0" smtClean="0">
                  <a:solidFill>
                    <a:srgbClr val="F11F0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幹部服務學習</a:t>
              </a:r>
              <a:endParaRPr lang="en-US" altLang="zh-CN" sz="2800" b="1" dirty="0">
                <a:solidFill>
                  <a:srgbClr val="F11F0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835029" y="3064232"/>
            <a:ext cx="11190228" cy="3639622"/>
            <a:chOff x="1776518" y="2633934"/>
            <a:chExt cx="8300872" cy="2376093"/>
          </a:xfrm>
        </p:grpSpPr>
        <p:grpSp>
          <p:nvGrpSpPr>
            <p:cNvPr id="23" name="组合 2"/>
            <p:cNvGrpSpPr>
              <a:grpSpLocks/>
            </p:cNvGrpSpPr>
            <p:nvPr/>
          </p:nvGrpSpPr>
          <p:grpSpPr bwMode="auto">
            <a:xfrm>
              <a:off x="1776518" y="2633934"/>
              <a:ext cx="2046978" cy="2357434"/>
              <a:chOff x="238992" y="1857370"/>
              <a:chExt cx="2046992" cy="2358061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 l="-13000" t="-2000" r="-61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38992" y="3929607"/>
                <a:ext cx="2046992" cy="285824"/>
              </a:xfrm>
              <a:prstGeom prst="rect">
                <a:avLst/>
              </a:prstGeom>
              <a:solidFill>
                <a:srgbClr val="00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27" name="组合 6"/>
            <p:cNvGrpSpPr>
              <a:grpSpLocks/>
            </p:cNvGrpSpPr>
            <p:nvPr/>
          </p:nvGrpSpPr>
          <p:grpSpPr bwMode="auto">
            <a:xfrm>
              <a:off x="4014596" y="2633934"/>
              <a:ext cx="2004368" cy="2376093"/>
              <a:chOff x="476820" y="1857370"/>
              <a:chExt cx="2004381" cy="237611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76820" y="3929071"/>
                <a:ext cx="2004381" cy="304411"/>
              </a:xfrm>
              <a:prstGeom prst="rect">
                <a:avLst/>
              </a:prstGeom>
              <a:solidFill>
                <a:srgbClr val="FF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30" name="组合 9"/>
            <p:cNvGrpSpPr>
              <a:grpSpLocks/>
            </p:cNvGrpSpPr>
            <p:nvPr/>
          </p:nvGrpSpPr>
          <p:grpSpPr bwMode="auto">
            <a:xfrm>
              <a:off x="6180933" y="2633934"/>
              <a:ext cx="1987298" cy="2366979"/>
              <a:chOff x="642909" y="1857370"/>
              <a:chExt cx="1987311" cy="2366999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642910" y="1857370"/>
                <a:ext cx="1643074" cy="2071702"/>
              </a:xfrm>
              <a:prstGeom prst="rect">
                <a:avLst/>
              </a:prstGeom>
              <a:blipFill dpi="0" rotWithShape="1">
                <a:blip r:embed="rId6"/>
                <a:srcRect/>
                <a:stretch>
                  <a:fillRect l="-23000" r="-4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42909" y="3929072"/>
                <a:ext cx="1987311" cy="295297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40" name="矩形 39"/>
            <p:cNvSpPr/>
            <p:nvPr/>
          </p:nvSpPr>
          <p:spPr bwMode="auto">
            <a:xfrm>
              <a:off x="8307826" y="4717818"/>
              <a:ext cx="1769564" cy="273550"/>
            </a:xfrm>
            <a:prstGeom prst="rect">
              <a:avLst/>
            </a:prstGeom>
            <a:solidFill>
              <a:srgbClr val="5AA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8" y="2154144"/>
            <a:ext cx="2755230" cy="4082610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76" y="2154145"/>
            <a:ext cx="2706307" cy="40826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45" y="2154145"/>
            <a:ext cx="2385513" cy="40926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01" y="2154144"/>
            <a:ext cx="2676102" cy="407256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948532" y="1351333"/>
            <a:ext cx="4960144" cy="523220"/>
            <a:chOff x="7495257" y="1416705"/>
            <a:chExt cx="4960144" cy="523220"/>
          </a:xfrm>
        </p:grpSpPr>
        <p:sp>
          <p:nvSpPr>
            <p:cNvPr id="49" name="文本框 16"/>
            <p:cNvSpPr txBox="1"/>
            <p:nvPr/>
          </p:nvSpPr>
          <p:spPr>
            <a:xfrm>
              <a:off x="7569765" y="1416705"/>
              <a:ext cx="488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11F0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擔任自治市幹</a:t>
              </a:r>
              <a:r>
                <a:rPr lang="zh-TW" altLang="en-US" sz="2800" b="1" dirty="0">
                  <a:solidFill>
                    <a:srgbClr val="F11F0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部</a:t>
              </a:r>
              <a:r>
                <a:rPr lang="zh-TW" altLang="en-US" sz="2800" b="1" dirty="0" smtClean="0">
                  <a:solidFill>
                    <a:srgbClr val="F11F0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落實服務熱忱</a:t>
              </a:r>
              <a:endParaRPr lang="zh-CN" altLang="en-US" sz="2800" b="1" dirty="0">
                <a:solidFill>
                  <a:srgbClr val="F11F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0" name="直接连接符 18"/>
            <p:cNvCxnSpPr/>
            <p:nvPr/>
          </p:nvCxnSpPr>
          <p:spPr>
            <a:xfrm>
              <a:off x="7495257" y="1495808"/>
              <a:ext cx="0" cy="365014"/>
            </a:xfrm>
            <a:prstGeom prst="line">
              <a:avLst/>
            </a:prstGeom>
            <a:ln w="38100">
              <a:solidFill>
                <a:srgbClr val="EE1C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16"/>
          <p:cNvSpPr>
            <a:spLocks noChangeArrowheads="1"/>
          </p:cNvSpPr>
          <p:nvPr/>
        </p:nvSpPr>
        <p:spPr bwMode="auto">
          <a:xfrm>
            <a:off x="879475" y="6272972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候選人政見發表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矩形 16"/>
          <p:cNvSpPr>
            <a:spLocks noChangeArrowheads="1"/>
          </p:cNvSpPr>
          <p:nvPr/>
        </p:nvSpPr>
        <p:spPr bwMode="auto">
          <a:xfrm>
            <a:off x="3783788" y="6306293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英語、閩南語、客語每週報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" name="矩形 16"/>
          <p:cNvSpPr>
            <a:spLocks noChangeArrowheads="1"/>
          </p:cNvSpPr>
          <p:nvPr/>
        </p:nvSpPr>
        <p:spPr bwMode="auto">
          <a:xfrm>
            <a:off x="6753143" y="6309530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環保小局長管理回收室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6" name="矩形 16"/>
          <p:cNvSpPr>
            <a:spLocks noChangeArrowheads="1"/>
          </p:cNvSpPr>
          <p:nvPr/>
        </p:nvSpPr>
        <p:spPr bwMode="auto">
          <a:xfrm>
            <a:off x="9570547" y="6287146"/>
            <a:ext cx="2710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演奏樂隊</a:t>
            </a:r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9764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FFFFF"/>
      </a:accent3>
      <a:accent4>
        <a:srgbClr val="000000"/>
      </a:accent4>
      <a:accent5>
        <a:srgbClr val="B0C4D6"/>
      </a:accent5>
      <a:accent6>
        <a:srgbClr val="96A622"/>
      </a:accent6>
      <a:hlink>
        <a:srgbClr val="F59E00"/>
      </a:hlink>
      <a:folHlink>
        <a:srgbClr val="B2B2B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FFFFF"/>
      </a:accent3>
      <a:accent4>
        <a:srgbClr val="000000"/>
      </a:accent4>
      <a:accent5>
        <a:srgbClr val="B0C4D6"/>
      </a:accent5>
      <a:accent6>
        <a:srgbClr val="96A622"/>
      </a:accent6>
      <a:hlink>
        <a:srgbClr val="F59E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Pages>0</Pages>
  <Words>934</Words>
  <Characters>0</Characters>
  <Application>Microsoft Office PowerPoint</Application>
  <DocSecurity>0</DocSecurity>
  <PresentationFormat>寬螢幕</PresentationFormat>
  <Lines>0</Lines>
  <Paragraphs>239</Paragraphs>
  <Slides>24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8" baseType="lpstr">
      <vt:lpstr>Arial Unicode MS</vt:lpstr>
      <vt:lpstr>微软雅黑</vt:lpstr>
      <vt:lpstr>微软雅黑</vt:lpstr>
      <vt:lpstr>Microsoft YaHei UI</vt:lpstr>
      <vt:lpstr>宋体</vt:lpstr>
      <vt:lpstr>標楷體</vt:lpstr>
      <vt:lpstr>Aharoni</vt:lpstr>
      <vt:lpstr>Arial</vt:lpstr>
      <vt:lpstr>Calibri</vt:lpstr>
      <vt:lpstr>Calibri Light</vt:lpstr>
      <vt:lpstr>Impact</vt:lpstr>
      <vt:lpstr>Microsoft Yi Baiti</vt:lpstr>
      <vt:lpstr>Tahoma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>四川大学商学院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贺镕庄</dc:creator>
  <cp:keywords/>
  <dc:description/>
  <cp:lastModifiedBy>user</cp:lastModifiedBy>
  <cp:revision>331</cp:revision>
  <dcterms:created xsi:type="dcterms:W3CDTF">2015-03-05T13:13:00Z</dcterms:created>
  <dcterms:modified xsi:type="dcterms:W3CDTF">2019-03-22T06:42:23Z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2052-9.1.0.5184</vt:lpwstr>
  </property>
</Properties>
</file>