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393" r:id="rId4"/>
    <p:sldId id="377" r:id="rId5"/>
    <p:sldId id="342" r:id="rId6"/>
    <p:sldId id="301" r:id="rId7"/>
    <p:sldId id="303" r:id="rId8"/>
    <p:sldId id="306" r:id="rId9"/>
    <p:sldId id="362" r:id="rId10"/>
    <p:sldId id="373" r:id="rId11"/>
    <p:sldId id="386" r:id="rId12"/>
    <p:sldId id="375" r:id="rId13"/>
    <p:sldId id="365" r:id="rId14"/>
    <p:sldId id="350" r:id="rId15"/>
    <p:sldId id="351" r:id="rId16"/>
    <p:sldId id="389" r:id="rId17"/>
    <p:sldId id="383" r:id="rId18"/>
    <p:sldId id="325" r:id="rId19"/>
    <p:sldId id="363" r:id="rId20"/>
    <p:sldId id="387" r:id="rId21"/>
    <p:sldId id="392" r:id="rId22"/>
    <p:sldId id="388" r:id="rId23"/>
    <p:sldId id="381" r:id="rId24"/>
    <p:sldId id="385" r:id="rId25"/>
    <p:sldId id="379" r:id="rId26"/>
    <p:sldId id="380" r:id="rId27"/>
    <p:sldId id="390" r:id="rId28"/>
    <p:sldId id="333" r:id="rId29"/>
    <p:sldId id="332" r:id="rId30"/>
    <p:sldId id="391" r:id="rId31"/>
  </p:sldIdLst>
  <p:sldSz cx="9144000" cy="6858000" type="screen4x3"/>
  <p:notesSz cx="6858000" cy="9144000"/>
  <p:embeddedFontLst>
    <p:embeddedFont>
      <p:font typeface="微軟正黑體" panose="020B0604030504040204" pitchFamily="34" charset="-120"/>
      <p:regular r:id="rId34"/>
      <p:bold r:id="rId35"/>
    </p:embeddedFont>
    <p:embeddedFont>
      <p:font typeface="標楷體" panose="03000509000000000000" pitchFamily="65" charset="-120"/>
      <p:regular r:id="rId36"/>
    </p:embeddedFont>
    <p:embeddedFont>
      <p:font typeface="華康儷中黑(P)" panose="020B0500000000000000" pitchFamily="34" charset="-12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華康中黑體(P)" panose="020B0500000000000000" pitchFamily="34" charset="-120"/>
      <p:regular r:id="rId42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9966"/>
    <a:srgbClr val="CC66FF"/>
    <a:srgbClr val="E6E6E6"/>
    <a:srgbClr val="F977A9"/>
    <a:srgbClr val="824F9C"/>
    <a:srgbClr val="6600CC"/>
    <a:srgbClr val="F7E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57" autoAdjust="0"/>
  </p:normalViewPr>
  <p:slideViewPr>
    <p:cSldViewPr>
      <p:cViewPr varScale="1">
        <p:scale>
          <a:sx n="109" d="100"/>
          <a:sy n="109" d="100"/>
        </p:scale>
        <p:origin x="171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58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012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image" Target="../media/image7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jpeg"/><Relationship Id="rId4" Type="http://schemas.openxmlformats.org/officeDocument/2006/relationships/image" Target="../media/image35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image" Target="../media/image36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png"/><Relationship Id="rId4" Type="http://schemas.openxmlformats.org/officeDocument/2006/relationships/image" Target="../media/image42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43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image" Target="../media/image7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jpeg"/><Relationship Id="rId4" Type="http://schemas.openxmlformats.org/officeDocument/2006/relationships/image" Target="../media/image35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image" Target="../media/image36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png"/><Relationship Id="rId4" Type="http://schemas.openxmlformats.org/officeDocument/2006/relationships/image" Target="../media/image42.jpe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A6B3A5-63D9-4704-92A1-4ACF5CBE2619}" type="doc">
      <dgm:prSet loTypeId="urn:microsoft.com/office/officeart/2005/8/layout/equation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D800CE70-BDB3-4CB2-B7FD-1C94BD4597E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合作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253430D-9F61-4EF0-A9AC-C41869C70C56}" type="parTrans" cxnId="{341FCA3D-95B1-4103-98A2-75E12E9AF5D5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18FAE6-28F7-4E90-B44C-0A02EE342980}" type="sibTrans" cxnId="{341FCA3D-95B1-4103-98A2-75E12E9AF5D5}">
      <dgm:prSet custT="1"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9154651-D866-4E3A-896F-F4C2BC4EC750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助人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B91E5F-7D65-450C-94EC-C81CE3D8951E}" type="parTrans" cxnId="{4352BA02-AC06-4619-9ABD-B87E3963348A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C866A5-323A-4E2E-B50E-3E372170698C}" type="sibTrans" cxnId="{4352BA02-AC06-4619-9ABD-B87E3963348A}">
      <dgm:prSet custT="1"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0D53B7-E7DA-48E4-A21A-EF21620C588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品德教育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7065337-BB4C-46AF-BB12-82ABB9EE3D2D}" type="parTrans" cxnId="{97A04576-51FF-4016-BEDB-4E54D46AE0F8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503FD44-06BD-4F37-B37A-766F8A6EB842}" type="sibTrans" cxnId="{97A04576-51FF-4016-BEDB-4E54D46AE0F8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368F6DA-B57E-48FF-A8BC-62780A19A862}" type="pres">
      <dgm:prSet presAssocID="{81A6B3A5-63D9-4704-92A1-4ACF5CBE261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6F9CE8E-501D-4ADD-8141-C39832ED2FDF}" type="pres">
      <dgm:prSet presAssocID="{D800CE70-BDB3-4CB2-B7FD-1C94BD4597E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2D4C01-5A9D-477F-91D6-74B96B2D55DD}" type="pres">
      <dgm:prSet presAssocID="{CE18FAE6-28F7-4E90-B44C-0A02EE342980}" presName="spacerL" presStyleCnt="0"/>
      <dgm:spPr/>
      <dgm:t>
        <a:bodyPr/>
        <a:lstStyle/>
        <a:p>
          <a:endParaRPr lang="zh-TW" altLang="en-US"/>
        </a:p>
      </dgm:t>
    </dgm:pt>
    <dgm:pt modelId="{6D3E7DD8-CFED-44C0-BB3B-50D69CCEABE4}" type="pres">
      <dgm:prSet presAssocID="{CE18FAE6-28F7-4E90-B44C-0A02EE342980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16B33F2F-278F-423B-AAD6-DC0A7148C40F}" type="pres">
      <dgm:prSet presAssocID="{CE18FAE6-28F7-4E90-B44C-0A02EE342980}" presName="spacerR" presStyleCnt="0"/>
      <dgm:spPr/>
      <dgm:t>
        <a:bodyPr/>
        <a:lstStyle/>
        <a:p>
          <a:endParaRPr lang="zh-TW" altLang="en-US"/>
        </a:p>
      </dgm:t>
    </dgm:pt>
    <dgm:pt modelId="{9B91B78A-25E1-42FC-AFD3-AD972153100B}" type="pres">
      <dgm:prSet presAssocID="{09154651-D866-4E3A-896F-F4C2BC4EC75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0656A08-6ACD-4D35-84B3-22DABBE2A420}" type="pres">
      <dgm:prSet presAssocID="{8AC866A5-323A-4E2E-B50E-3E372170698C}" presName="spacerL" presStyleCnt="0"/>
      <dgm:spPr/>
      <dgm:t>
        <a:bodyPr/>
        <a:lstStyle/>
        <a:p>
          <a:endParaRPr lang="zh-TW" altLang="en-US"/>
        </a:p>
      </dgm:t>
    </dgm:pt>
    <dgm:pt modelId="{45B20C83-B1B7-4D63-96FB-B7F78F96D54F}" type="pres">
      <dgm:prSet presAssocID="{8AC866A5-323A-4E2E-B50E-3E372170698C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4EE97D83-BC68-40FD-8454-4DF47AE25AC2}" type="pres">
      <dgm:prSet presAssocID="{8AC866A5-323A-4E2E-B50E-3E372170698C}" presName="spacerR" presStyleCnt="0"/>
      <dgm:spPr/>
      <dgm:t>
        <a:bodyPr/>
        <a:lstStyle/>
        <a:p>
          <a:endParaRPr lang="zh-TW" altLang="en-US"/>
        </a:p>
      </dgm:t>
    </dgm:pt>
    <dgm:pt modelId="{852704BB-C97B-4992-9FEE-2D322861D5CD}" type="pres">
      <dgm:prSet presAssocID="{290D53B7-E7DA-48E4-A21A-EF21620C588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D67D413-7445-4B6A-832E-B6DAC55FAD96}" type="presOf" srcId="{290D53B7-E7DA-48E4-A21A-EF21620C588F}" destId="{852704BB-C97B-4992-9FEE-2D322861D5CD}" srcOrd="0" destOrd="0" presId="urn:microsoft.com/office/officeart/2005/8/layout/equation1"/>
    <dgm:cxn modelId="{BF8E497D-090C-4F2A-9ED0-4D2932D9909D}" type="presOf" srcId="{D800CE70-BDB3-4CB2-B7FD-1C94BD4597EF}" destId="{16F9CE8E-501D-4ADD-8141-C39832ED2FDF}" srcOrd="0" destOrd="0" presId="urn:microsoft.com/office/officeart/2005/8/layout/equation1"/>
    <dgm:cxn modelId="{341FCA3D-95B1-4103-98A2-75E12E9AF5D5}" srcId="{81A6B3A5-63D9-4704-92A1-4ACF5CBE2619}" destId="{D800CE70-BDB3-4CB2-B7FD-1C94BD4597EF}" srcOrd="0" destOrd="0" parTransId="{2253430D-9F61-4EF0-A9AC-C41869C70C56}" sibTransId="{CE18FAE6-28F7-4E90-B44C-0A02EE342980}"/>
    <dgm:cxn modelId="{97A04576-51FF-4016-BEDB-4E54D46AE0F8}" srcId="{81A6B3A5-63D9-4704-92A1-4ACF5CBE2619}" destId="{290D53B7-E7DA-48E4-A21A-EF21620C588F}" srcOrd="2" destOrd="0" parTransId="{97065337-BB4C-46AF-BB12-82ABB9EE3D2D}" sibTransId="{D503FD44-06BD-4F37-B37A-766F8A6EB842}"/>
    <dgm:cxn modelId="{565B5729-21C9-4ED8-A5E9-873CD8FA1AD3}" type="presOf" srcId="{81A6B3A5-63D9-4704-92A1-4ACF5CBE2619}" destId="{1368F6DA-B57E-48FF-A8BC-62780A19A862}" srcOrd="0" destOrd="0" presId="urn:microsoft.com/office/officeart/2005/8/layout/equation1"/>
    <dgm:cxn modelId="{C95A7DBB-D203-46EB-A33E-25C299C30E61}" type="presOf" srcId="{8AC866A5-323A-4E2E-B50E-3E372170698C}" destId="{45B20C83-B1B7-4D63-96FB-B7F78F96D54F}" srcOrd="0" destOrd="0" presId="urn:microsoft.com/office/officeart/2005/8/layout/equation1"/>
    <dgm:cxn modelId="{3DECEACF-A80F-45FA-9392-5550010F0C0C}" type="presOf" srcId="{09154651-D866-4E3A-896F-F4C2BC4EC750}" destId="{9B91B78A-25E1-42FC-AFD3-AD972153100B}" srcOrd="0" destOrd="0" presId="urn:microsoft.com/office/officeart/2005/8/layout/equation1"/>
    <dgm:cxn modelId="{4352BA02-AC06-4619-9ABD-B87E3963348A}" srcId="{81A6B3A5-63D9-4704-92A1-4ACF5CBE2619}" destId="{09154651-D866-4E3A-896F-F4C2BC4EC750}" srcOrd="1" destOrd="0" parTransId="{84B91E5F-7D65-450C-94EC-C81CE3D8951E}" sibTransId="{8AC866A5-323A-4E2E-B50E-3E372170698C}"/>
    <dgm:cxn modelId="{07EF5E37-7D39-4C9E-B849-00B81776D567}" type="presOf" srcId="{CE18FAE6-28F7-4E90-B44C-0A02EE342980}" destId="{6D3E7DD8-CFED-44C0-BB3B-50D69CCEABE4}" srcOrd="0" destOrd="0" presId="urn:microsoft.com/office/officeart/2005/8/layout/equation1"/>
    <dgm:cxn modelId="{5A1F7036-50AF-4EC7-A744-BC411A1F7178}" type="presParOf" srcId="{1368F6DA-B57E-48FF-A8BC-62780A19A862}" destId="{16F9CE8E-501D-4ADD-8141-C39832ED2FDF}" srcOrd="0" destOrd="0" presId="urn:microsoft.com/office/officeart/2005/8/layout/equation1"/>
    <dgm:cxn modelId="{B0EF3081-B5C3-45E8-BC9F-28883EA35F00}" type="presParOf" srcId="{1368F6DA-B57E-48FF-A8BC-62780A19A862}" destId="{262D4C01-5A9D-477F-91D6-74B96B2D55DD}" srcOrd="1" destOrd="0" presId="urn:microsoft.com/office/officeart/2005/8/layout/equation1"/>
    <dgm:cxn modelId="{B81FBF6D-855A-4180-954F-467D0A71061C}" type="presParOf" srcId="{1368F6DA-B57E-48FF-A8BC-62780A19A862}" destId="{6D3E7DD8-CFED-44C0-BB3B-50D69CCEABE4}" srcOrd="2" destOrd="0" presId="urn:microsoft.com/office/officeart/2005/8/layout/equation1"/>
    <dgm:cxn modelId="{819DCC4C-D320-416F-BC8F-EAE22DF2257B}" type="presParOf" srcId="{1368F6DA-B57E-48FF-A8BC-62780A19A862}" destId="{16B33F2F-278F-423B-AAD6-DC0A7148C40F}" srcOrd="3" destOrd="0" presId="urn:microsoft.com/office/officeart/2005/8/layout/equation1"/>
    <dgm:cxn modelId="{F348BE5D-23A2-4945-AFA2-CBF4CEFCD74F}" type="presParOf" srcId="{1368F6DA-B57E-48FF-A8BC-62780A19A862}" destId="{9B91B78A-25E1-42FC-AFD3-AD972153100B}" srcOrd="4" destOrd="0" presId="urn:microsoft.com/office/officeart/2005/8/layout/equation1"/>
    <dgm:cxn modelId="{9F5D0244-0A4E-4001-8538-CF6CC299C5DA}" type="presParOf" srcId="{1368F6DA-B57E-48FF-A8BC-62780A19A862}" destId="{A0656A08-6ACD-4D35-84B3-22DABBE2A420}" srcOrd="5" destOrd="0" presId="urn:microsoft.com/office/officeart/2005/8/layout/equation1"/>
    <dgm:cxn modelId="{D7904A7F-C70C-4E32-A7F9-A16EE2FFF1B1}" type="presParOf" srcId="{1368F6DA-B57E-48FF-A8BC-62780A19A862}" destId="{45B20C83-B1B7-4D63-96FB-B7F78F96D54F}" srcOrd="6" destOrd="0" presId="urn:microsoft.com/office/officeart/2005/8/layout/equation1"/>
    <dgm:cxn modelId="{8ACE7CA0-1851-40AD-8D0F-D936EA8B4CF0}" type="presParOf" srcId="{1368F6DA-B57E-48FF-A8BC-62780A19A862}" destId="{4EE97D83-BC68-40FD-8454-4DF47AE25AC2}" srcOrd="7" destOrd="0" presId="urn:microsoft.com/office/officeart/2005/8/layout/equation1"/>
    <dgm:cxn modelId="{368434AF-643C-4BA6-A24E-82B00948A486}" type="presParOf" srcId="{1368F6DA-B57E-48FF-A8BC-62780A19A862}" destId="{852704BB-C97B-4992-9FEE-2D322861D5CD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58FB20D-2FA3-4E53-B284-E94C72CD0ABA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45039771-F5CC-42D6-94A3-E5DF4E95EE04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手指操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3E5663-6185-4F48-8F8A-FC98D4701302}" type="parTrans" cxnId="{6428EDEE-0814-4AA8-BD72-38FB97FF309F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665E17-67D2-44B9-ABA9-DC07C83051FF}" type="sibTrans" cxnId="{6428EDEE-0814-4AA8-BD72-38FB97FF309F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8B1584-24DC-4091-BC82-13C9A0CC2D3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卡拉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OK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2A9E20-B8AB-4C7C-B6CF-35AA0B1FBCD7}" type="parTrans" cxnId="{DCC8383D-1CEF-487A-B8B0-16B92BBB06C9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F10509-CD3C-4AA4-AC99-CA38AF5BB0FA}" type="sibTrans" cxnId="{DCC8383D-1CEF-487A-B8B0-16B92BBB06C9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4AA658-1722-40C5-8558-2AE60039C4CA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賓果遊戲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22BD5E-A7AD-43BB-8BB4-49FF855C80FE}" type="parTrans" cxnId="{1F22540D-5F26-4258-99A5-03809AD5AE10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181412D-1E07-4C9B-AE38-DDAB2FBC63BE}" type="sibTrans" cxnId="{1F22540D-5F26-4258-99A5-03809AD5AE10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ACA65BD-8C53-4B57-8F89-F73D15A5044C}">
      <dgm:prSet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摺紙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4DAF50A-E6E1-4C56-9CB4-8C1CB31E3B29}" type="parTrans" cxnId="{FCB2E75E-D9B6-46AA-863A-E0BF795B6E8A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6FE14E-E5BF-46C5-A889-30082DA8495E}" type="sibTrans" cxnId="{FCB2E75E-D9B6-46AA-863A-E0BF795B6E8A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646D3D1-B830-4355-B40D-E00EC000A47E}" type="pres">
      <dgm:prSet presAssocID="{458FB20D-2FA3-4E53-B284-E94C72CD0AB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9896A20-A954-4C7B-B493-246A882138E6}" type="pres">
      <dgm:prSet presAssocID="{45039771-F5CC-42D6-94A3-E5DF4E95EE04}" presName="composite" presStyleCnt="0"/>
      <dgm:spPr/>
    </dgm:pt>
    <dgm:pt modelId="{4B0C9F3C-54B7-4042-B51C-1638FD7C36C7}" type="pres">
      <dgm:prSet presAssocID="{45039771-F5CC-42D6-94A3-E5DF4E95EE04}" presName="rect1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83FF9BE-1D3B-4703-B86C-CB78E980D3E2}" type="pres">
      <dgm:prSet presAssocID="{45039771-F5CC-42D6-94A3-E5DF4E95EE04}" presName="wedgeRectCallout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D829FD-18FD-46D4-98AC-00BA00F40DF6}" type="pres">
      <dgm:prSet presAssocID="{C2665E17-67D2-44B9-ABA9-DC07C83051FF}" presName="sibTrans" presStyleCnt="0"/>
      <dgm:spPr/>
    </dgm:pt>
    <dgm:pt modelId="{788E7CB6-3DC0-4762-ACE6-35B036B81FBB}" type="pres">
      <dgm:prSet presAssocID="{468B1584-24DC-4091-BC82-13C9A0CC2D38}" presName="composite" presStyleCnt="0"/>
      <dgm:spPr/>
    </dgm:pt>
    <dgm:pt modelId="{17AD89EB-3C41-4F30-AF69-A260D64EC76F}" type="pres">
      <dgm:prSet presAssocID="{468B1584-24DC-4091-BC82-13C9A0CC2D38}" presName="rect1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5936067-C590-4C99-9EAB-E048EBA23882}" type="pres">
      <dgm:prSet presAssocID="{468B1584-24DC-4091-BC82-13C9A0CC2D38}" presName="wedgeRectCallout1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6B7EDF-EF95-417A-8A4C-6419CBBD6DFB}" type="pres">
      <dgm:prSet presAssocID="{FFF10509-CD3C-4AA4-AC99-CA38AF5BB0FA}" presName="sibTrans" presStyleCnt="0"/>
      <dgm:spPr/>
    </dgm:pt>
    <dgm:pt modelId="{F7227207-AE4F-4141-B6A6-C2446EE1F7F2}" type="pres">
      <dgm:prSet presAssocID="{D34AA658-1722-40C5-8558-2AE60039C4CA}" presName="composite" presStyleCnt="0"/>
      <dgm:spPr/>
    </dgm:pt>
    <dgm:pt modelId="{021250E7-328A-4B88-86E4-2F327D4E4A63}" type="pres">
      <dgm:prSet presAssocID="{D34AA658-1722-40C5-8558-2AE60039C4CA}" presName="rect1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07E1FE6-A7BC-43DB-A42B-2E17DA9D0E02}" type="pres">
      <dgm:prSet presAssocID="{D34AA658-1722-40C5-8558-2AE60039C4CA}" presName="wedgeRectCallout1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39D3F2-F7F7-4695-8B53-9E980B04DDF6}" type="pres">
      <dgm:prSet presAssocID="{3181412D-1E07-4C9B-AE38-DDAB2FBC63BE}" presName="sibTrans" presStyleCnt="0"/>
      <dgm:spPr/>
    </dgm:pt>
    <dgm:pt modelId="{8462D696-F7DB-4DDE-B10D-79AD1607EF3E}" type="pres">
      <dgm:prSet presAssocID="{DACA65BD-8C53-4B57-8F89-F73D15A5044C}" presName="composite" presStyleCnt="0"/>
      <dgm:spPr/>
    </dgm:pt>
    <dgm:pt modelId="{5106BCDD-4882-424C-ABD9-11E2EA6FAA2B}" type="pres">
      <dgm:prSet presAssocID="{DACA65BD-8C53-4B57-8F89-F73D15A5044C}" presName="rect1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091F877-4BE1-452A-92D7-37E4C53FD5D3}" type="pres">
      <dgm:prSet presAssocID="{DACA65BD-8C53-4B57-8F89-F73D15A5044C}" presName="wedgeRectCallout1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FEAA4F1-F9CA-4800-AA9B-EC312B61A01D}" type="presOf" srcId="{D34AA658-1722-40C5-8558-2AE60039C4CA}" destId="{F07E1FE6-A7BC-43DB-A42B-2E17DA9D0E02}" srcOrd="0" destOrd="0" presId="urn:microsoft.com/office/officeart/2008/layout/BendingPictureCaptionList"/>
    <dgm:cxn modelId="{DCC8383D-1CEF-487A-B8B0-16B92BBB06C9}" srcId="{458FB20D-2FA3-4E53-B284-E94C72CD0ABA}" destId="{468B1584-24DC-4091-BC82-13C9A0CC2D38}" srcOrd="1" destOrd="0" parTransId="{C22A9E20-B8AB-4C7C-B6CF-35AA0B1FBCD7}" sibTransId="{FFF10509-CD3C-4AA4-AC99-CA38AF5BB0FA}"/>
    <dgm:cxn modelId="{5F8CC0C2-C259-4AFC-AA04-7BEC23DC490A}" type="presOf" srcId="{45039771-F5CC-42D6-94A3-E5DF4E95EE04}" destId="{783FF9BE-1D3B-4703-B86C-CB78E980D3E2}" srcOrd="0" destOrd="0" presId="urn:microsoft.com/office/officeart/2008/layout/BendingPictureCaptionList"/>
    <dgm:cxn modelId="{E60776AE-A2CD-4327-AAAE-EAA801380E21}" type="presOf" srcId="{DACA65BD-8C53-4B57-8F89-F73D15A5044C}" destId="{2091F877-4BE1-452A-92D7-37E4C53FD5D3}" srcOrd="0" destOrd="0" presId="urn:microsoft.com/office/officeart/2008/layout/BendingPictureCaptionList"/>
    <dgm:cxn modelId="{FCB2E75E-D9B6-46AA-863A-E0BF795B6E8A}" srcId="{458FB20D-2FA3-4E53-B284-E94C72CD0ABA}" destId="{DACA65BD-8C53-4B57-8F89-F73D15A5044C}" srcOrd="3" destOrd="0" parTransId="{04DAF50A-E6E1-4C56-9CB4-8C1CB31E3B29}" sibTransId="{3B6FE14E-E5BF-46C5-A889-30082DA8495E}"/>
    <dgm:cxn modelId="{1F22540D-5F26-4258-99A5-03809AD5AE10}" srcId="{458FB20D-2FA3-4E53-B284-E94C72CD0ABA}" destId="{D34AA658-1722-40C5-8558-2AE60039C4CA}" srcOrd="2" destOrd="0" parTransId="{3B22BD5E-A7AD-43BB-8BB4-49FF855C80FE}" sibTransId="{3181412D-1E07-4C9B-AE38-DDAB2FBC63BE}"/>
    <dgm:cxn modelId="{5B43D229-2518-41D7-BFF9-F1D48570BD64}" type="presOf" srcId="{458FB20D-2FA3-4E53-B284-E94C72CD0ABA}" destId="{6646D3D1-B830-4355-B40D-E00EC000A47E}" srcOrd="0" destOrd="0" presId="urn:microsoft.com/office/officeart/2008/layout/BendingPictureCaptionList"/>
    <dgm:cxn modelId="{133EF74C-48BF-4FCA-85C8-BFFE08DEE460}" type="presOf" srcId="{468B1584-24DC-4091-BC82-13C9A0CC2D38}" destId="{05936067-C590-4C99-9EAB-E048EBA23882}" srcOrd="0" destOrd="0" presId="urn:microsoft.com/office/officeart/2008/layout/BendingPictureCaptionList"/>
    <dgm:cxn modelId="{6428EDEE-0814-4AA8-BD72-38FB97FF309F}" srcId="{458FB20D-2FA3-4E53-B284-E94C72CD0ABA}" destId="{45039771-F5CC-42D6-94A3-E5DF4E95EE04}" srcOrd="0" destOrd="0" parTransId="{A13E5663-6185-4F48-8F8A-FC98D4701302}" sibTransId="{C2665E17-67D2-44B9-ABA9-DC07C83051FF}"/>
    <dgm:cxn modelId="{93872B80-B742-46A0-B582-0CD445F6DA4C}" type="presParOf" srcId="{6646D3D1-B830-4355-B40D-E00EC000A47E}" destId="{39896A20-A954-4C7B-B493-246A882138E6}" srcOrd="0" destOrd="0" presId="urn:microsoft.com/office/officeart/2008/layout/BendingPictureCaptionList"/>
    <dgm:cxn modelId="{26D538A0-7315-446B-A200-5CBEC564FBBB}" type="presParOf" srcId="{39896A20-A954-4C7B-B493-246A882138E6}" destId="{4B0C9F3C-54B7-4042-B51C-1638FD7C36C7}" srcOrd="0" destOrd="0" presId="urn:microsoft.com/office/officeart/2008/layout/BendingPictureCaptionList"/>
    <dgm:cxn modelId="{6413BC66-9E37-4F2D-922E-8254A339616B}" type="presParOf" srcId="{39896A20-A954-4C7B-B493-246A882138E6}" destId="{783FF9BE-1D3B-4703-B86C-CB78E980D3E2}" srcOrd="1" destOrd="0" presId="urn:microsoft.com/office/officeart/2008/layout/BendingPictureCaptionList"/>
    <dgm:cxn modelId="{DDA6F938-C587-45D7-B7BB-8218E8B0AD22}" type="presParOf" srcId="{6646D3D1-B830-4355-B40D-E00EC000A47E}" destId="{FBD829FD-18FD-46D4-98AC-00BA00F40DF6}" srcOrd="1" destOrd="0" presId="urn:microsoft.com/office/officeart/2008/layout/BendingPictureCaptionList"/>
    <dgm:cxn modelId="{9F89DE4D-3E54-44A2-87D9-9CC809A3869E}" type="presParOf" srcId="{6646D3D1-B830-4355-B40D-E00EC000A47E}" destId="{788E7CB6-3DC0-4762-ACE6-35B036B81FBB}" srcOrd="2" destOrd="0" presId="urn:microsoft.com/office/officeart/2008/layout/BendingPictureCaptionList"/>
    <dgm:cxn modelId="{08334C01-3C7F-42B6-9C8A-35B25D9D4384}" type="presParOf" srcId="{788E7CB6-3DC0-4762-ACE6-35B036B81FBB}" destId="{17AD89EB-3C41-4F30-AF69-A260D64EC76F}" srcOrd="0" destOrd="0" presId="urn:microsoft.com/office/officeart/2008/layout/BendingPictureCaptionList"/>
    <dgm:cxn modelId="{4B608EBF-445D-44F9-9B9D-D00984DB2E23}" type="presParOf" srcId="{788E7CB6-3DC0-4762-ACE6-35B036B81FBB}" destId="{05936067-C590-4C99-9EAB-E048EBA23882}" srcOrd="1" destOrd="0" presId="urn:microsoft.com/office/officeart/2008/layout/BendingPictureCaptionList"/>
    <dgm:cxn modelId="{F2FB6100-DC25-422E-8024-143CD9755028}" type="presParOf" srcId="{6646D3D1-B830-4355-B40D-E00EC000A47E}" destId="{F26B7EDF-EF95-417A-8A4C-6419CBBD6DFB}" srcOrd="3" destOrd="0" presId="urn:microsoft.com/office/officeart/2008/layout/BendingPictureCaptionList"/>
    <dgm:cxn modelId="{A5669D25-D1B0-4105-8ED7-FA0B8A995046}" type="presParOf" srcId="{6646D3D1-B830-4355-B40D-E00EC000A47E}" destId="{F7227207-AE4F-4141-B6A6-C2446EE1F7F2}" srcOrd="4" destOrd="0" presId="urn:microsoft.com/office/officeart/2008/layout/BendingPictureCaptionList"/>
    <dgm:cxn modelId="{9EB56AEE-33C7-49EE-B357-AFA55C1373E2}" type="presParOf" srcId="{F7227207-AE4F-4141-B6A6-C2446EE1F7F2}" destId="{021250E7-328A-4B88-86E4-2F327D4E4A63}" srcOrd="0" destOrd="0" presId="urn:microsoft.com/office/officeart/2008/layout/BendingPictureCaptionList"/>
    <dgm:cxn modelId="{9DFEC43C-A61D-44AF-9221-39E3B76BA063}" type="presParOf" srcId="{F7227207-AE4F-4141-B6A6-C2446EE1F7F2}" destId="{F07E1FE6-A7BC-43DB-A42B-2E17DA9D0E02}" srcOrd="1" destOrd="0" presId="urn:microsoft.com/office/officeart/2008/layout/BendingPictureCaptionList"/>
    <dgm:cxn modelId="{765F0D94-9AC2-45D3-8711-4349615B276C}" type="presParOf" srcId="{6646D3D1-B830-4355-B40D-E00EC000A47E}" destId="{AB39D3F2-F7F7-4695-8B53-9E980B04DDF6}" srcOrd="5" destOrd="0" presId="urn:microsoft.com/office/officeart/2008/layout/BendingPictureCaptionList"/>
    <dgm:cxn modelId="{7B16C62F-A179-47AD-B5ED-CA5E075E9F94}" type="presParOf" srcId="{6646D3D1-B830-4355-B40D-E00EC000A47E}" destId="{8462D696-F7DB-4DDE-B10D-79AD1607EF3E}" srcOrd="6" destOrd="0" presId="urn:microsoft.com/office/officeart/2008/layout/BendingPictureCaptionList"/>
    <dgm:cxn modelId="{5F554AEA-0DFD-4771-BCB3-57AA168FECCD}" type="presParOf" srcId="{8462D696-F7DB-4DDE-B10D-79AD1607EF3E}" destId="{5106BCDD-4882-424C-ABD9-11E2EA6FAA2B}" srcOrd="0" destOrd="0" presId="urn:microsoft.com/office/officeart/2008/layout/BendingPictureCaptionList"/>
    <dgm:cxn modelId="{03B7672D-DD02-4B5E-8E63-08965613BA37}" type="presParOf" srcId="{8462D696-F7DB-4DDE-B10D-79AD1607EF3E}" destId="{2091F877-4BE1-452A-92D7-37E4C53FD5D3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D4FAAC7-860A-4593-BA37-3508A56DACA3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DD8CA5B5-E91D-415B-B596-C7C43F900044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破冰活動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173D6DD-B9D7-419C-AD5A-E4443B93DEAF}" type="parTrans" cxnId="{9358FA59-7CFF-499C-B546-A749D124E3F7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656D71E-550B-43E4-8DC4-6C74F9A1A442}" type="sibTrans" cxnId="{9358FA59-7CFF-499C-B546-A749D124E3F7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648E457-04FB-482E-955B-38B576EF15C5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玩桌遊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E7BCA7-CE23-43CD-B965-0714D400F5A8}" type="parTrans" cxnId="{3DC911FE-FF7F-4634-8BC6-EE3E18A3EF95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0F8D64-20BD-42E7-8274-4389262C9D21}" type="sibTrans" cxnId="{3DC911FE-FF7F-4634-8BC6-EE3E18A3EF95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5FD39A-542B-44EB-A338-5A6CCC589F80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做點心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93E7821-A1D3-4B69-BFE2-B7D65DB90CAA}" type="parTrans" cxnId="{A669E9A8-1D24-49A3-B530-1FE3BEC3B061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8AA4EC-31D1-43FA-9C7E-E21CC4355F30}" type="sibTrans" cxnId="{A669E9A8-1D24-49A3-B530-1FE3BEC3B061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5D04E68-0A7C-4997-B7F0-CFECB7A55DA7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化學實驗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BE4553-1FBD-43EF-9EF0-A11243D5F5BF}" type="parTrans" cxnId="{C165BC1D-C32F-4269-B9A2-A4C1DB52378E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7FF795-6D46-43A8-B532-AA8F801B31BF}" type="sibTrans" cxnId="{C165BC1D-C32F-4269-B9A2-A4C1DB52378E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B65F9EF-5E22-4E36-9230-D8D697C549C2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健身操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9EA6E6-D651-4043-B80E-57CD370AD205}" type="parTrans" cxnId="{4388987E-B9FC-47F2-B459-4B83F2CEDB46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DAD006-80A8-4FC5-BA78-E3FDC75A6FB4}" type="sibTrans" cxnId="{4388987E-B9FC-47F2-B459-4B83F2CEDB46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BB2D97-4AB2-4CFF-AD96-746F62AAD71F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檢討會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57EEA8-F270-4614-8BEE-CDF9AAD0AC2E}" type="parTrans" cxnId="{E2CE2516-0847-44E0-9EA7-FFAECB6F90C7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28D57F0-D60C-4090-A674-A9A50D28A3C5}" type="sibTrans" cxnId="{E2CE2516-0847-44E0-9EA7-FFAECB6F90C7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2F4F67-D33B-47C7-A44C-02F1B0185E9A}" type="pres">
      <dgm:prSet presAssocID="{3D4FAAC7-860A-4593-BA37-3508A56DAC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9719577-F4B1-4A67-856D-4EF38E631589}" type="pres">
      <dgm:prSet presAssocID="{DD8CA5B5-E91D-415B-B596-C7C43F900044}" presName="composite" presStyleCnt="0"/>
      <dgm:spPr/>
    </dgm:pt>
    <dgm:pt modelId="{5DA373FB-9C8C-4182-A4EF-E353AF302F68}" type="pres">
      <dgm:prSet presAssocID="{DD8CA5B5-E91D-415B-B596-C7C43F900044}" presName="rect1" presStyleLbl="b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3713685-2709-4890-8099-948D0976F632}" type="pres">
      <dgm:prSet presAssocID="{DD8CA5B5-E91D-415B-B596-C7C43F900044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40556F-66D5-4C03-BAC6-7A601F2094D5}" type="pres">
      <dgm:prSet presAssocID="{B656D71E-550B-43E4-8DC4-6C74F9A1A442}" presName="sibTrans" presStyleCnt="0"/>
      <dgm:spPr/>
    </dgm:pt>
    <dgm:pt modelId="{E8620C0D-92E3-4309-B1AC-EA381A90D717}" type="pres">
      <dgm:prSet presAssocID="{B648E457-04FB-482E-955B-38B576EF15C5}" presName="composite" presStyleCnt="0"/>
      <dgm:spPr/>
    </dgm:pt>
    <dgm:pt modelId="{E75B9F0F-80C5-4599-ABCA-09B4D6FD9D26}" type="pres">
      <dgm:prSet presAssocID="{B648E457-04FB-482E-955B-38B576EF15C5}" presName="rect1" presStyleLbl="b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284539A-60A0-4C84-AB96-CD24AE6FC664}" type="pres">
      <dgm:prSet presAssocID="{B648E457-04FB-482E-955B-38B576EF15C5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A61640-D461-4882-ABC2-29A69F944074}" type="pres">
      <dgm:prSet presAssocID="{120F8D64-20BD-42E7-8274-4389262C9D21}" presName="sibTrans" presStyleCnt="0"/>
      <dgm:spPr/>
    </dgm:pt>
    <dgm:pt modelId="{79E490C4-0A1C-43C4-976D-285E3AA94FB5}" type="pres">
      <dgm:prSet presAssocID="{895FD39A-542B-44EB-A338-5A6CCC589F80}" presName="composite" presStyleCnt="0"/>
      <dgm:spPr/>
    </dgm:pt>
    <dgm:pt modelId="{63CBC2FA-9704-4657-84F1-1AED1EF2110C}" type="pres">
      <dgm:prSet presAssocID="{895FD39A-542B-44EB-A338-5A6CCC589F80}" presName="rect1" presStyleLbl="b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3E89526-3AC4-450D-BE58-DC78151BE3A4}" type="pres">
      <dgm:prSet presAssocID="{895FD39A-542B-44EB-A338-5A6CCC589F80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A28239-6F62-40AD-8560-F4C81D012B3E}" type="pres">
      <dgm:prSet presAssocID="{528AA4EC-31D1-43FA-9C7E-E21CC4355F30}" presName="sibTrans" presStyleCnt="0"/>
      <dgm:spPr/>
    </dgm:pt>
    <dgm:pt modelId="{CE53B513-B05A-4674-9DEF-EEF684325901}" type="pres">
      <dgm:prSet presAssocID="{55D04E68-0A7C-4997-B7F0-CFECB7A55DA7}" presName="composite" presStyleCnt="0"/>
      <dgm:spPr/>
    </dgm:pt>
    <dgm:pt modelId="{7A026E47-5DD4-446C-9558-AA5499FB2CA5}" type="pres">
      <dgm:prSet presAssocID="{55D04E68-0A7C-4997-B7F0-CFECB7A55DA7}" presName="rect1" presStyleLbl="b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FBECB7F-0538-4798-95B9-6C6680A5B6FE}" type="pres">
      <dgm:prSet presAssocID="{55D04E68-0A7C-4997-B7F0-CFECB7A55DA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24DD83A-9D61-4FE2-B7F5-DD84925EEAD1}" type="pres">
      <dgm:prSet presAssocID="{387FF795-6D46-43A8-B532-AA8F801B31BF}" presName="sibTrans" presStyleCnt="0"/>
      <dgm:spPr/>
    </dgm:pt>
    <dgm:pt modelId="{588E237F-CB11-4D7D-A60C-ABB9B74489B4}" type="pres">
      <dgm:prSet presAssocID="{8B65F9EF-5E22-4E36-9230-D8D697C549C2}" presName="composite" presStyleCnt="0"/>
      <dgm:spPr/>
    </dgm:pt>
    <dgm:pt modelId="{5DB5D7A7-E7EB-4F75-8AF1-4F86350D08DF}" type="pres">
      <dgm:prSet presAssocID="{8B65F9EF-5E22-4E36-9230-D8D697C549C2}" presName="rect1" presStyleLbl="b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7D5403F7-2BE7-40AB-987C-9C77BAF89235}" type="pres">
      <dgm:prSet presAssocID="{8B65F9EF-5E22-4E36-9230-D8D697C549C2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B7DB99-1DFC-487F-BCDD-7BB1381758D3}" type="pres">
      <dgm:prSet presAssocID="{ECDAD006-80A8-4FC5-BA78-E3FDC75A6FB4}" presName="sibTrans" presStyleCnt="0"/>
      <dgm:spPr/>
    </dgm:pt>
    <dgm:pt modelId="{3519E4EB-4676-4920-8947-A3BC76E08644}" type="pres">
      <dgm:prSet presAssocID="{A1BB2D97-4AB2-4CFF-AD96-746F62AAD71F}" presName="composite" presStyleCnt="0"/>
      <dgm:spPr/>
    </dgm:pt>
    <dgm:pt modelId="{EB13F5F4-7FE1-4987-8987-F48C81F0052F}" type="pres">
      <dgm:prSet presAssocID="{A1BB2D97-4AB2-4CFF-AD96-746F62AAD71F}" presName="rect1" presStyleLbl="b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6338BE65-752F-40F4-B0C6-0A82C0CBC039}" type="pres">
      <dgm:prSet presAssocID="{A1BB2D97-4AB2-4CFF-AD96-746F62AAD71F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A1D70B9-EF16-402E-A320-9899BBF6EFCD}" type="presOf" srcId="{B648E457-04FB-482E-955B-38B576EF15C5}" destId="{5284539A-60A0-4C84-AB96-CD24AE6FC664}" srcOrd="0" destOrd="0" presId="urn:microsoft.com/office/officeart/2008/layout/BendingPictureCaptionList"/>
    <dgm:cxn modelId="{4388987E-B9FC-47F2-B459-4B83F2CEDB46}" srcId="{3D4FAAC7-860A-4593-BA37-3508A56DACA3}" destId="{8B65F9EF-5E22-4E36-9230-D8D697C549C2}" srcOrd="4" destOrd="0" parTransId="{389EA6E6-D651-4043-B80E-57CD370AD205}" sibTransId="{ECDAD006-80A8-4FC5-BA78-E3FDC75A6FB4}"/>
    <dgm:cxn modelId="{0D52195B-FDDE-4134-944E-3533864EB840}" type="presOf" srcId="{A1BB2D97-4AB2-4CFF-AD96-746F62AAD71F}" destId="{6338BE65-752F-40F4-B0C6-0A82C0CBC039}" srcOrd="0" destOrd="0" presId="urn:microsoft.com/office/officeart/2008/layout/BendingPictureCaptionList"/>
    <dgm:cxn modelId="{E01A3C09-A16B-4AD2-AD33-E69D12498D76}" type="presOf" srcId="{3D4FAAC7-860A-4593-BA37-3508A56DACA3}" destId="{682F4F67-D33B-47C7-A44C-02F1B0185E9A}" srcOrd="0" destOrd="0" presId="urn:microsoft.com/office/officeart/2008/layout/BendingPictureCaptionList"/>
    <dgm:cxn modelId="{80B25B49-2C57-4AF6-8934-2C32D0FE5C49}" type="presOf" srcId="{55D04E68-0A7C-4997-B7F0-CFECB7A55DA7}" destId="{CFBECB7F-0538-4798-95B9-6C6680A5B6FE}" srcOrd="0" destOrd="0" presId="urn:microsoft.com/office/officeart/2008/layout/BendingPictureCaptionList"/>
    <dgm:cxn modelId="{61454C11-7D27-4297-A5F3-E0D2CB040D06}" type="presOf" srcId="{DD8CA5B5-E91D-415B-B596-C7C43F900044}" destId="{D3713685-2709-4890-8099-948D0976F632}" srcOrd="0" destOrd="0" presId="urn:microsoft.com/office/officeart/2008/layout/BendingPictureCaptionList"/>
    <dgm:cxn modelId="{9358FA59-7CFF-499C-B546-A749D124E3F7}" srcId="{3D4FAAC7-860A-4593-BA37-3508A56DACA3}" destId="{DD8CA5B5-E91D-415B-B596-C7C43F900044}" srcOrd="0" destOrd="0" parTransId="{8173D6DD-B9D7-419C-AD5A-E4443B93DEAF}" sibTransId="{B656D71E-550B-43E4-8DC4-6C74F9A1A442}"/>
    <dgm:cxn modelId="{C165BC1D-C32F-4269-B9A2-A4C1DB52378E}" srcId="{3D4FAAC7-860A-4593-BA37-3508A56DACA3}" destId="{55D04E68-0A7C-4997-B7F0-CFECB7A55DA7}" srcOrd="3" destOrd="0" parTransId="{5EBE4553-1FBD-43EF-9EF0-A11243D5F5BF}" sibTransId="{387FF795-6D46-43A8-B532-AA8F801B31BF}"/>
    <dgm:cxn modelId="{F2D6A70E-3371-4729-B0D1-E70A8CE8A17E}" type="presOf" srcId="{895FD39A-542B-44EB-A338-5A6CCC589F80}" destId="{C3E89526-3AC4-450D-BE58-DC78151BE3A4}" srcOrd="0" destOrd="0" presId="urn:microsoft.com/office/officeart/2008/layout/BendingPictureCaptionList"/>
    <dgm:cxn modelId="{3DC911FE-FF7F-4634-8BC6-EE3E18A3EF95}" srcId="{3D4FAAC7-860A-4593-BA37-3508A56DACA3}" destId="{B648E457-04FB-482E-955B-38B576EF15C5}" srcOrd="1" destOrd="0" parTransId="{1AE7BCA7-CE23-43CD-B965-0714D400F5A8}" sibTransId="{120F8D64-20BD-42E7-8274-4389262C9D21}"/>
    <dgm:cxn modelId="{B823D4BD-934D-42BA-AD62-36B63058DD74}" type="presOf" srcId="{8B65F9EF-5E22-4E36-9230-D8D697C549C2}" destId="{7D5403F7-2BE7-40AB-987C-9C77BAF89235}" srcOrd="0" destOrd="0" presId="urn:microsoft.com/office/officeart/2008/layout/BendingPictureCaptionList"/>
    <dgm:cxn modelId="{E2CE2516-0847-44E0-9EA7-FFAECB6F90C7}" srcId="{3D4FAAC7-860A-4593-BA37-3508A56DACA3}" destId="{A1BB2D97-4AB2-4CFF-AD96-746F62AAD71F}" srcOrd="5" destOrd="0" parTransId="{7257EEA8-F270-4614-8BEE-CDF9AAD0AC2E}" sibTransId="{F28D57F0-D60C-4090-A674-A9A50D28A3C5}"/>
    <dgm:cxn modelId="{A669E9A8-1D24-49A3-B530-1FE3BEC3B061}" srcId="{3D4FAAC7-860A-4593-BA37-3508A56DACA3}" destId="{895FD39A-542B-44EB-A338-5A6CCC589F80}" srcOrd="2" destOrd="0" parTransId="{193E7821-A1D3-4B69-BFE2-B7D65DB90CAA}" sibTransId="{528AA4EC-31D1-43FA-9C7E-E21CC4355F30}"/>
    <dgm:cxn modelId="{E3665AF7-2EFD-42E5-9AAB-FB0CA0ABA387}" type="presParOf" srcId="{682F4F67-D33B-47C7-A44C-02F1B0185E9A}" destId="{69719577-F4B1-4A67-856D-4EF38E631589}" srcOrd="0" destOrd="0" presId="urn:microsoft.com/office/officeart/2008/layout/BendingPictureCaptionList"/>
    <dgm:cxn modelId="{174A097D-E051-4D8A-84B0-6DF396C33DAA}" type="presParOf" srcId="{69719577-F4B1-4A67-856D-4EF38E631589}" destId="{5DA373FB-9C8C-4182-A4EF-E353AF302F68}" srcOrd="0" destOrd="0" presId="urn:microsoft.com/office/officeart/2008/layout/BendingPictureCaptionList"/>
    <dgm:cxn modelId="{DD1F73EA-52CE-41DF-8D34-66BE653880DF}" type="presParOf" srcId="{69719577-F4B1-4A67-856D-4EF38E631589}" destId="{D3713685-2709-4890-8099-948D0976F632}" srcOrd="1" destOrd="0" presId="urn:microsoft.com/office/officeart/2008/layout/BendingPictureCaptionList"/>
    <dgm:cxn modelId="{72A9CD95-A763-4217-8E63-D7E4F6D9D393}" type="presParOf" srcId="{682F4F67-D33B-47C7-A44C-02F1B0185E9A}" destId="{6740556F-66D5-4C03-BAC6-7A601F2094D5}" srcOrd="1" destOrd="0" presId="urn:microsoft.com/office/officeart/2008/layout/BendingPictureCaptionList"/>
    <dgm:cxn modelId="{75E7E202-092E-499D-876B-5A2AA480F066}" type="presParOf" srcId="{682F4F67-D33B-47C7-A44C-02F1B0185E9A}" destId="{E8620C0D-92E3-4309-B1AC-EA381A90D717}" srcOrd="2" destOrd="0" presId="urn:microsoft.com/office/officeart/2008/layout/BendingPictureCaptionList"/>
    <dgm:cxn modelId="{BCD1D758-F101-47B2-A93F-4CE01F20CFAF}" type="presParOf" srcId="{E8620C0D-92E3-4309-B1AC-EA381A90D717}" destId="{E75B9F0F-80C5-4599-ABCA-09B4D6FD9D26}" srcOrd="0" destOrd="0" presId="urn:microsoft.com/office/officeart/2008/layout/BendingPictureCaptionList"/>
    <dgm:cxn modelId="{768E74DF-CE9F-4A3D-85BD-74911F30662E}" type="presParOf" srcId="{E8620C0D-92E3-4309-B1AC-EA381A90D717}" destId="{5284539A-60A0-4C84-AB96-CD24AE6FC664}" srcOrd="1" destOrd="0" presId="urn:microsoft.com/office/officeart/2008/layout/BendingPictureCaptionList"/>
    <dgm:cxn modelId="{D4E67FC7-9B4B-4F6C-918D-85370EFDB802}" type="presParOf" srcId="{682F4F67-D33B-47C7-A44C-02F1B0185E9A}" destId="{64A61640-D461-4882-ABC2-29A69F944074}" srcOrd="3" destOrd="0" presId="urn:microsoft.com/office/officeart/2008/layout/BendingPictureCaptionList"/>
    <dgm:cxn modelId="{E51B7F2E-8EF1-457D-8830-93E3814AFAB7}" type="presParOf" srcId="{682F4F67-D33B-47C7-A44C-02F1B0185E9A}" destId="{79E490C4-0A1C-43C4-976D-285E3AA94FB5}" srcOrd="4" destOrd="0" presId="urn:microsoft.com/office/officeart/2008/layout/BendingPictureCaptionList"/>
    <dgm:cxn modelId="{669ADBD6-E6B8-496D-B370-32804B11FB15}" type="presParOf" srcId="{79E490C4-0A1C-43C4-976D-285E3AA94FB5}" destId="{63CBC2FA-9704-4657-84F1-1AED1EF2110C}" srcOrd="0" destOrd="0" presId="urn:microsoft.com/office/officeart/2008/layout/BendingPictureCaptionList"/>
    <dgm:cxn modelId="{D4EE9AC7-D56A-417A-A904-F86539205606}" type="presParOf" srcId="{79E490C4-0A1C-43C4-976D-285E3AA94FB5}" destId="{C3E89526-3AC4-450D-BE58-DC78151BE3A4}" srcOrd="1" destOrd="0" presId="urn:microsoft.com/office/officeart/2008/layout/BendingPictureCaptionList"/>
    <dgm:cxn modelId="{CCD7B248-E948-44CB-A165-80AADE943040}" type="presParOf" srcId="{682F4F67-D33B-47C7-A44C-02F1B0185E9A}" destId="{7FA28239-6F62-40AD-8560-F4C81D012B3E}" srcOrd="5" destOrd="0" presId="urn:microsoft.com/office/officeart/2008/layout/BendingPictureCaptionList"/>
    <dgm:cxn modelId="{E6A2638E-41B4-4999-9278-1466103F519F}" type="presParOf" srcId="{682F4F67-D33B-47C7-A44C-02F1B0185E9A}" destId="{CE53B513-B05A-4674-9DEF-EEF684325901}" srcOrd="6" destOrd="0" presId="urn:microsoft.com/office/officeart/2008/layout/BendingPictureCaptionList"/>
    <dgm:cxn modelId="{442D56FE-3057-4FA2-9DD2-44AC7B741F77}" type="presParOf" srcId="{CE53B513-B05A-4674-9DEF-EEF684325901}" destId="{7A026E47-5DD4-446C-9558-AA5499FB2CA5}" srcOrd="0" destOrd="0" presId="urn:microsoft.com/office/officeart/2008/layout/BendingPictureCaptionList"/>
    <dgm:cxn modelId="{38CF0E48-F4DB-44F3-BB2A-FC3D3A682CE0}" type="presParOf" srcId="{CE53B513-B05A-4674-9DEF-EEF684325901}" destId="{CFBECB7F-0538-4798-95B9-6C6680A5B6FE}" srcOrd="1" destOrd="0" presId="urn:microsoft.com/office/officeart/2008/layout/BendingPictureCaptionList"/>
    <dgm:cxn modelId="{9EBE5CEA-B7CA-415F-8936-861304750598}" type="presParOf" srcId="{682F4F67-D33B-47C7-A44C-02F1B0185E9A}" destId="{624DD83A-9D61-4FE2-B7F5-DD84925EEAD1}" srcOrd="7" destOrd="0" presId="urn:microsoft.com/office/officeart/2008/layout/BendingPictureCaptionList"/>
    <dgm:cxn modelId="{68F6E4CB-F393-48F4-B883-5AC235AFB6DB}" type="presParOf" srcId="{682F4F67-D33B-47C7-A44C-02F1B0185E9A}" destId="{588E237F-CB11-4D7D-A60C-ABB9B74489B4}" srcOrd="8" destOrd="0" presId="urn:microsoft.com/office/officeart/2008/layout/BendingPictureCaptionList"/>
    <dgm:cxn modelId="{24D377E1-0655-4B62-AA96-A2210555BA31}" type="presParOf" srcId="{588E237F-CB11-4D7D-A60C-ABB9B74489B4}" destId="{5DB5D7A7-E7EB-4F75-8AF1-4F86350D08DF}" srcOrd="0" destOrd="0" presId="urn:microsoft.com/office/officeart/2008/layout/BendingPictureCaptionList"/>
    <dgm:cxn modelId="{8FFC407A-4DC7-4CC6-B1CA-9176527EC323}" type="presParOf" srcId="{588E237F-CB11-4D7D-A60C-ABB9B74489B4}" destId="{7D5403F7-2BE7-40AB-987C-9C77BAF89235}" srcOrd="1" destOrd="0" presId="urn:microsoft.com/office/officeart/2008/layout/BendingPictureCaptionList"/>
    <dgm:cxn modelId="{D8AC1A2C-C697-4686-B535-69EDF7FEBB63}" type="presParOf" srcId="{682F4F67-D33B-47C7-A44C-02F1B0185E9A}" destId="{18B7DB99-1DFC-487F-BCDD-7BB1381758D3}" srcOrd="9" destOrd="0" presId="urn:microsoft.com/office/officeart/2008/layout/BendingPictureCaptionList"/>
    <dgm:cxn modelId="{BD0875A0-C5E6-4F37-9615-7F38B2E49230}" type="presParOf" srcId="{682F4F67-D33B-47C7-A44C-02F1B0185E9A}" destId="{3519E4EB-4676-4920-8947-A3BC76E08644}" srcOrd="10" destOrd="0" presId="urn:microsoft.com/office/officeart/2008/layout/BendingPictureCaptionList"/>
    <dgm:cxn modelId="{3279D09D-8702-4CAC-9259-B86A6E4BA71F}" type="presParOf" srcId="{3519E4EB-4676-4920-8947-A3BC76E08644}" destId="{EB13F5F4-7FE1-4987-8987-F48C81F0052F}" srcOrd="0" destOrd="0" presId="urn:microsoft.com/office/officeart/2008/layout/BendingPictureCaptionList"/>
    <dgm:cxn modelId="{E3F33BB5-EFC6-4023-9FE0-7C9D34EA93F2}" type="presParOf" srcId="{3519E4EB-4676-4920-8947-A3BC76E08644}" destId="{6338BE65-752F-40F4-B0C6-0A82C0CBC039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9370026-8FF2-4844-B8AF-530DDE4ECB11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A3B644BD-A50D-4066-8929-4AAEADE81EA1}">
      <dgm:prSet phldrT="[文字]" custT="1"/>
      <dgm:spPr/>
      <dgm:t>
        <a:bodyPr/>
        <a:lstStyle/>
        <a:p>
          <a:r>
            <a:rPr lang="zh-TW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招募高二</a:t>
          </a:r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高</a:t>
          </a:r>
          <a:r>
            <a:rPr lang="zh-TW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三</a:t>
          </a:r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</a:t>
          </a:r>
          <a:r>
            <a:rPr lang="zh-TW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生</a:t>
          </a:r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，</a:t>
          </a:r>
          <a:r>
            <a:rPr lang="zh-TW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組成「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Smile</a:t>
          </a:r>
          <a:r>
            <a:rPr lang="zh-TW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學姐」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D1C767F-7096-4E42-A34C-B736AF51E330}" type="parTrans" cxnId="{7CEB2A88-64AB-4041-A78C-D0234533954E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2B52F0-89AC-4BD1-908F-05F20164EA7A}" type="sibTrans" cxnId="{7CEB2A88-64AB-4041-A78C-D0234533954E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62E62A-DB8A-4FD0-9878-D8294FFDBA8F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為高一學習弱勢學生進行課業輔導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DCE7DE-51EA-4495-B116-FBFFABCCADAE}" type="parTrans" cxnId="{CC8B63D6-BE72-4473-956A-EC524EDEEF5D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CCD66D9-E73A-4A85-A86C-2B2F0014DFEE}" type="sibTrans" cxnId="{CC8B63D6-BE72-4473-956A-EC524EDEEF5D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8AC02F0-B19F-44A5-9B2F-8DC6BD46E793}" type="pres">
      <dgm:prSet presAssocID="{F9370026-8FF2-4844-B8AF-530DDE4ECB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DF8D167-2BE1-4F15-B9EC-10393DB5CC3E}" type="pres">
      <dgm:prSet presAssocID="{A3B644BD-A50D-4066-8929-4AAEADE81EA1}" presName="composite" presStyleCnt="0"/>
      <dgm:spPr/>
    </dgm:pt>
    <dgm:pt modelId="{5CF731C8-51BA-43B0-B23C-E982265E8A64}" type="pres">
      <dgm:prSet presAssocID="{A3B644BD-A50D-4066-8929-4AAEADE81EA1}" presName="rect1" presStyleLbl="b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4CC569E-B9F8-485A-9664-94A4D6293CC8}" type="pres">
      <dgm:prSet presAssocID="{A3B644BD-A50D-4066-8929-4AAEADE81EA1}" presName="wedgeRectCallout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064C39-DB78-4715-BA1D-342FAB3C4883}" type="pres">
      <dgm:prSet presAssocID="{072B52F0-89AC-4BD1-908F-05F20164EA7A}" presName="sibTrans" presStyleCnt="0"/>
      <dgm:spPr/>
    </dgm:pt>
    <dgm:pt modelId="{43106020-5462-45D4-B976-B6447F604D09}" type="pres">
      <dgm:prSet presAssocID="{F562E62A-DB8A-4FD0-9878-D8294FFDBA8F}" presName="composite" presStyleCnt="0"/>
      <dgm:spPr/>
    </dgm:pt>
    <dgm:pt modelId="{180FBFEB-AC94-4011-9F37-D02C531BC62D}" type="pres">
      <dgm:prSet presAssocID="{F562E62A-DB8A-4FD0-9878-D8294FFDBA8F}" presName="rect1" presStyleLbl="b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3B7560E-B072-460E-A43C-9CFD6DCEB7AE}" type="pres">
      <dgm:prSet presAssocID="{F562E62A-DB8A-4FD0-9878-D8294FFDBA8F}" presName="wedgeRectCallout1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842450E-C0FE-4B5A-9FA6-7C3B9F249B69}" type="presOf" srcId="{F9370026-8FF2-4844-B8AF-530DDE4ECB11}" destId="{B8AC02F0-B19F-44A5-9B2F-8DC6BD46E793}" srcOrd="0" destOrd="0" presId="urn:microsoft.com/office/officeart/2008/layout/BendingPictureCaptionList"/>
    <dgm:cxn modelId="{7F1CCD55-7EFC-4C4B-AC7B-7E506360A343}" type="presOf" srcId="{A3B644BD-A50D-4066-8929-4AAEADE81EA1}" destId="{D4CC569E-B9F8-485A-9664-94A4D6293CC8}" srcOrd="0" destOrd="0" presId="urn:microsoft.com/office/officeart/2008/layout/BendingPictureCaptionList"/>
    <dgm:cxn modelId="{A38B470F-5D6F-4D4D-BABE-FB2CB012947E}" type="presOf" srcId="{F562E62A-DB8A-4FD0-9878-D8294FFDBA8F}" destId="{E3B7560E-B072-460E-A43C-9CFD6DCEB7AE}" srcOrd="0" destOrd="0" presId="urn:microsoft.com/office/officeart/2008/layout/BendingPictureCaptionList"/>
    <dgm:cxn modelId="{7CEB2A88-64AB-4041-A78C-D0234533954E}" srcId="{F9370026-8FF2-4844-B8AF-530DDE4ECB11}" destId="{A3B644BD-A50D-4066-8929-4AAEADE81EA1}" srcOrd="0" destOrd="0" parTransId="{4D1C767F-7096-4E42-A34C-B736AF51E330}" sibTransId="{072B52F0-89AC-4BD1-908F-05F20164EA7A}"/>
    <dgm:cxn modelId="{CC8B63D6-BE72-4473-956A-EC524EDEEF5D}" srcId="{F9370026-8FF2-4844-B8AF-530DDE4ECB11}" destId="{F562E62A-DB8A-4FD0-9878-D8294FFDBA8F}" srcOrd="1" destOrd="0" parTransId="{3ADCE7DE-51EA-4495-B116-FBFFABCCADAE}" sibTransId="{2CCD66D9-E73A-4A85-A86C-2B2F0014DFEE}"/>
    <dgm:cxn modelId="{D522391D-D3F0-4DA4-B6D0-9011E4935B27}" type="presParOf" srcId="{B8AC02F0-B19F-44A5-9B2F-8DC6BD46E793}" destId="{ADF8D167-2BE1-4F15-B9EC-10393DB5CC3E}" srcOrd="0" destOrd="0" presId="urn:microsoft.com/office/officeart/2008/layout/BendingPictureCaptionList"/>
    <dgm:cxn modelId="{20B1EF32-019F-4E47-B531-7D66EACCE30B}" type="presParOf" srcId="{ADF8D167-2BE1-4F15-B9EC-10393DB5CC3E}" destId="{5CF731C8-51BA-43B0-B23C-E982265E8A64}" srcOrd="0" destOrd="0" presId="urn:microsoft.com/office/officeart/2008/layout/BendingPictureCaptionList"/>
    <dgm:cxn modelId="{C065685B-0B67-4F61-BA02-4CC5D1297086}" type="presParOf" srcId="{ADF8D167-2BE1-4F15-B9EC-10393DB5CC3E}" destId="{D4CC569E-B9F8-485A-9664-94A4D6293CC8}" srcOrd="1" destOrd="0" presId="urn:microsoft.com/office/officeart/2008/layout/BendingPictureCaptionList"/>
    <dgm:cxn modelId="{46D73FF2-797C-4F8F-98B9-44BD7AD1F750}" type="presParOf" srcId="{B8AC02F0-B19F-44A5-9B2F-8DC6BD46E793}" destId="{77064C39-DB78-4715-BA1D-342FAB3C4883}" srcOrd="1" destOrd="0" presId="urn:microsoft.com/office/officeart/2008/layout/BendingPictureCaptionList"/>
    <dgm:cxn modelId="{BF14CFA8-B6A3-4E9F-A8BF-66047D42C50E}" type="presParOf" srcId="{B8AC02F0-B19F-44A5-9B2F-8DC6BD46E793}" destId="{43106020-5462-45D4-B976-B6447F604D09}" srcOrd="2" destOrd="0" presId="urn:microsoft.com/office/officeart/2008/layout/BendingPictureCaptionList"/>
    <dgm:cxn modelId="{6AF1C0CC-8004-4986-B900-F6ADB093C857}" type="presParOf" srcId="{43106020-5462-45D4-B976-B6447F604D09}" destId="{180FBFEB-AC94-4011-9F37-D02C531BC62D}" srcOrd="0" destOrd="0" presId="urn:microsoft.com/office/officeart/2008/layout/BendingPictureCaptionList"/>
    <dgm:cxn modelId="{7D9657BF-1659-4BCD-B0B6-8CCF37FD9A9B}" type="presParOf" srcId="{43106020-5462-45D4-B976-B6447F604D09}" destId="{E3B7560E-B072-460E-A43C-9CFD6DCEB7A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9370026-8FF2-4844-B8AF-530DDE4ECB11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A3B644BD-A50D-4066-8929-4AAEADE81EA1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書香再傳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D1C767F-7096-4E42-A34C-B736AF51E330}" type="parTrans" cxnId="{7CEB2A88-64AB-4041-A78C-D0234533954E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2B52F0-89AC-4BD1-908F-05F20164EA7A}" type="sibTrans" cxnId="{7CEB2A88-64AB-4041-A78C-D0234533954E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62E62A-DB8A-4FD0-9878-D8294FFDBA8F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為愛導讀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DCE7DE-51EA-4495-B116-FBFFABCCADAE}" type="parTrans" cxnId="{CC8B63D6-BE72-4473-956A-EC524EDEEF5D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CCD66D9-E73A-4A85-A86C-2B2F0014DFEE}" type="sibTrans" cxnId="{CC8B63D6-BE72-4473-956A-EC524EDEEF5D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F417B97-4D64-426F-A0BA-9637FB8F81B0}">
      <dgm:prSet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動物之家服務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2CC6E0B-B50E-48C2-BECB-9CBA68729B25}" type="parTrans" cxnId="{0C11477C-233A-4793-A3F6-03667B36B3D8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8F2F652-665C-416E-AB26-E463F87D1190}" type="sibTrans" cxnId="{0C11477C-233A-4793-A3F6-03667B36B3D8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8AC02F0-B19F-44A5-9B2F-8DC6BD46E793}" type="pres">
      <dgm:prSet presAssocID="{F9370026-8FF2-4844-B8AF-530DDE4ECB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DF8D167-2BE1-4F15-B9EC-10393DB5CC3E}" type="pres">
      <dgm:prSet presAssocID="{A3B644BD-A50D-4066-8929-4AAEADE81EA1}" presName="composite" presStyleCnt="0"/>
      <dgm:spPr/>
    </dgm:pt>
    <dgm:pt modelId="{5CF731C8-51BA-43B0-B23C-E982265E8A64}" type="pres">
      <dgm:prSet presAssocID="{A3B644BD-A50D-4066-8929-4AAEADE81EA1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D4CC569E-B9F8-485A-9664-94A4D6293CC8}" type="pres">
      <dgm:prSet presAssocID="{A3B644BD-A50D-4066-8929-4AAEADE81EA1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064C39-DB78-4715-BA1D-342FAB3C4883}" type="pres">
      <dgm:prSet presAssocID="{072B52F0-89AC-4BD1-908F-05F20164EA7A}" presName="sibTrans" presStyleCnt="0"/>
      <dgm:spPr/>
    </dgm:pt>
    <dgm:pt modelId="{43106020-5462-45D4-B976-B6447F604D09}" type="pres">
      <dgm:prSet presAssocID="{F562E62A-DB8A-4FD0-9878-D8294FFDBA8F}" presName="composite" presStyleCnt="0"/>
      <dgm:spPr/>
    </dgm:pt>
    <dgm:pt modelId="{180FBFEB-AC94-4011-9F37-D02C531BC62D}" type="pres">
      <dgm:prSet presAssocID="{F562E62A-DB8A-4FD0-9878-D8294FFDBA8F}" presName="rect1" presStyleLbl="bgImgPlace1" presStyleIdx="1" presStyleCnt="3" custLinFactNeighborX="-1608" custLinFactNeighborY="81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E3B7560E-B072-460E-A43C-9CFD6DCEB7AE}" type="pres">
      <dgm:prSet presAssocID="{F562E62A-DB8A-4FD0-9878-D8294FFDBA8F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C5BB79-2B6F-4F40-82E8-F2014CF46862}" type="pres">
      <dgm:prSet presAssocID="{2CCD66D9-E73A-4A85-A86C-2B2F0014DFEE}" presName="sibTrans" presStyleCnt="0"/>
      <dgm:spPr/>
    </dgm:pt>
    <dgm:pt modelId="{72A2C340-5F44-4B6E-89FC-8DC5A249417E}" type="pres">
      <dgm:prSet presAssocID="{AF417B97-4D64-426F-A0BA-9637FB8F81B0}" presName="composite" presStyleCnt="0"/>
      <dgm:spPr/>
    </dgm:pt>
    <dgm:pt modelId="{D22E72A7-8B6B-43A5-AC06-4FC8F395DD40}" type="pres">
      <dgm:prSet presAssocID="{AF417B97-4D64-426F-A0BA-9637FB8F81B0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FC102BB9-5DEF-4927-9A27-74728B21261B}" type="pres">
      <dgm:prSet presAssocID="{AF417B97-4D64-426F-A0BA-9637FB8F81B0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842450E-C0FE-4B5A-9FA6-7C3B9F249B69}" type="presOf" srcId="{F9370026-8FF2-4844-B8AF-530DDE4ECB11}" destId="{B8AC02F0-B19F-44A5-9B2F-8DC6BD46E793}" srcOrd="0" destOrd="0" presId="urn:microsoft.com/office/officeart/2008/layout/BendingPictureCaptionList"/>
    <dgm:cxn modelId="{0ACCDFAD-6744-4831-9AA1-EA705EC64D09}" type="presOf" srcId="{AF417B97-4D64-426F-A0BA-9637FB8F81B0}" destId="{FC102BB9-5DEF-4927-9A27-74728B21261B}" srcOrd="0" destOrd="0" presId="urn:microsoft.com/office/officeart/2008/layout/BendingPictureCaptionList"/>
    <dgm:cxn modelId="{7F1CCD55-7EFC-4C4B-AC7B-7E506360A343}" type="presOf" srcId="{A3B644BD-A50D-4066-8929-4AAEADE81EA1}" destId="{D4CC569E-B9F8-485A-9664-94A4D6293CC8}" srcOrd="0" destOrd="0" presId="urn:microsoft.com/office/officeart/2008/layout/BendingPictureCaptionList"/>
    <dgm:cxn modelId="{A38B470F-5D6F-4D4D-BABE-FB2CB012947E}" type="presOf" srcId="{F562E62A-DB8A-4FD0-9878-D8294FFDBA8F}" destId="{E3B7560E-B072-460E-A43C-9CFD6DCEB7AE}" srcOrd="0" destOrd="0" presId="urn:microsoft.com/office/officeart/2008/layout/BendingPictureCaptionList"/>
    <dgm:cxn modelId="{7CEB2A88-64AB-4041-A78C-D0234533954E}" srcId="{F9370026-8FF2-4844-B8AF-530DDE4ECB11}" destId="{A3B644BD-A50D-4066-8929-4AAEADE81EA1}" srcOrd="0" destOrd="0" parTransId="{4D1C767F-7096-4E42-A34C-B736AF51E330}" sibTransId="{072B52F0-89AC-4BD1-908F-05F20164EA7A}"/>
    <dgm:cxn modelId="{CC8B63D6-BE72-4473-956A-EC524EDEEF5D}" srcId="{F9370026-8FF2-4844-B8AF-530DDE4ECB11}" destId="{F562E62A-DB8A-4FD0-9878-D8294FFDBA8F}" srcOrd="1" destOrd="0" parTransId="{3ADCE7DE-51EA-4495-B116-FBFFABCCADAE}" sibTransId="{2CCD66D9-E73A-4A85-A86C-2B2F0014DFEE}"/>
    <dgm:cxn modelId="{0C11477C-233A-4793-A3F6-03667B36B3D8}" srcId="{F9370026-8FF2-4844-B8AF-530DDE4ECB11}" destId="{AF417B97-4D64-426F-A0BA-9637FB8F81B0}" srcOrd="2" destOrd="0" parTransId="{22CC6E0B-B50E-48C2-BECB-9CBA68729B25}" sibTransId="{A8F2F652-665C-416E-AB26-E463F87D1190}"/>
    <dgm:cxn modelId="{D522391D-D3F0-4DA4-B6D0-9011E4935B27}" type="presParOf" srcId="{B8AC02F0-B19F-44A5-9B2F-8DC6BD46E793}" destId="{ADF8D167-2BE1-4F15-B9EC-10393DB5CC3E}" srcOrd="0" destOrd="0" presId="urn:microsoft.com/office/officeart/2008/layout/BendingPictureCaptionList"/>
    <dgm:cxn modelId="{20B1EF32-019F-4E47-B531-7D66EACCE30B}" type="presParOf" srcId="{ADF8D167-2BE1-4F15-B9EC-10393DB5CC3E}" destId="{5CF731C8-51BA-43B0-B23C-E982265E8A64}" srcOrd="0" destOrd="0" presId="urn:microsoft.com/office/officeart/2008/layout/BendingPictureCaptionList"/>
    <dgm:cxn modelId="{C065685B-0B67-4F61-BA02-4CC5D1297086}" type="presParOf" srcId="{ADF8D167-2BE1-4F15-B9EC-10393DB5CC3E}" destId="{D4CC569E-B9F8-485A-9664-94A4D6293CC8}" srcOrd="1" destOrd="0" presId="urn:microsoft.com/office/officeart/2008/layout/BendingPictureCaptionList"/>
    <dgm:cxn modelId="{46D73FF2-797C-4F8F-98B9-44BD7AD1F750}" type="presParOf" srcId="{B8AC02F0-B19F-44A5-9B2F-8DC6BD46E793}" destId="{77064C39-DB78-4715-BA1D-342FAB3C4883}" srcOrd="1" destOrd="0" presId="urn:microsoft.com/office/officeart/2008/layout/BendingPictureCaptionList"/>
    <dgm:cxn modelId="{BF14CFA8-B6A3-4E9F-A8BF-66047D42C50E}" type="presParOf" srcId="{B8AC02F0-B19F-44A5-9B2F-8DC6BD46E793}" destId="{43106020-5462-45D4-B976-B6447F604D09}" srcOrd="2" destOrd="0" presId="urn:microsoft.com/office/officeart/2008/layout/BendingPictureCaptionList"/>
    <dgm:cxn modelId="{6AF1C0CC-8004-4986-B900-F6ADB093C857}" type="presParOf" srcId="{43106020-5462-45D4-B976-B6447F604D09}" destId="{180FBFEB-AC94-4011-9F37-D02C531BC62D}" srcOrd="0" destOrd="0" presId="urn:microsoft.com/office/officeart/2008/layout/BendingPictureCaptionList"/>
    <dgm:cxn modelId="{7D9657BF-1659-4BCD-B0B6-8CCF37FD9A9B}" type="presParOf" srcId="{43106020-5462-45D4-B976-B6447F604D09}" destId="{E3B7560E-B072-460E-A43C-9CFD6DCEB7AE}" srcOrd="1" destOrd="0" presId="urn:microsoft.com/office/officeart/2008/layout/BendingPictureCaptionList"/>
    <dgm:cxn modelId="{520599AB-FBA7-428C-87AD-24F21045FAF1}" type="presParOf" srcId="{B8AC02F0-B19F-44A5-9B2F-8DC6BD46E793}" destId="{E7C5BB79-2B6F-4F40-82E8-F2014CF46862}" srcOrd="3" destOrd="0" presId="urn:microsoft.com/office/officeart/2008/layout/BendingPictureCaptionList"/>
    <dgm:cxn modelId="{740482AB-9E93-45F3-AC62-51B7D2810FDB}" type="presParOf" srcId="{B8AC02F0-B19F-44A5-9B2F-8DC6BD46E793}" destId="{72A2C340-5F44-4B6E-89FC-8DC5A249417E}" srcOrd="4" destOrd="0" presId="urn:microsoft.com/office/officeart/2008/layout/BendingPictureCaptionList"/>
    <dgm:cxn modelId="{DD40C501-3310-46EB-9725-C54D129C851B}" type="presParOf" srcId="{72A2C340-5F44-4B6E-89FC-8DC5A249417E}" destId="{D22E72A7-8B6B-43A5-AC06-4FC8F395DD40}" srcOrd="0" destOrd="0" presId="urn:microsoft.com/office/officeart/2008/layout/BendingPictureCaptionList"/>
    <dgm:cxn modelId="{82296513-C53A-4916-9DFF-303B5BBC8CF3}" type="presParOf" srcId="{72A2C340-5F44-4B6E-89FC-8DC5A249417E}" destId="{FC102BB9-5DEF-4927-9A27-74728B21261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09F355-060E-4974-A234-5169FD362DD5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B8E8EFAD-C5D2-4408-8352-0CEB77CAF5DD}">
      <dgm:prSet phldrT="[文字]" custT="1"/>
      <dgm:spPr>
        <a:solidFill>
          <a:srgbClr val="C00000"/>
        </a:solidFill>
      </dgm:spPr>
      <dgm:t>
        <a:bodyPr/>
        <a:lstStyle/>
        <a:p>
          <a:r>
            <a:rPr lang="zh-TW" altLang="en-US" sz="2000" dirty="0" smtClean="0">
              <a:latin typeface="華康儷中黑(P)" panose="020B0500000000000000" pitchFamily="34" charset="-120"/>
              <a:ea typeface="華康儷中黑(P)" panose="020B0500000000000000" pitchFamily="34" charset="-120"/>
            </a:rPr>
            <a:t>活動理念與目標</a:t>
          </a:r>
          <a:endParaRPr lang="zh-TW" altLang="en-US" sz="2000" dirty="0">
            <a:latin typeface="華康儷中黑(P)" panose="020B0500000000000000" pitchFamily="34" charset="-120"/>
            <a:ea typeface="華康儷中黑(P)" panose="020B0500000000000000" pitchFamily="34" charset="-120"/>
          </a:endParaRPr>
        </a:p>
      </dgm:t>
    </dgm:pt>
    <dgm:pt modelId="{DAB73339-A211-4E8F-91D4-17BF8AD1AE3C}" type="parTrans" cxnId="{18736132-8E4F-43A1-B523-EDF727491EDA}">
      <dgm:prSet/>
      <dgm:spPr/>
      <dgm:t>
        <a:bodyPr/>
        <a:lstStyle/>
        <a:p>
          <a:endParaRPr lang="zh-TW" altLang="en-US"/>
        </a:p>
      </dgm:t>
    </dgm:pt>
    <dgm:pt modelId="{965593A0-1DE2-4A1A-A5CD-C81D7CE0827B}" type="sibTrans" cxnId="{18736132-8E4F-43A1-B523-EDF727491EDA}">
      <dgm:prSet/>
      <dgm:spPr/>
      <dgm:t>
        <a:bodyPr/>
        <a:lstStyle/>
        <a:p>
          <a:endParaRPr lang="zh-TW" altLang="en-US"/>
        </a:p>
      </dgm:t>
    </dgm:pt>
    <dgm:pt modelId="{2BDAA8DF-621F-43FB-8FEB-F6FFDFAF039A}">
      <dgm:prSet phldrT="[文字]" custT="1"/>
      <dgm:spPr/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0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發揚「厚生」精神</a:t>
          </a:r>
          <a:endParaRPr lang="zh-TW" altLang="en-US" sz="2000" b="1" dirty="0">
            <a:solidFill>
              <a:schemeClr val="bg2">
                <a:lumMod val="2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08328A7-EB56-4EF5-B156-A6A3C6E8C85F}" type="parTrans" cxnId="{33362A3C-BDFF-4E2D-BB62-B15CBEB5DF91}">
      <dgm:prSet/>
      <dgm:spPr/>
      <dgm:t>
        <a:bodyPr/>
        <a:lstStyle/>
        <a:p>
          <a:endParaRPr lang="zh-TW" altLang="en-US"/>
        </a:p>
      </dgm:t>
    </dgm:pt>
    <dgm:pt modelId="{B057D02E-6E1A-4A93-9BD3-947B4F095596}" type="sibTrans" cxnId="{33362A3C-BDFF-4E2D-BB62-B15CBEB5DF91}">
      <dgm:prSet/>
      <dgm:spPr/>
      <dgm:t>
        <a:bodyPr/>
        <a:lstStyle/>
        <a:p>
          <a:endParaRPr lang="zh-TW" altLang="en-US"/>
        </a:p>
      </dgm:t>
    </dgm:pt>
    <dgm:pt modelId="{70193DFF-450D-4BE2-B8E7-6F10F74A3CFE}">
      <dgm:prSet phldrT="[文字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zh-TW" altLang="en-US" sz="2000" dirty="0" smtClean="0">
              <a:latin typeface="華康儷中黑(P)" panose="020B0500000000000000" pitchFamily="34" charset="-120"/>
              <a:ea typeface="華康儷中黑(P)" panose="020B0500000000000000" pitchFamily="34" charset="-120"/>
            </a:rPr>
            <a:t>創新與特色</a:t>
          </a:r>
          <a:endParaRPr lang="zh-TW" altLang="en-US" sz="2000" dirty="0">
            <a:latin typeface="華康儷中黑(P)" panose="020B0500000000000000" pitchFamily="34" charset="-120"/>
            <a:ea typeface="華康儷中黑(P)" panose="020B0500000000000000" pitchFamily="34" charset="-120"/>
          </a:endParaRPr>
        </a:p>
      </dgm:t>
    </dgm:pt>
    <dgm:pt modelId="{8110C453-08A0-4FEB-B397-59436F0D6F9C}" type="parTrans" cxnId="{1B7205E3-CD3F-46E9-B5A2-EF229C942758}">
      <dgm:prSet/>
      <dgm:spPr/>
      <dgm:t>
        <a:bodyPr/>
        <a:lstStyle/>
        <a:p>
          <a:endParaRPr lang="zh-TW" altLang="en-US"/>
        </a:p>
      </dgm:t>
    </dgm:pt>
    <dgm:pt modelId="{A471C5F3-302F-4AA9-BE32-6F57377837E1}" type="sibTrans" cxnId="{1B7205E3-CD3F-46E9-B5A2-EF229C942758}">
      <dgm:prSet/>
      <dgm:spPr/>
      <dgm:t>
        <a:bodyPr/>
        <a:lstStyle/>
        <a:p>
          <a:endParaRPr lang="zh-TW" altLang="en-US"/>
        </a:p>
      </dgm:t>
    </dgm:pt>
    <dgm:pt modelId="{03B2FB9B-10C3-48EC-AB17-01985C4BF8DC}">
      <dgm:prSet phldrT="[文字]" custT="1"/>
      <dgm:spPr/>
      <dgm:t>
        <a:bodyPr/>
        <a:lstStyle/>
        <a:p>
          <a:r>
            <a:rPr lang="zh-TW" altLang="en-US" sz="2000" dirty="0" smtClean="0">
              <a:latin typeface="華康儷中黑(P)" panose="020B0500000000000000" pitchFamily="34" charset="-120"/>
              <a:ea typeface="華康儷中黑(P)" panose="020B0500000000000000" pitchFamily="34" charset="-120"/>
            </a:rPr>
            <a:t>資源與運用</a:t>
          </a:r>
          <a:endParaRPr lang="zh-TW" altLang="en-US" sz="2000" dirty="0">
            <a:latin typeface="華康儷中黑(P)" panose="020B0500000000000000" pitchFamily="34" charset="-120"/>
            <a:ea typeface="華康儷中黑(P)" panose="020B0500000000000000" pitchFamily="34" charset="-120"/>
          </a:endParaRPr>
        </a:p>
      </dgm:t>
    </dgm:pt>
    <dgm:pt modelId="{EF4E8BD2-9D05-42AD-8AEC-563D440795CD}" type="parTrans" cxnId="{54BDBD64-9181-4B19-B8AE-C1B0DCD653BA}">
      <dgm:prSet/>
      <dgm:spPr/>
      <dgm:t>
        <a:bodyPr/>
        <a:lstStyle/>
        <a:p>
          <a:endParaRPr lang="zh-TW" altLang="en-US"/>
        </a:p>
      </dgm:t>
    </dgm:pt>
    <dgm:pt modelId="{F3591AD9-BD07-44B4-B792-4A1D8CF305AC}" type="sibTrans" cxnId="{54BDBD64-9181-4B19-B8AE-C1B0DCD653BA}">
      <dgm:prSet/>
      <dgm:spPr/>
      <dgm:t>
        <a:bodyPr/>
        <a:lstStyle/>
        <a:p>
          <a:endParaRPr lang="zh-TW" altLang="en-US"/>
        </a:p>
      </dgm:t>
    </dgm:pt>
    <dgm:pt modelId="{4178581A-FED0-4B10-897F-45BF4FF98764}">
      <dgm:prSet phldrT="[文字]"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16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與</a:t>
          </a:r>
          <a:r>
            <a:rPr lang="zh-TW" altLang="en-US" sz="1600" b="1" dirty="0" smtClean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公益團體</a:t>
          </a:r>
          <a:r>
            <a:rPr lang="zh-TW" altLang="en-US" sz="16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合作：弘道老人福利基金會、華山基金會</a:t>
          </a:r>
          <a:endParaRPr lang="zh-TW" altLang="en-US" sz="1600" b="1" dirty="0">
            <a:solidFill>
              <a:schemeClr val="bg2">
                <a:lumMod val="2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8AEBD2-A071-4492-8835-3310F8BEF62F}" type="parTrans" cxnId="{735AFFFD-595B-4DF9-B6C4-B872F2BA4418}">
      <dgm:prSet/>
      <dgm:spPr/>
      <dgm:t>
        <a:bodyPr/>
        <a:lstStyle/>
        <a:p>
          <a:endParaRPr lang="zh-TW" altLang="en-US"/>
        </a:p>
      </dgm:t>
    </dgm:pt>
    <dgm:pt modelId="{B5BDB5F1-7B9C-41DC-8A85-04DC946AC608}" type="sibTrans" cxnId="{735AFFFD-595B-4DF9-B6C4-B872F2BA4418}">
      <dgm:prSet/>
      <dgm:spPr/>
      <dgm:t>
        <a:bodyPr/>
        <a:lstStyle/>
        <a:p>
          <a:endParaRPr lang="zh-TW" altLang="en-US"/>
        </a:p>
      </dgm:t>
    </dgm:pt>
    <dgm:pt modelId="{70E28339-8A08-4178-97F4-36BF994D156D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2000" dirty="0" smtClean="0">
              <a:latin typeface="華康儷中黑(P)" panose="020B0500000000000000" pitchFamily="34" charset="-120"/>
              <a:ea typeface="華康儷中黑(P)" panose="020B0500000000000000" pitchFamily="34" charset="-120"/>
            </a:rPr>
            <a:t>成效與推廣</a:t>
          </a:r>
          <a:endParaRPr lang="zh-TW" altLang="en-US" sz="2000" dirty="0">
            <a:latin typeface="華康儷中黑(P)" panose="020B0500000000000000" pitchFamily="34" charset="-120"/>
            <a:ea typeface="華康儷中黑(P)" panose="020B0500000000000000" pitchFamily="34" charset="-120"/>
          </a:endParaRPr>
        </a:p>
      </dgm:t>
    </dgm:pt>
    <dgm:pt modelId="{B3ADAD7E-EB62-44FC-A4EF-EE07E8848FAC}" type="parTrans" cxnId="{ADB73272-EE70-40BB-9383-42B60D271723}">
      <dgm:prSet/>
      <dgm:spPr/>
      <dgm:t>
        <a:bodyPr/>
        <a:lstStyle/>
        <a:p>
          <a:endParaRPr lang="zh-TW" altLang="en-US"/>
        </a:p>
      </dgm:t>
    </dgm:pt>
    <dgm:pt modelId="{A5D9A19E-6506-4DC8-9A44-FC9C6A0F2C59}" type="sibTrans" cxnId="{ADB73272-EE70-40BB-9383-42B60D271723}">
      <dgm:prSet/>
      <dgm:spPr/>
      <dgm:t>
        <a:bodyPr/>
        <a:lstStyle/>
        <a:p>
          <a:endParaRPr lang="zh-TW" altLang="en-US"/>
        </a:p>
      </dgm:t>
    </dgm:pt>
    <dgm:pt modelId="{B2DF7ECE-95E6-4BBF-9A80-6D484AE59873}">
      <dgm:prSet phldrT="[文字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zh-TW" altLang="en-US" sz="2000" dirty="0" smtClean="0">
              <a:latin typeface="華康儷中黑(P)" panose="020B0500000000000000" pitchFamily="34" charset="-120"/>
              <a:ea typeface="華康儷中黑(P)" panose="020B0500000000000000" pitchFamily="34" charset="-120"/>
            </a:rPr>
            <a:t>自我檢核與省思</a:t>
          </a:r>
          <a:endParaRPr lang="zh-TW" altLang="en-US" sz="2000" dirty="0">
            <a:latin typeface="華康儷中黑(P)" panose="020B0500000000000000" pitchFamily="34" charset="-120"/>
            <a:ea typeface="華康儷中黑(P)" panose="020B0500000000000000" pitchFamily="34" charset="-120"/>
          </a:endParaRPr>
        </a:p>
      </dgm:t>
    </dgm:pt>
    <dgm:pt modelId="{663C5EBC-2EDD-466F-8B61-580904418E82}" type="parTrans" cxnId="{05C7E429-965D-4DD0-8F41-01486DF107B7}">
      <dgm:prSet/>
      <dgm:spPr/>
      <dgm:t>
        <a:bodyPr/>
        <a:lstStyle/>
        <a:p>
          <a:endParaRPr lang="zh-TW" altLang="en-US"/>
        </a:p>
      </dgm:t>
    </dgm:pt>
    <dgm:pt modelId="{F4F0FF26-119B-454B-8F1D-582D3DF12BCD}" type="sibTrans" cxnId="{05C7E429-965D-4DD0-8F41-01486DF107B7}">
      <dgm:prSet/>
      <dgm:spPr/>
      <dgm:t>
        <a:bodyPr/>
        <a:lstStyle/>
        <a:p>
          <a:endParaRPr lang="zh-TW" altLang="en-US"/>
        </a:p>
      </dgm:t>
    </dgm:pt>
    <dgm:pt modelId="{B6F0593D-E21A-41C1-B431-6541B1036725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「銀髮關懷」、「實習家庭」、「</a:t>
          </a:r>
          <a:r>
            <a:rPr lang="en-US" altLang="zh-TW" sz="20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Smile</a:t>
          </a:r>
          <a:r>
            <a:rPr lang="zh-TW" altLang="en-US" sz="20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學姊」、「</a:t>
          </a:r>
          <a:r>
            <a:rPr lang="en-US" altLang="zh-TW" sz="20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CTW</a:t>
          </a:r>
          <a:r>
            <a:rPr lang="zh-TW" altLang="en-US" sz="20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</a:t>
          </a:r>
          <a:endParaRPr lang="zh-TW" altLang="en-US" sz="2000" b="1" dirty="0">
            <a:solidFill>
              <a:schemeClr val="bg2">
                <a:lumMod val="2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60B8F1-93EF-4F9E-9C8A-54A71EB7B277}" type="parTrans" cxnId="{CD2B1997-4C81-4B26-BDBA-B52F8B892965}">
      <dgm:prSet/>
      <dgm:spPr/>
      <dgm:t>
        <a:bodyPr/>
        <a:lstStyle/>
        <a:p>
          <a:endParaRPr lang="zh-TW" altLang="en-US"/>
        </a:p>
      </dgm:t>
    </dgm:pt>
    <dgm:pt modelId="{7F892B21-9DB1-4C48-A8A1-0A4B8D69E6B2}" type="sibTrans" cxnId="{CD2B1997-4C81-4B26-BDBA-B52F8B892965}">
      <dgm:prSet/>
      <dgm:spPr/>
      <dgm:t>
        <a:bodyPr/>
        <a:lstStyle/>
        <a:p>
          <a:endParaRPr lang="zh-TW" altLang="en-US"/>
        </a:p>
      </dgm:t>
    </dgm:pt>
    <dgm:pt modelId="{56AC4900-C9EC-458A-BFFE-96969679EAB6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透過全校性活動、導師班級經營、服務性社團，學生自主團體等，全面推廣，增進成效</a:t>
          </a:r>
          <a:endParaRPr lang="zh-TW" altLang="en-US" sz="2000" b="1" dirty="0">
            <a:solidFill>
              <a:schemeClr val="bg2">
                <a:lumMod val="2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AF2E04-26BB-44C7-A789-31A94EE5642B}" type="parTrans" cxnId="{6151FCAA-31A5-4E71-A03B-DA65B2371652}">
      <dgm:prSet/>
      <dgm:spPr/>
      <dgm:t>
        <a:bodyPr/>
        <a:lstStyle/>
        <a:p>
          <a:endParaRPr lang="zh-TW" altLang="en-US"/>
        </a:p>
      </dgm:t>
    </dgm:pt>
    <dgm:pt modelId="{CBE6CAA1-B30A-4B58-AF89-9E6A59955BE2}" type="sibTrans" cxnId="{6151FCAA-31A5-4E71-A03B-DA65B2371652}">
      <dgm:prSet/>
      <dgm:spPr/>
      <dgm:t>
        <a:bodyPr/>
        <a:lstStyle/>
        <a:p>
          <a:endParaRPr lang="zh-TW" altLang="en-US"/>
        </a:p>
      </dgm:t>
    </dgm:pt>
    <dgm:pt modelId="{74EEE5BC-5D17-4F18-ADC2-99DBD5D8C40B}">
      <dgm:prSet custT="1"/>
      <dgm:spPr/>
      <dgm:t>
        <a:bodyPr/>
        <a:lstStyle/>
        <a:p>
          <a:r>
            <a:rPr lang="zh-TW" altLang="en-US" sz="20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透過學生回饋、活動檢討，以利活動持續辦理</a:t>
          </a:r>
          <a:endParaRPr lang="zh-TW" altLang="en-US" sz="2000" b="1" dirty="0">
            <a:solidFill>
              <a:schemeClr val="bg2">
                <a:lumMod val="2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532729-AF80-4AEC-8796-8B700379DE17}" type="parTrans" cxnId="{0FAC8AF9-0EAA-4C47-BE5F-BC36C7B46945}">
      <dgm:prSet/>
      <dgm:spPr/>
      <dgm:t>
        <a:bodyPr/>
        <a:lstStyle/>
        <a:p>
          <a:endParaRPr lang="zh-TW" altLang="en-US"/>
        </a:p>
      </dgm:t>
    </dgm:pt>
    <dgm:pt modelId="{5E29182A-BC85-4F0F-A5D3-9937E8CDE310}" type="sibTrans" cxnId="{0FAC8AF9-0EAA-4C47-BE5F-BC36C7B46945}">
      <dgm:prSet/>
      <dgm:spPr/>
      <dgm:t>
        <a:bodyPr/>
        <a:lstStyle/>
        <a:p>
          <a:endParaRPr lang="zh-TW" altLang="en-US"/>
        </a:p>
      </dgm:t>
    </dgm:pt>
    <dgm:pt modelId="{A6F8C39D-1127-488C-9135-E278A90F526A}">
      <dgm:prSet phldrT="[文字]"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16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與</a:t>
          </a:r>
          <a:r>
            <a:rPr lang="zh-TW" altLang="en-US" sz="1600" b="1" dirty="0" smtClean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企業機構</a:t>
          </a:r>
          <a:r>
            <a:rPr lang="zh-TW" altLang="en-US" sz="16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合作：</a:t>
          </a:r>
          <a:r>
            <a:rPr lang="en-US" altLang="zh-TW" sz="16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IDEA</a:t>
          </a:r>
          <a:r>
            <a:rPr lang="zh-TW" altLang="en-US" sz="16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深度探索教育機構</a:t>
          </a:r>
          <a:endParaRPr lang="zh-TW" altLang="en-US" sz="1600" b="1" dirty="0">
            <a:solidFill>
              <a:schemeClr val="bg2">
                <a:lumMod val="2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103B76-9B5A-46AE-9F17-92E7D70D92FE}" type="parTrans" cxnId="{737F4079-19B6-41C0-8FDE-2D995B384AEA}">
      <dgm:prSet/>
      <dgm:spPr/>
      <dgm:t>
        <a:bodyPr/>
        <a:lstStyle/>
        <a:p>
          <a:endParaRPr lang="zh-TW" altLang="en-US"/>
        </a:p>
      </dgm:t>
    </dgm:pt>
    <dgm:pt modelId="{26301C57-B613-4B70-BE2A-528943638639}" type="sibTrans" cxnId="{737F4079-19B6-41C0-8FDE-2D995B384AEA}">
      <dgm:prSet/>
      <dgm:spPr/>
      <dgm:t>
        <a:bodyPr/>
        <a:lstStyle/>
        <a:p>
          <a:endParaRPr lang="zh-TW" altLang="en-US"/>
        </a:p>
      </dgm:t>
    </dgm:pt>
    <dgm:pt modelId="{4522E9A8-4883-4214-8B82-7C73C6BD33A6}">
      <dgm:prSet phldrT="[文字]"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16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與</a:t>
          </a:r>
          <a:r>
            <a:rPr lang="zh-TW" altLang="en-US" sz="1600" b="1" dirty="0" smtClean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政府機關</a:t>
          </a:r>
          <a:r>
            <a:rPr lang="zh-TW" altLang="en-US" sz="16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合作：響應新北市政府淨灘活動</a:t>
          </a:r>
          <a:endParaRPr lang="zh-TW" altLang="en-US" sz="1600" b="1" dirty="0">
            <a:solidFill>
              <a:schemeClr val="bg2">
                <a:lumMod val="2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E97190-0E43-4767-84B6-FE1D8183048C}" type="parTrans" cxnId="{A56C9A93-887B-4BD0-8581-B61683D26D4F}">
      <dgm:prSet/>
      <dgm:spPr/>
      <dgm:t>
        <a:bodyPr/>
        <a:lstStyle/>
        <a:p>
          <a:endParaRPr lang="zh-TW" altLang="en-US"/>
        </a:p>
      </dgm:t>
    </dgm:pt>
    <dgm:pt modelId="{387AD426-D5BC-45B7-9320-13539662F765}" type="sibTrans" cxnId="{A56C9A93-887B-4BD0-8581-B61683D26D4F}">
      <dgm:prSet/>
      <dgm:spPr/>
      <dgm:t>
        <a:bodyPr/>
        <a:lstStyle/>
        <a:p>
          <a:endParaRPr lang="zh-TW" altLang="en-US"/>
        </a:p>
      </dgm:t>
    </dgm:pt>
    <dgm:pt modelId="{FB733017-32FF-464A-891B-EB2A04851B49}">
      <dgm:prSet phldrT="[文字]" custT="1"/>
      <dgm:spPr/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000" b="1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落實「全人」教育</a:t>
          </a:r>
          <a:endParaRPr lang="zh-TW" altLang="en-US" sz="2000" b="1" dirty="0">
            <a:solidFill>
              <a:schemeClr val="bg2">
                <a:lumMod val="2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A746474-CC49-4A0E-9F50-989921CC74D1}" type="parTrans" cxnId="{02E74FD2-57F4-4E0B-865A-DDE164D18E91}">
      <dgm:prSet/>
      <dgm:spPr/>
      <dgm:t>
        <a:bodyPr/>
        <a:lstStyle/>
        <a:p>
          <a:endParaRPr lang="zh-TW" altLang="en-US"/>
        </a:p>
      </dgm:t>
    </dgm:pt>
    <dgm:pt modelId="{23C3F240-249C-4E2B-9620-0B12DD88FBE1}" type="sibTrans" cxnId="{02E74FD2-57F4-4E0B-865A-DDE164D18E91}">
      <dgm:prSet/>
      <dgm:spPr/>
      <dgm:t>
        <a:bodyPr/>
        <a:lstStyle/>
        <a:p>
          <a:endParaRPr lang="zh-TW" altLang="en-US"/>
        </a:p>
      </dgm:t>
    </dgm:pt>
    <dgm:pt modelId="{F168A218-7056-4F71-9EBB-727F90F99CAB}" type="pres">
      <dgm:prSet presAssocID="{CA09F355-060E-4974-A234-5169FD362DD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E285888-CBBD-4F8C-BC72-82D07A2BDB83}" type="pres">
      <dgm:prSet presAssocID="{B8E8EFAD-C5D2-4408-8352-0CEB77CAF5DD}" presName="linNode" presStyleCnt="0"/>
      <dgm:spPr/>
    </dgm:pt>
    <dgm:pt modelId="{A0945FAA-6E78-418E-A1F2-57D44B26CE89}" type="pres">
      <dgm:prSet presAssocID="{B8E8EFAD-C5D2-4408-8352-0CEB77CAF5DD}" presName="parentText" presStyleLbl="node1" presStyleIdx="0" presStyleCnt="5" custScaleX="7320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09725F-861A-4560-884F-9E7156BC7DDC}" type="pres">
      <dgm:prSet presAssocID="{B8E8EFAD-C5D2-4408-8352-0CEB77CAF5DD}" presName="descendantText" presStyleLbl="alignAccFollowNode1" presStyleIdx="0" presStyleCnt="5" custScaleX="118747" custLinFactNeighborX="-88" custLinFactNeighborY="-192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F23656-F2BF-409C-8AB7-1457E39651F4}" type="pres">
      <dgm:prSet presAssocID="{965593A0-1DE2-4A1A-A5CD-C81D7CE0827B}" presName="sp" presStyleCnt="0"/>
      <dgm:spPr/>
    </dgm:pt>
    <dgm:pt modelId="{87E259FF-6BD3-4CCE-86AD-04F5D7508014}" type="pres">
      <dgm:prSet presAssocID="{70193DFF-450D-4BE2-B8E7-6F10F74A3CFE}" presName="linNode" presStyleCnt="0"/>
      <dgm:spPr/>
    </dgm:pt>
    <dgm:pt modelId="{ACA1F9B8-9176-4BB5-A7C7-AFA43631F448}" type="pres">
      <dgm:prSet presAssocID="{70193DFF-450D-4BE2-B8E7-6F10F74A3CFE}" presName="parentText" presStyleLbl="node1" presStyleIdx="1" presStyleCnt="5" custScaleX="7380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6047FD-6A1D-47FE-954A-54265DAE975B}" type="pres">
      <dgm:prSet presAssocID="{70193DFF-450D-4BE2-B8E7-6F10F74A3CFE}" presName="descendantText" presStyleLbl="alignAccFollowNode1" presStyleIdx="1" presStyleCnt="5" custScaleX="118747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E6F17F-1593-4BF6-8363-71E41F87354A}" type="pres">
      <dgm:prSet presAssocID="{A471C5F3-302F-4AA9-BE32-6F57377837E1}" presName="sp" presStyleCnt="0"/>
      <dgm:spPr/>
    </dgm:pt>
    <dgm:pt modelId="{0B810E8B-BA7B-4BF5-9FC8-8BC958BA7FB3}" type="pres">
      <dgm:prSet presAssocID="{03B2FB9B-10C3-48EC-AB17-01985C4BF8DC}" presName="linNode" presStyleCnt="0"/>
      <dgm:spPr/>
    </dgm:pt>
    <dgm:pt modelId="{E95796B8-D3C6-47C6-8E2D-8788D004FEF8}" type="pres">
      <dgm:prSet presAssocID="{03B2FB9B-10C3-48EC-AB17-01985C4BF8DC}" presName="parentText" presStyleLbl="node1" presStyleIdx="2" presStyleCnt="5" custScaleX="7314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875DE49-4735-4CF7-8911-004375D2DE41}" type="pres">
      <dgm:prSet presAssocID="{03B2FB9B-10C3-48EC-AB17-01985C4BF8DC}" presName="descendantText" presStyleLbl="alignAccFollowNode1" presStyleIdx="2" presStyleCnt="5" custScaleX="118748" custScaleY="10722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994D8C-6AC1-468A-804E-80646BC2C328}" type="pres">
      <dgm:prSet presAssocID="{F3591AD9-BD07-44B4-B792-4A1D8CF305AC}" presName="sp" presStyleCnt="0"/>
      <dgm:spPr/>
    </dgm:pt>
    <dgm:pt modelId="{07B1823B-B3E7-44E0-9748-12DE58ABC1EB}" type="pres">
      <dgm:prSet presAssocID="{70E28339-8A08-4178-97F4-36BF994D156D}" presName="linNode" presStyleCnt="0"/>
      <dgm:spPr/>
    </dgm:pt>
    <dgm:pt modelId="{AB9E20BB-1C2D-497B-8EE2-CFDE724DC27A}" type="pres">
      <dgm:prSet presAssocID="{70E28339-8A08-4178-97F4-36BF994D156D}" presName="parentText" presStyleLbl="node1" presStyleIdx="3" presStyleCnt="5" custScaleX="7380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F12E29-A96C-4977-94EF-992798A06BF7}" type="pres">
      <dgm:prSet presAssocID="{70E28339-8A08-4178-97F4-36BF994D156D}" presName="descendantText" presStyleLbl="alignAccFollowNode1" presStyleIdx="3" presStyleCnt="5" custScaleX="11874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A2B399E-6B11-4E85-9ADB-8525E39E36FE}" type="pres">
      <dgm:prSet presAssocID="{A5D9A19E-6506-4DC8-9A44-FC9C6A0F2C59}" presName="sp" presStyleCnt="0"/>
      <dgm:spPr/>
    </dgm:pt>
    <dgm:pt modelId="{FE4B6ADA-3788-43DA-A07F-F8D9A6A4AA6F}" type="pres">
      <dgm:prSet presAssocID="{B2DF7ECE-95E6-4BBF-9A80-6D484AE59873}" presName="linNode" presStyleCnt="0"/>
      <dgm:spPr/>
    </dgm:pt>
    <dgm:pt modelId="{C1864069-9123-4794-BB09-E0D8C4EA8C83}" type="pres">
      <dgm:prSet presAssocID="{B2DF7ECE-95E6-4BBF-9A80-6D484AE59873}" presName="parentText" presStyleLbl="node1" presStyleIdx="4" presStyleCnt="5" custScaleX="7233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31F78C-5218-4855-A57C-FA98E9BB0A4D}" type="pres">
      <dgm:prSet presAssocID="{B2DF7ECE-95E6-4BBF-9A80-6D484AE59873}" presName="descendantText" presStyleLbl="alignAccFollowNode1" presStyleIdx="4" presStyleCnt="5" custScaleX="116405" custLinFactNeighborX="-1481" custLinFactNeighborY="74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151FCAA-31A5-4E71-A03B-DA65B2371652}" srcId="{70E28339-8A08-4178-97F4-36BF994D156D}" destId="{56AC4900-C9EC-458A-BFFE-96969679EAB6}" srcOrd="0" destOrd="0" parTransId="{86AF2E04-26BB-44C7-A789-31A94EE5642B}" sibTransId="{CBE6CAA1-B30A-4B58-AF89-9E6A59955BE2}"/>
    <dgm:cxn modelId="{02854E4F-5148-4101-9730-20478BDD2D63}" type="presOf" srcId="{FB733017-32FF-464A-891B-EB2A04851B49}" destId="{2709725F-861A-4560-884F-9E7156BC7DDC}" srcOrd="0" destOrd="1" presId="urn:microsoft.com/office/officeart/2005/8/layout/vList5"/>
    <dgm:cxn modelId="{9262DD33-7A49-42F8-97F6-C00F4CE10A0B}" type="presOf" srcId="{56AC4900-C9EC-458A-BFFE-96969679EAB6}" destId="{52F12E29-A96C-4977-94EF-992798A06BF7}" srcOrd="0" destOrd="0" presId="urn:microsoft.com/office/officeart/2005/8/layout/vList5"/>
    <dgm:cxn modelId="{33362A3C-BDFF-4E2D-BB62-B15CBEB5DF91}" srcId="{B8E8EFAD-C5D2-4408-8352-0CEB77CAF5DD}" destId="{2BDAA8DF-621F-43FB-8FEB-F6FFDFAF039A}" srcOrd="0" destOrd="0" parTransId="{A08328A7-EB56-4EF5-B156-A6A3C6E8C85F}" sibTransId="{B057D02E-6E1A-4A93-9BD3-947B4F095596}"/>
    <dgm:cxn modelId="{02E74FD2-57F4-4E0B-865A-DDE164D18E91}" srcId="{B8E8EFAD-C5D2-4408-8352-0CEB77CAF5DD}" destId="{FB733017-32FF-464A-891B-EB2A04851B49}" srcOrd="1" destOrd="0" parTransId="{CA746474-CC49-4A0E-9F50-989921CC74D1}" sibTransId="{23C3F240-249C-4E2B-9620-0B12DD88FBE1}"/>
    <dgm:cxn modelId="{18736132-8E4F-43A1-B523-EDF727491EDA}" srcId="{CA09F355-060E-4974-A234-5169FD362DD5}" destId="{B8E8EFAD-C5D2-4408-8352-0CEB77CAF5DD}" srcOrd="0" destOrd="0" parTransId="{DAB73339-A211-4E8F-91D4-17BF8AD1AE3C}" sibTransId="{965593A0-1DE2-4A1A-A5CD-C81D7CE0827B}"/>
    <dgm:cxn modelId="{C29806AD-14E7-4383-A801-AA138A936673}" type="presOf" srcId="{B8E8EFAD-C5D2-4408-8352-0CEB77CAF5DD}" destId="{A0945FAA-6E78-418E-A1F2-57D44B26CE89}" srcOrd="0" destOrd="0" presId="urn:microsoft.com/office/officeart/2005/8/layout/vList5"/>
    <dgm:cxn modelId="{A56C9A93-887B-4BD0-8581-B61683D26D4F}" srcId="{03B2FB9B-10C3-48EC-AB17-01985C4BF8DC}" destId="{4522E9A8-4883-4214-8B82-7C73C6BD33A6}" srcOrd="2" destOrd="0" parTransId="{DDE97190-0E43-4767-84B6-FE1D8183048C}" sibTransId="{387AD426-D5BC-45B7-9320-13539662F765}"/>
    <dgm:cxn modelId="{735AFFFD-595B-4DF9-B6C4-B872F2BA4418}" srcId="{03B2FB9B-10C3-48EC-AB17-01985C4BF8DC}" destId="{4178581A-FED0-4B10-897F-45BF4FF98764}" srcOrd="0" destOrd="0" parTransId="{898AEBD2-A071-4492-8835-3310F8BEF62F}" sibTransId="{B5BDB5F1-7B9C-41DC-8A85-04DC946AC608}"/>
    <dgm:cxn modelId="{54BDBD64-9181-4B19-B8AE-C1B0DCD653BA}" srcId="{CA09F355-060E-4974-A234-5169FD362DD5}" destId="{03B2FB9B-10C3-48EC-AB17-01985C4BF8DC}" srcOrd="2" destOrd="0" parTransId="{EF4E8BD2-9D05-42AD-8AEC-563D440795CD}" sibTransId="{F3591AD9-BD07-44B4-B792-4A1D8CF305AC}"/>
    <dgm:cxn modelId="{1B7205E3-CD3F-46E9-B5A2-EF229C942758}" srcId="{CA09F355-060E-4974-A234-5169FD362DD5}" destId="{70193DFF-450D-4BE2-B8E7-6F10F74A3CFE}" srcOrd="1" destOrd="0" parTransId="{8110C453-08A0-4FEB-B397-59436F0D6F9C}" sibTransId="{A471C5F3-302F-4AA9-BE32-6F57377837E1}"/>
    <dgm:cxn modelId="{B6963793-A3AD-42D7-B110-911E4E6969F2}" type="presOf" srcId="{4178581A-FED0-4B10-897F-45BF4FF98764}" destId="{6875DE49-4735-4CF7-8911-004375D2DE41}" srcOrd="0" destOrd="0" presId="urn:microsoft.com/office/officeart/2005/8/layout/vList5"/>
    <dgm:cxn modelId="{897020D5-2DEE-42D2-B449-091D2EFCA82B}" type="presOf" srcId="{A6F8C39D-1127-488C-9135-E278A90F526A}" destId="{6875DE49-4735-4CF7-8911-004375D2DE41}" srcOrd="0" destOrd="1" presId="urn:microsoft.com/office/officeart/2005/8/layout/vList5"/>
    <dgm:cxn modelId="{9C707422-A1F7-4575-9BC4-59799F80D388}" type="presOf" srcId="{74EEE5BC-5D17-4F18-ADC2-99DBD5D8C40B}" destId="{7231F78C-5218-4855-A57C-FA98E9BB0A4D}" srcOrd="0" destOrd="0" presId="urn:microsoft.com/office/officeart/2005/8/layout/vList5"/>
    <dgm:cxn modelId="{4F069E24-697E-43D8-906D-28C180860BD6}" type="presOf" srcId="{B6F0593D-E21A-41C1-B431-6541B1036725}" destId="{FD6047FD-6A1D-47FE-954A-54265DAE975B}" srcOrd="0" destOrd="0" presId="urn:microsoft.com/office/officeart/2005/8/layout/vList5"/>
    <dgm:cxn modelId="{05C7E429-965D-4DD0-8F41-01486DF107B7}" srcId="{CA09F355-060E-4974-A234-5169FD362DD5}" destId="{B2DF7ECE-95E6-4BBF-9A80-6D484AE59873}" srcOrd="4" destOrd="0" parTransId="{663C5EBC-2EDD-466F-8B61-580904418E82}" sibTransId="{F4F0FF26-119B-454B-8F1D-582D3DF12BCD}"/>
    <dgm:cxn modelId="{CC45BDD9-4FB9-42CD-8E25-322B452E55EE}" type="presOf" srcId="{4522E9A8-4883-4214-8B82-7C73C6BD33A6}" destId="{6875DE49-4735-4CF7-8911-004375D2DE41}" srcOrd="0" destOrd="2" presId="urn:microsoft.com/office/officeart/2005/8/layout/vList5"/>
    <dgm:cxn modelId="{68B811F9-D286-4DDA-B424-CA894F740D80}" type="presOf" srcId="{CA09F355-060E-4974-A234-5169FD362DD5}" destId="{F168A218-7056-4F71-9EBB-727F90F99CAB}" srcOrd="0" destOrd="0" presId="urn:microsoft.com/office/officeart/2005/8/layout/vList5"/>
    <dgm:cxn modelId="{CD2B1997-4C81-4B26-BDBA-B52F8B892965}" srcId="{70193DFF-450D-4BE2-B8E7-6F10F74A3CFE}" destId="{B6F0593D-E21A-41C1-B431-6541B1036725}" srcOrd="0" destOrd="0" parTransId="{4C60B8F1-93EF-4F9E-9C8A-54A71EB7B277}" sibTransId="{7F892B21-9DB1-4C48-A8A1-0A4B8D69E6B2}"/>
    <dgm:cxn modelId="{737F4079-19B6-41C0-8FDE-2D995B384AEA}" srcId="{03B2FB9B-10C3-48EC-AB17-01985C4BF8DC}" destId="{A6F8C39D-1127-488C-9135-E278A90F526A}" srcOrd="1" destOrd="0" parTransId="{3A103B76-9B5A-46AE-9F17-92E7D70D92FE}" sibTransId="{26301C57-B613-4B70-BE2A-528943638639}"/>
    <dgm:cxn modelId="{ADB73272-EE70-40BB-9383-42B60D271723}" srcId="{CA09F355-060E-4974-A234-5169FD362DD5}" destId="{70E28339-8A08-4178-97F4-36BF994D156D}" srcOrd="3" destOrd="0" parTransId="{B3ADAD7E-EB62-44FC-A4EF-EE07E8848FAC}" sibTransId="{A5D9A19E-6506-4DC8-9A44-FC9C6A0F2C59}"/>
    <dgm:cxn modelId="{0FAC8AF9-0EAA-4C47-BE5F-BC36C7B46945}" srcId="{B2DF7ECE-95E6-4BBF-9A80-6D484AE59873}" destId="{74EEE5BC-5D17-4F18-ADC2-99DBD5D8C40B}" srcOrd="0" destOrd="0" parTransId="{B5532729-AF80-4AEC-8796-8B700379DE17}" sibTransId="{5E29182A-BC85-4F0F-A5D3-9937E8CDE310}"/>
    <dgm:cxn modelId="{A38F9BF6-48A4-4167-979A-12659098A787}" type="presOf" srcId="{B2DF7ECE-95E6-4BBF-9A80-6D484AE59873}" destId="{C1864069-9123-4794-BB09-E0D8C4EA8C83}" srcOrd="0" destOrd="0" presId="urn:microsoft.com/office/officeart/2005/8/layout/vList5"/>
    <dgm:cxn modelId="{8CD66807-371C-4E34-BFF1-5A880A6FF5C2}" type="presOf" srcId="{70E28339-8A08-4178-97F4-36BF994D156D}" destId="{AB9E20BB-1C2D-497B-8EE2-CFDE724DC27A}" srcOrd="0" destOrd="0" presId="urn:microsoft.com/office/officeart/2005/8/layout/vList5"/>
    <dgm:cxn modelId="{41FEE4EC-FCA7-4B0C-923D-EB47C58BC7B5}" type="presOf" srcId="{03B2FB9B-10C3-48EC-AB17-01985C4BF8DC}" destId="{E95796B8-D3C6-47C6-8E2D-8788D004FEF8}" srcOrd="0" destOrd="0" presId="urn:microsoft.com/office/officeart/2005/8/layout/vList5"/>
    <dgm:cxn modelId="{C4774274-3244-4D91-A6A9-C2ED56A9E789}" type="presOf" srcId="{70193DFF-450D-4BE2-B8E7-6F10F74A3CFE}" destId="{ACA1F9B8-9176-4BB5-A7C7-AFA43631F448}" srcOrd="0" destOrd="0" presId="urn:microsoft.com/office/officeart/2005/8/layout/vList5"/>
    <dgm:cxn modelId="{5A3738E4-14B8-4DF9-9B6D-C68174E17155}" type="presOf" srcId="{2BDAA8DF-621F-43FB-8FEB-F6FFDFAF039A}" destId="{2709725F-861A-4560-884F-9E7156BC7DDC}" srcOrd="0" destOrd="0" presId="urn:microsoft.com/office/officeart/2005/8/layout/vList5"/>
    <dgm:cxn modelId="{1C6A99F2-C96F-4B9E-B6C0-AC6A8CCEF528}" type="presParOf" srcId="{F168A218-7056-4F71-9EBB-727F90F99CAB}" destId="{DE285888-CBBD-4F8C-BC72-82D07A2BDB83}" srcOrd="0" destOrd="0" presId="urn:microsoft.com/office/officeart/2005/8/layout/vList5"/>
    <dgm:cxn modelId="{0926EE28-B4CD-438A-A3E2-1CDBE9CC398B}" type="presParOf" srcId="{DE285888-CBBD-4F8C-BC72-82D07A2BDB83}" destId="{A0945FAA-6E78-418E-A1F2-57D44B26CE89}" srcOrd="0" destOrd="0" presId="urn:microsoft.com/office/officeart/2005/8/layout/vList5"/>
    <dgm:cxn modelId="{0F9CF881-E20C-4680-89E6-EBACDC190D21}" type="presParOf" srcId="{DE285888-CBBD-4F8C-BC72-82D07A2BDB83}" destId="{2709725F-861A-4560-884F-9E7156BC7DDC}" srcOrd="1" destOrd="0" presId="urn:microsoft.com/office/officeart/2005/8/layout/vList5"/>
    <dgm:cxn modelId="{3D15E946-17E1-41B1-8C63-A40DF270084A}" type="presParOf" srcId="{F168A218-7056-4F71-9EBB-727F90F99CAB}" destId="{C0F23656-F2BF-409C-8AB7-1457E39651F4}" srcOrd="1" destOrd="0" presId="urn:microsoft.com/office/officeart/2005/8/layout/vList5"/>
    <dgm:cxn modelId="{F5EB4F2C-EC83-4F46-BC12-163FFB819622}" type="presParOf" srcId="{F168A218-7056-4F71-9EBB-727F90F99CAB}" destId="{87E259FF-6BD3-4CCE-86AD-04F5D7508014}" srcOrd="2" destOrd="0" presId="urn:microsoft.com/office/officeart/2005/8/layout/vList5"/>
    <dgm:cxn modelId="{9D5B4250-3225-4C43-843B-3A04261A577A}" type="presParOf" srcId="{87E259FF-6BD3-4CCE-86AD-04F5D7508014}" destId="{ACA1F9B8-9176-4BB5-A7C7-AFA43631F448}" srcOrd="0" destOrd="0" presId="urn:microsoft.com/office/officeart/2005/8/layout/vList5"/>
    <dgm:cxn modelId="{3D97BD86-A057-492D-89C4-1221BD40E87F}" type="presParOf" srcId="{87E259FF-6BD3-4CCE-86AD-04F5D7508014}" destId="{FD6047FD-6A1D-47FE-954A-54265DAE975B}" srcOrd="1" destOrd="0" presId="urn:microsoft.com/office/officeart/2005/8/layout/vList5"/>
    <dgm:cxn modelId="{DAB0D515-1479-409B-B2FC-51A676350D24}" type="presParOf" srcId="{F168A218-7056-4F71-9EBB-727F90F99CAB}" destId="{BAE6F17F-1593-4BF6-8363-71E41F87354A}" srcOrd="3" destOrd="0" presId="urn:microsoft.com/office/officeart/2005/8/layout/vList5"/>
    <dgm:cxn modelId="{23806A56-ADD3-4BB5-A49C-799AB7EC4B54}" type="presParOf" srcId="{F168A218-7056-4F71-9EBB-727F90F99CAB}" destId="{0B810E8B-BA7B-4BF5-9FC8-8BC958BA7FB3}" srcOrd="4" destOrd="0" presId="urn:microsoft.com/office/officeart/2005/8/layout/vList5"/>
    <dgm:cxn modelId="{7D973590-8AD9-4CE3-801E-A5D11B3C7654}" type="presParOf" srcId="{0B810E8B-BA7B-4BF5-9FC8-8BC958BA7FB3}" destId="{E95796B8-D3C6-47C6-8E2D-8788D004FEF8}" srcOrd="0" destOrd="0" presId="urn:microsoft.com/office/officeart/2005/8/layout/vList5"/>
    <dgm:cxn modelId="{8C616BA6-3EE5-44B9-9586-D961793E4ED1}" type="presParOf" srcId="{0B810E8B-BA7B-4BF5-9FC8-8BC958BA7FB3}" destId="{6875DE49-4735-4CF7-8911-004375D2DE41}" srcOrd="1" destOrd="0" presId="urn:microsoft.com/office/officeart/2005/8/layout/vList5"/>
    <dgm:cxn modelId="{F22FD470-1CDA-4E3D-A7C3-9C40FA5DFBE0}" type="presParOf" srcId="{F168A218-7056-4F71-9EBB-727F90F99CAB}" destId="{C8994D8C-6AC1-468A-804E-80646BC2C328}" srcOrd="5" destOrd="0" presId="urn:microsoft.com/office/officeart/2005/8/layout/vList5"/>
    <dgm:cxn modelId="{1C68AA70-9449-4E81-8D40-55514AE8F031}" type="presParOf" srcId="{F168A218-7056-4F71-9EBB-727F90F99CAB}" destId="{07B1823B-B3E7-44E0-9748-12DE58ABC1EB}" srcOrd="6" destOrd="0" presId="urn:microsoft.com/office/officeart/2005/8/layout/vList5"/>
    <dgm:cxn modelId="{9B48EC3C-37A5-44D7-B2F9-71CE2DCFA9DC}" type="presParOf" srcId="{07B1823B-B3E7-44E0-9748-12DE58ABC1EB}" destId="{AB9E20BB-1C2D-497B-8EE2-CFDE724DC27A}" srcOrd="0" destOrd="0" presId="urn:microsoft.com/office/officeart/2005/8/layout/vList5"/>
    <dgm:cxn modelId="{97F038BB-0FFA-41A0-AB4D-463B6C1A49AF}" type="presParOf" srcId="{07B1823B-B3E7-44E0-9748-12DE58ABC1EB}" destId="{52F12E29-A96C-4977-94EF-992798A06BF7}" srcOrd="1" destOrd="0" presId="urn:microsoft.com/office/officeart/2005/8/layout/vList5"/>
    <dgm:cxn modelId="{02511EBC-DA94-4A78-A956-BB2C914F563E}" type="presParOf" srcId="{F168A218-7056-4F71-9EBB-727F90F99CAB}" destId="{CA2B399E-6B11-4E85-9ADB-8525E39E36FE}" srcOrd="7" destOrd="0" presId="urn:microsoft.com/office/officeart/2005/8/layout/vList5"/>
    <dgm:cxn modelId="{CCB0AB2F-2348-420B-B9C0-BF254952FD93}" type="presParOf" srcId="{F168A218-7056-4F71-9EBB-727F90F99CAB}" destId="{FE4B6ADA-3788-43DA-A07F-F8D9A6A4AA6F}" srcOrd="8" destOrd="0" presId="urn:microsoft.com/office/officeart/2005/8/layout/vList5"/>
    <dgm:cxn modelId="{8899522B-B2C2-4F4D-8C6B-DAE44727F637}" type="presParOf" srcId="{FE4B6ADA-3788-43DA-A07F-F8D9A6A4AA6F}" destId="{C1864069-9123-4794-BB09-E0D8C4EA8C83}" srcOrd="0" destOrd="0" presId="urn:microsoft.com/office/officeart/2005/8/layout/vList5"/>
    <dgm:cxn modelId="{447052F4-4596-4A50-A136-BD508B2C61B1}" type="presParOf" srcId="{FE4B6ADA-3788-43DA-A07F-F8D9A6A4AA6F}" destId="{7231F78C-5218-4855-A57C-FA98E9BB0A4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D364FE-9F95-473F-9FCD-E18F1BA8081C}" type="doc">
      <dgm:prSet loTypeId="urn:microsoft.com/office/officeart/2005/8/layout/lProcess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0E1CEAF4-BCF2-487C-872A-6A4891C1A007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學校簡介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7FE813-875C-489A-B4E3-BA28D7E40B29}" type="parTrans" cxnId="{99700BE3-63AF-4A50-A74F-B731FC0E8A79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9EC0BE-4FBF-4E27-9807-589D3B483787}" type="sibTrans" cxnId="{99700BE3-63AF-4A50-A74F-B731FC0E8A79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EC2531-F937-492B-8858-48076FA62F3B}">
      <dgm:prSet phldrT="[文字]"/>
      <dgm:spPr/>
      <dgm:t>
        <a:bodyPr/>
        <a:lstStyle/>
        <a:p>
          <a:r>
            <a:rPr lang="zh-TW" altLang="en-US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金陵的辦學理念</a:t>
          </a:r>
          <a:endParaRPr lang="zh-TW" altLang="en-US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F2EDE24-D71F-4B60-8169-1542698758D6}" type="parTrans" cxnId="{4DB8E872-4C81-439B-B7C2-511DB2920D2D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1DDD6D-DCD1-4D4C-8C64-A63B241FFBD3}" type="sibTrans" cxnId="{4DB8E872-4C81-439B-B7C2-511DB2920D2D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34345F-B713-477E-A11C-EB322CE91280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合作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888D02C-4553-42B9-8B39-A098A9A7582C}" type="parTrans" cxnId="{DCC594B2-8CC1-439D-975D-851BC0CFF688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4654E6-67D7-4424-8499-9670A932A099}" type="sibTrans" cxnId="{DCC594B2-8CC1-439D-975D-851BC0CFF688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BC6470-731C-4837-B8B5-D0BCE0353EA9}">
      <dgm:prSet phldrT="[文字]"/>
      <dgm:spPr/>
      <dgm:t>
        <a:bodyPr/>
        <a:lstStyle/>
        <a:p>
          <a:r>
            <a:rPr lang="zh-TW" altLang="en-US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為什麼要學生合作</a:t>
          </a:r>
          <a:endParaRPr lang="zh-TW" altLang="en-US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E494FD-9F15-47D4-99E7-5DDB292CF639}" type="parTrans" cxnId="{E22AD8B1-0194-475E-8153-11CC53AE95E2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342BE45-071E-4D85-A5E3-4056C7DFB687}" type="sibTrans" cxnId="{E22AD8B1-0194-475E-8153-11CC53AE95E2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3B002E-8E82-4D8B-99A9-8AF4C8ABA238}">
      <dgm:prSet phldrT="[文字]"/>
      <dgm:spPr/>
      <dgm:t>
        <a:bodyPr/>
        <a:lstStyle/>
        <a:p>
          <a:r>
            <a:rPr lang="zh-TW" altLang="en-US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金陵的執行方式</a:t>
          </a:r>
          <a:endParaRPr lang="zh-TW" altLang="en-US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1CA037D-4AE8-4CF3-A1FF-A87B05BFE237}" type="parTrans" cxnId="{FCA0E3E9-C177-49CA-A3E4-209B46B25377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19A3E9C-0D79-42B5-A247-6B1D270A589C}" type="sibTrans" cxnId="{FCA0E3E9-C177-49CA-A3E4-209B46B25377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C3C7EE-FF4D-42F7-B1C0-BD78AA081623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合作助人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8CA7FD6-51E1-4257-96FF-B06E229F18CF}" type="parTrans" cxnId="{CCC64CEE-D215-4471-B0CF-75247C61A9E9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44BF26-A587-4499-91AF-864E9558AD73}" type="sibTrans" cxnId="{CCC64CEE-D215-4471-B0CF-75247C61A9E9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442F4C5-2E38-44F0-BFEE-F5F2B6765C6E}">
      <dgm:prSet phldrT="[文字]"/>
      <dgm:spPr/>
      <dgm:t>
        <a:bodyPr/>
        <a:lstStyle/>
        <a:p>
          <a:r>
            <a:rPr lang="zh-TW" altLang="en-US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金陵的合作助人</a:t>
          </a:r>
          <a:endParaRPr lang="zh-TW" altLang="en-US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126049-88A7-4F7A-89B8-B9F7CD4AFDB5}" type="parTrans" cxnId="{13D3140E-7792-45AA-A338-EB40F1BA5E22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85E8BF-535C-471B-917F-99DEBAAD8FE6}" type="sibTrans" cxnId="{13D3140E-7792-45AA-A338-EB40F1BA5E22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B5A1B3-91EB-4B49-BA7B-982105193191}">
      <dgm:prSet phldrT="[文字]"/>
      <dgm:spPr/>
      <dgm:t>
        <a:bodyPr/>
        <a:lstStyle/>
        <a:p>
          <a:r>
            <a:rPr lang="zh-TW" altLang="en-US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金陵的學校特色</a:t>
          </a:r>
          <a:endParaRPr lang="zh-TW" altLang="en-US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E56960C-0F2E-4E91-AC6D-5B7E3BCF0D1A}" type="parTrans" cxnId="{C16908BE-5213-45A6-9E77-2BDEE477BBBD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D993B2-0CDC-40F0-8F80-A70FC166BB88}" type="sibTrans" cxnId="{C16908BE-5213-45A6-9E77-2BDEE477BBBD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793ACE0-00D3-4C2D-A733-F771E1B88CFC}">
      <dgm:prSet phldrT="[文字]"/>
      <dgm:spPr/>
      <dgm:t>
        <a:bodyPr/>
        <a:lstStyle/>
        <a:p>
          <a:r>
            <a:rPr lang="zh-TW" altLang="en-US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金陵的榮譽</a:t>
          </a:r>
          <a:endParaRPr lang="zh-TW" altLang="en-US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D59185C-4DD1-461B-8E3C-EA2F630BC882}" type="parTrans" cxnId="{C9C748F6-D9B0-48D0-9C6F-5CCE400E2299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212903-FE07-4AFA-A7FB-95531006CBA4}" type="sibTrans" cxnId="{C9C748F6-D9B0-48D0-9C6F-5CCE400E2299}">
      <dgm:prSet/>
      <dgm:spPr/>
      <dgm:t>
        <a:bodyPr/>
        <a:lstStyle/>
        <a:p>
          <a:endParaRPr lang="zh-TW" altLang="en-US" b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0887836-C439-4A1A-BDDE-B05515E89110}" type="pres">
      <dgm:prSet presAssocID="{49D364FE-9F95-473F-9FCD-E18F1BA808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0EA6AC7-DF6E-4CFD-B8A4-085CAA30FF55}" type="pres">
      <dgm:prSet presAssocID="{0E1CEAF4-BCF2-487C-872A-6A4891C1A007}" presName="vertFlow" presStyleCnt="0"/>
      <dgm:spPr/>
    </dgm:pt>
    <dgm:pt modelId="{A05BA0B2-7FD7-42B5-9D9D-0E330EE18604}" type="pres">
      <dgm:prSet presAssocID="{0E1CEAF4-BCF2-487C-872A-6A4891C1A007}" presName="header" presStyleLbl="node1" presStyleIdx="0" presStyleCnt="3"/>
      <dgm:spPr/>
      <dgm:t>
        <a:bodyPr/>
        <a:lstStyle/>
        <a:p>
          <a:endParaRPr lang="zh-TW" altLang="en-US"/>
        </a:p>
      </dgm:t>
    </dgm:pt>
    <dgm:pt modelId="{6F3C1038-CA11-42F2-9DCD-62C80A843143}" type="pres">
      <dgm:prSet presAssocID="{3F2EDE24-D71F-4B60-8169-1542698758D6}" presName="parTrans" presStyleLbl="sibTrans2D1" presStyleIdx="0" presStyleCnt="6"/>
      <dgm:spPr/>
      <dgm:t>
        <a:bodyPr/>
        <a:lstStyle/>
        <a:p>
          <a:endParaRPr lang="zh-TW" altLang="en-US"/>
        </a:p>
      </dgm:t>
    </dgm:pt>
    <dgm:pt modelId="{3B83644D-1C4C-45B8-9705-32857E27CF01}" type="pres">
      <dgm:prSet presAssocID="{5EEC2531-F937-492B-8858-48076FA62F3B}" presName="child" presStyleLbl="alignAccFollow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4E00C1-516D-45C2-B2FA-1E8562BFDE89}" type="pres">
      <dgm:prSet presAssocID="{3A1DDD6D-DCD1-4D4C-8C64-A63B241FFBD3}" presName="sibTrans" presStyleLbl="sibTrans2D1" presStyleIdx="1" presStyleCnt="6"/>
      <dgm:spPr/>
      <dgm:t>
        <a:bodyPr/>
        <a:lstStyle/>
        <a:p>
          <a:endParaRPr lang="zh-TW" altLang="en-US"/>
        </a:p>
      </dgm:t>
    </dgm:pt>
    <dgm:pt modelId="{94544292-8120-4270-A5F7-45ED0CE7165D}" type="pres">
      <dgm:prSet presAssocID="{49B5A1B3-91EB-4B49-BA7B-982105193191}" presName="child" presStyleLbl="alignAccFollow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309E98-A39E-4879-989B-84ADDC5338AE}" type="pres">
      <dgm:prSet presAssocID="{8CD993B2-0CDC-40F0-8F80-A70FC166BB88}" presName="sibTrans" presStyleLbl="sibTrans2D1" presStyleIdx="2" presStyleCnt="6"/>
      <dgm:spPr/>
      <dgm:t>
        <a:bodyPr/>
        <a:lstStyle/>
        <a:p>
          <a:endParaRPr lang="zh-TW" altLang="en-US"/>
        </a:p>
      </dgm:t>
    </dgm:pt>
    <dgm:pt modelId="{4C604E56-235E-451F-91C5-B4766FDB0FB4}" type="pres">
      <dgm:prSet presAssocID="{1793ACE0-00D3-4C2D-A733-F771E1B88CFC}" presName="child" presStyleLbl="alignAccFollow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B3C4C5-5EEE-4305-86D5-C2D6C14D1D51}" type="pres">
      <dgm:prSet presAssocID="{0E1CEAF4-BCF2-487C-872A-6A4891C1A007}" presName="hSp" presStyleCnt="0"/>
      <dgm:spPr/>
    </dgm:pt>
    <dgm:pt modelId="{418AC3D1-E881-4E2C-AA85-D1F1917CE537}" type="pres">
      <dgm:prSet presAssocID="{1534345F-B713-477E-A11C-EB322CE91280}" presName="vertFlow" presStyleCnt="0"/>
      <dgm:spPr/>
    </dgm:pt>
    <dgm:pt modelId="{49A05BE0-DF7A-44AA-9FF8-314CDCAEB3D4}" type="pres">
      <dgm:prSet presAssocID="{1534345F-B713-477E-A11C-EB322CE91280}" presName="header" presStyleLbl="node1" presStyleIdx="1" presStyleCnt="3"/>
      <dgm:spPr/>
      <dgm:t>
        <a:bodyPr/>
        <a:lstStyle/>
        <a:p>
          <a:endParaRPr lang="zh-TW" altLang="en-US"/>
        </a:p>
      </dgm:t>
    </dgm:pt>
    <dgm:pt modelId="{FABBCBCF-D9B3-4A9F-9AA8-8EBE0EB8BBA0}" type="pres">
      <dgm:prSet presAssocID="{67E494FD-9F15-47D4-99E7-5DDB292CF639}" presName="parTrans" presStyleLbl="sibTrans2D1" presStyleIdx="3" presStyleCnt="6"/>
      <dgm:spPr/>
      <dgm:t>
        <a:bodyPr/>
        <a:lstStyle/>
        <a:p>
          <a:endParaRPr lang="zh-TW" altLang="en-US"/>
        </a:p>
      </dgm:t>
    </dgm:pt>
    <dgm:pt modelId="{E2AA2E44-289F-4527-A2D0-51A723A0D214}" type="pres">
      <dgm:prSet presAssocID="{93BC6470-731C-4837-B8B5-D0BCE0353EA9}" presName="child" presStyleLbl="alignAccFollow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B47B99-6FFE-419A-BBD5-103D54A85129}" type="pres">
      <dgm:prSet presAssocID="{4342BE45-071E-4D85-A5E3-4056C7DFB687}" presName="sibTrans" presStyleLbl="sibTrans2D1" presStyleIdx="4" presStyleCnt="6"/>
      <dgm:spPr/>
      <dgm:t>
        <a:bodyPr/>
        <a:lstStyle/>
        <a:p>
          <a:endParaRPr lang="zh-TW" altLang="en-US"/>
        </a:p>
      </dgm:t>
    </dgm:pt>
    <dgm:pt modelId="{C15E19A5-76E8-4C87-B514-D4D9D4419CE5}" type="pres">
      <dgm:prSet presAssocID="{9B3B002E-8E82-4D8B-99A9-8AF4C8ABA238}" presName="child" presStyleLbl="alignAccFollow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B6E472-11C9-4AB7-BC96-80E666B664B3}" type="pres">
      <dgm:prSet presAssocID="{1534345F-B713-477E-A11C-EB322CE91280}" presName="hSp" presStyleCnt="0"/>
      <dgm:spPr/>
    </dgm:pt>
    <dgm:pt modelId="{2D8C76F1-148E-4D41-A201-52640E9A8D30}" type="pres">
      <dgm:prSet presAssocID="{99C3C7EE-FF4D-42F7-B1C0-BD78AA081623}" presName="vertFlow" presStyleCnt="0"/>
      <dgm:spPr/>
    </dgm:pt>
    <dgm:pt modelId="{AC836C35-5983-47A7-B8D3-7225EB08BB12}" type="pres">
      <dgm:prSet presAssocID="{99C3C7EE-FF4D-42F7-B1C0-BD78AA081623}" presName="header" presStyleLbl="node1" presStyleIdx="2" presStyleCnt="3"/>
      <dgm:spPr/>
      <dgm:t>
        <a:bodyPr/>
        <a:lstStyle/>
        <a:p>
          <a:endParaRPr lang="zh-TW" altLang="en-US"/>
        </a:p>
      </dgm:t>
    </dgm:pt>
    <dgm:pt modelId="{B03A812D-0B1C-4E14-A212-9C6F64C2C8BF}" type="pres">
      <dgm:prSet presAssocID="{2A126049-88A7-4F7A-89B8-B9F7CD4AFDB5}" presName="parTrans" presStyleLbl="sibTrans2D1" presStyleIdx="5" presStyleCnt="6"/>
      <dgm:spPr/>
      <dgm:t>
        <a:bodyPr/>
        <a:lstStyle/>
        <a:p>
          <a:endParaRPr lang="zh-TW" altLang="en-US"/>
        </a:p>
      </dgm:t>
    </dgm:pt>
    <dgm:pt modelId="{03A5824B-F321-41BB-8CA4-D379DA800A18}" type="pres">
      <dgm:prSet presAssocID="{C442F4C5-2E38-44F0-BFEE-F5F2B6765C6E}" presName="child" presStyleLbl="alignAccFollow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875D70D-A8A5-4AAA-B9B5-351980E6AC30}" type="presOf" srcId="{67E494FD-9F15-47D4-99E7-5DDB292CF639}" destId="{FABBCBCF-D9B3-4A9F-9AA8-8EBE0EB8BBA0}" srcOrd="0" destOrd="0" presId="urn:microsoft.com/office/officeart/2005/8/layout/lProcess1"/>
    <dgm:cxn modelId="{DA3A7194-4D55-4DE6-A941-EE5F15A8C11E}" type="presOf" srcId="{2A126049-88A7-4F7A-89B8-B9F7CD4AFDB5}" destId="{B03A812D-0B1C-4E14-A212-9C6F64C2C8BF}" srcOrd="0" destOrd="0" presId="urn:microsoft.com/office/officeart/2005/8/layout/lProcess1"/>
    <dgm:cxn modelId="{9C518884-0F5C-44E9-9D88-2DCCB2CB77D2}" type="presOf" srcId="{99C3C7EE-FF4D-42F7-B1C0-BD78AA081623}" destId="{AC836C35-5983-47A7-B8D3-7225EB08BB12}" srcOrd="0" destOrd="0" presId="urn:microsoft.com/office/officeart/2005/8/layout/lProcess1"/>
    <dgm:cxn modelId="{E256034A-B708-469B-AABD-D725DEEA0E46}" type="presOf" srcId="{5EEC2531-F937-492B-8858-48076FA62F3B}" destId="{3B83644D-1C4C-45B8-9705-32857E27CF01}" srcOrd="0" destOrd="0" presId="urn:microsoft.com/office/officeart/2005/8/layout/lProcess1"/>
    <dgm:cxn modelId="{23E75018-7E2F-4744-B400-F6BDF5E0DF81}" type="presOf" srcId="{49B5A1B3-91EB-4B49-BA7B-982105193191}" destId="{94544292-8120-4270-A5F7-45ED0CE7165D}" srcOrd="0" destOrd="0" presId="urn:microsoft.com/office/officeart/2005/8/layout/lProcess1"/>
    <dgm:cxn modelId="{DCC594B2-8CC1-439D-975D-851BC0CFF688}" srcId="{49D364FE-9F95-473F-9FCD-E18F1BA8081C}" destId="{1534345F-B713-477E-A11C-EB322CE91280}" srcOrd="1" destOrd="0" parTransId="{E888D02C-4553-42B9-8B39-A098A9A7582C}" sibTransId="{114654E6-67D7-4424-8499-9670A932A099}"/>
    <dgm:cxn modelId="{230D3EB2-9A7D-4286-A7C8-888B10904AD5}" type="presOf" srcId="{1534345F-B713-477E-A11C-EB322CE91280}" destId="{49A05BE0-DF7A-44AA-9FF8-314CDCAEB3D4}" srcOrd="0" destOrd="0" presId="urn:microsoft.com/office/officeart/2005/8/layout/lProcess1"/>
    <dgm:cxn modelId="{0DECD99F-4B24-4442-92FA-7EEBAA4A0F84}" type="presOf" srcId="{3F2EDE24-D71F-4B60-8169-1542698758D6}" destId="{6F3C1038-CA11-42F2-9DCD-62C80A843143}" srcOrd="0" destOrd="0" presId="urn:microsoft.com/office/officeart/2005/8/layout/lProcess1"/>
    <dgm:cxn modelId="{098743BC-62CE-422C-A071-5E3CEDBF70A8}" type="presOf" srcId="{1793ACE0-00D3-4C2D-A733-F771E1B88CFC}" destId="{4C604E56-235E-451F-91C5-B4766FDB0FB4}" srcOrd="0" destOrd="0" presId="urn:microsoft.com/office/officeart/2005/8/layout/lProcess1"/>
    <dgm:cxn modelId="{9938F21E-A8A9-41C1-933C-29FEEBE5A542}" type="presOf" srcId="{0E1CEAF4-BCF2-487C-872A-6A4891C1A007}" destId="{A05BA0B2-7FD7-42B5-9D9D-0E330EE18604}" srcOrd="0" destOrd="0" presId="urn:microsoft.com/office/officeart/2005/8/layout/lProcess1"/>
    <dgm:cxn modelId="{A683AF9F-B578-47AB-BC47-3392669810BB}" type="presOf" srcId="{C442F4C5-2E38-44F0-BFEE-F5F2B6765C6E}" destId="{03A5824B-F321-41BB-8CA4-D379DA800A18}" srcOrd="0" destOrd="0" presId="urn:microsoft.com/office/officeart/2005/8/layout/lProcess1"/>
    <dgm:cxn modelId="{FCA0E3E9-C177-49CA-A3E4-209B46B25377}" srcId="{1534345F-B713-477E-A11C-EB322CE91280}" destId="{9B3B002E-8E82-4D8B-99A9-8AF4C8ABA238}" srcOrd="1" destOrd="0" parTransId="{B1CA037D-4AE8-4CF3-A1FF-A87B05BFE237}" sibTransId="{B19A3E9C-0D79-42B5-A247-6B1D270A589C}"/>
    <dgm:cxn modelId="{CCC64CEE-D215-4471-B0CF-75247C61A9E9}" srcId="{49D364FE-9F95-473F-9FCD-E18F1BA8081C}" destId="{99C3C7EE-FF4D-42F7-B1C0-BD78AA081623}" srcOrd="2" destOrd="0" parTransId="{E8CA7FD6-51E1-4257-96FF-B06E229F18CF}" sibTransId="{C244BF26-A587-4499-91AF-864E9558AD73}"/>
    <dgm:cxn modelId="{DFE0ACC0-A3C9-4D2B-B645-C51B4D3C9723}" type="presOf" srcId="{3A1DDD6D-DCD1-4D4C-8C64-A63B241FFBD3}" destId="{F04E00C1-516D-45C2-B2FA-1E8562BFDE89}" srcOrd="0" destOrd="0" presId="urn:microsoft.com/office/officeart/2005/8/layout/lProcess1"/>
    <dgm:cxn modelId="{99700BE3-63AF-4A50-A74F-B731FC0E8A79}" srcId="{49D364FE-9F95-473F-9FCD-E18F1BA8081C}" destId="{0E1CEAF4-BCF2-487C-872A-6A4891C1A007}" srcOrd="0" destOrd="0" parTransId="{687FE813-875C-489A-B4E3-BA28D7E40B29}" sibTransId="{899EC0BE-4FBF-4E27-9807-589D3B483787}"/>
    <dgm:cxn modelId="{C16908BE-5213-45A6-9E77-2BDEE477BBBD}" srcId="{0E1CEAF4-BCF2-487C-872A-6A4891C1A007}" destId="{49B5A1B3-91EB-4B49-BA7B-982105193191}" srcOrd="1" destOrd="0" parTransId="{3E56960C-0F2E-4E91-AC6D-5B7E3BCF0D1A}" sibTransId="{8CD993B2-0CDC-40F0-8F80-A70FC166BB88}"/>
    <dgm:cxn modelId="{9D04748B-CA6A-497D-AD17-9084B156EE51}" type="presOf" srcId="{93BC6470-731C-4837-B8B5-D0BCE0353EA9}" destId="{E2AA2E44-289F-4527-A2D0-51A723A0D214}" srcOrd="0" destOrd="0" presId="urn:microsoft.com/office/officeart/2005/8/layout/lProcess1"/>
    <dgm:cxn modelId="{C9C748F6-D9B0-48D0-9C6F-5CCE400E2299}" srcId="{0E1CEAF4-BCF2-487C-872A-6A4891C1A007}" destId="{1793ACE0-00D3-4C2D-A733-F771E1B88CFC}" srcOrd="2" destOrd="0" parTransId="{3D59185C-4DD1-461B-8E3C-EA2F630BC882}" sibTransId="{A2212903-FE07-4AFA-A7FB-95531006CBA4}"/>
    <dgm:cxn modelId="{E22AD8B1-0194-475E-8153-11CC53AE95E2}" srcId="{1534345F-B713-477E-A11C-EB322CE91280}" destId="{93BC6470-731C-4837-B8B5-D0BCE0353EA9}" srcOrd="0" destOrd="0" parTransId="{67E494FD-9F15-47D4-99E7-5DDB292CF639}" sibTransId="{4342BE45-071E-4D85-A5E3-4056C7DFB687}"/>
    <dgm:cxn modelId="{3A3582A8-42E4-498B-840B-4C1E5B985495}" type="presOf" srcId="{49D364FE-9F95-473F-9FCD-E18F1BA8081C}" destId="{30887836-C439-4A1A-BDDE-B05515E89110}" srcOrd="0" destOrd="0" presId="urn:microsoft.com/office/officeart/2005/8/layout/lProcess1"/>
    <dgm:cxn modelId="{8629A68D-8CF4-4784-BC98-6551E9AFCD7E}" type="presOf" srcId="{4342BE45-071E-4D85-A5E3-4056C7DFB687}" destId="{4BB47B99-6FFE-419A-BBD5-103D54A85129}" srcOrd="0" destOrd="0" presId="urn:microsoft.com/office/officeart/2005/8/layout/lProcess1"/>
    <dgm:cxn modelId="{4DCB93E6-F470-41DD-8F96-90EF4763328E}" type="presOf" srcId="{8CD993B2-0CDC-40F0-8F80-A70FC166BB88}" destId="{16309E98-A39E-4879-989B-84ADDC5338AE}" srcOrd="0" destOrd="0" presId="urn:microsoft.com/office/officeart/2005/8/layout/lProcess1"/>
    <dgm:cxn modelId="{13D3140E-7792-45AA-A338-EB40F1BA5E22}" srcId="{99C3C7EE-FF4D-42F7-B1C0-BD78AA081623}" destId="{C442F4C5-2E38-44F0-BFEE-F5F2B6765C6E}" srcOrd="0" destOrd="0" parTransId="{2A126049-88A7-4F7A-89B8-B9F7CD4AFDB5}" sibTransId="{E285E8BF-535C-471B-917F-99DEBAAD8FE6}"/>
    <dgm:cxn modelId="{4DB8E872-4C81-439B-B7C2-511DB2920D2D}" srcId="{0E1CEAF4-BCF2-487C-872A-6A4891C1A007}" destId="{5EEC2531-F937-492B-8858-48076FA62F3B}" srcOrd="0" destOrd="0" parTransId="{3F2EDE24-D71F-4B60-8169-1542698758D6}" sibTransId="{3A1DDD6D-DCD1-4D4C-8C64-A63B241FFBD3}"/>
    <dgm:cxn modelId="{CF007B19-D878-4C09-BB17-5EF06105A05D}" type="presOf" srcId="{9B3B002E-8E82-4D8B-99A9-8AF4C8ABA238}" destId="{C15E19A5-76E8-4C87-B514-D4D9D4419CE5}" srcOrd="0" destOrd="0" presId="urn:microsoft.com/office/officeart/2005/8/layout/lProcess1"/>
    <dgm:cxn modelId="{7FB79676-100B-433F-9DA3-38D6C5E43B52}" type="presParOf" srcId="{30887836-C439-4A1A-BDDE-B05515E89110}" destId="{50EA6AC7-DF6E-4CFD-B8A4-085CAA30FF55}" srcOrd="0" destOrd="0" presId="urn:microsoft.com/office/officeart/2005/8/layout/lProcess1"/>
    <dgm:cxn modelId="{116AB698-EB3F-44BB-AC24-3D0264174C41}" type="presParOf" srcId="{50EA6AC7-DF6E-4CFD-B8A4-085CAA30FF55}" destId="{A05BA0B2-7FD7-42B5-9D9D-0E330EE18604}" srcOrd="0" destOrd="0" presId="urn:microsoft.com/office/officeart/2005/8/layout/lProcess1"/>
    <dgm:cxn modelId="{399EEFB3-5C4A-4773-9BED-24A2CF38E172}" type="presParOf" srcId="{50EA6AC7-DF6E-4CFD-B8A4-085CAA30FF55}" destId="{6F3C1038-CA11-42F2-9DCD-62C80A843143}" srcOrd="1" destOrd="0" presId="urn:microsoft.com/office/officeart/2005/8/layout/lProcess1"/>
    <dgm:cxn modelId="{F3EEE177-9054-402E-9EC7-8621E2672B9F}" type="presParOf" srcId="{50EA6AC7-DF6E-4CFD-B8A4-085CAA30FF55}" destId="{3B83644D-1C4C-45B8-9705-32857E27CF01}" srcOrd="2" destOrd="0" presId="urn:microsoft.com/office/officeart/2005/8/layout/lProcess1"/>
    <dgm:cxn modelId="{4BAC1DAB-A7EE-4579-95E4-9BB3107E0CB8}" type="presParOf" srcId="{50EA6AC7-DF6E-4CFD-B8A4-085CAA30FF55}" destId="{F04E00C1-516D-45C2-B2FA-1E8562BFDE89}" srcOrd="3" destOrd="0" presId="urn:microsoft.com/office/officeart/2005/8/layout/lProcess1"/>
    <dgm:cxn modelId="{E5109072-9D34-4A65-B35D-44F05CDE2450}" type="presParOf" srcId="{50EA6AC7-DF6E-4CFD-B8A4-085CAA30FF55}" destId="{94544292-8120-4270-A5F7-45ED0CE7165D}" srcOrd="4" destOrd="0" presId="urn:microsoft.com/office/officeart/2005/8/layout/lProcess1"/>
    <dgm:cxn modelId="{A10C683A-D644-43B7-BB07-D6DC3789B281}" type="presParOf" srcId="{50EA6AC7-DF6E-4CFD-B8A4-085CAA30FF55}" destId="{16309E98-A39E-4879-989B-84ADDC5338AE}" srcOrd="5" destOrd="0" presId="urn:microsoft.com/office/officeart/2005/8/layout/lProcess1"/>
    <dgm:cxn modelId="{DB15DF9E-B386-4C85-9C1A-9C922A3B9E06}" type="presParOf" srcId="{50EA6AC7-DF6E-4CFD-B8A4-085CAA30FF55}" destId="{4C604E56-235E-451F-91C5-B4766FDB0FB4}" srcOrd="6" destOrd="0" presId="urn:microsoft.com/office/officeart/2005/8/layout/lProcess1"/>
    <dgm:cxn modelId="{840EBDE8-5471-4638-9E4E-990B54EF2820}" type="presParOf" srcId="{30887836-C439-4A1A-BDDE-B05515E89110}" destId="{FAB3C4C5-5EEE-4305-86D5-C2D6C14D1D51}" srcOrd="1" destOrd="0" presId="urn:microsoft.com/office/officeart/2005/8/layout/lProcess1"/>
    <dgm:cxn modelId="{9696A8C4-8E0F-418D-BF31-06CF9C734E40}" type="presParOf" srcId="{30887836-C439-4A1A-BDDE-B05515E89110}" destId="{418AC3D1-E881-4E2C-AA85-D1F1917CE537}" srcOrd="2" destOrd="0" presId="urn:microsoft.com/office/officeart/2005/8/layout/lProcess1"/>
    <dgm:cxn modelId="{132745C4-469D-4C3D-9B2C-AC5FF774A153}" type="presParOf" srcId="{418AC3D1-E881-4E2C-AA85-D1F1917CE537}" destId="{49A05BE0-DF7A-44AA-9FF8-314CDCAEB3D4}" srcOrd="0" destOrd="0" presId="urn:microsoft.com/office/officeart/2005/8/layout/lProcess1"/>
    <dgm:cxn modelId="{6FC42B2F-AFF4-482F-99C8-75F84B04BCD7}" type="presParOf" srcId="{418AC3D1-E881-4E2C-AA85-D1F1917CE537}" destId="{FABBCBCF-D9B3-4A9F-9AA8-8EBE0EB8BBA0}" srcOrd="1" destOrd="0" presId="urn:microsoft.com/office/officeart/2005/8/layout/lProcess1"/>
    <dgm:cxn modelId="{728A39AE-BD8C-4804-8299-58B491C0F71F}" type="presParOf" srcId="{418AC3D1-E881-4E2C-AA85-D1F1917CE537}" destId="{E2AA2E44-289F-4527-A2D0-51A723A0D214}" srcOrd="2" destOrd="0" presId="urn:microsoft.com/office/officeart/2005/8/layout/lProcess1"/>
    <dgm:cxn modelId="{B821DB8C-0D96-4191-BBC4-C4A3BBD56E03}" type="presParOf" srcId="{418AC3D1-E881-4E2C-AA85-D1F1917CE537}" destId="{4BB47B99-6FFE-419A-BBD5-103D54A85129}" srcOrd="3" destOrd="0" presId="urn:microsoft.com/office/officeart/2005/8/layout/lProcess1"/>
    <dgm:cxn modelId="{9CDC94B0-1AC5-4117-9873-41A84C5745C1}" type="presParOf" srcId="{418AC3D1-E881-4E2C-AA85-D1F1917CE537}" destId="{C15E19A5-76E8-4C87-B514-D4D9D4419CE5}" srcOrd="4" destOrd="0" presId="urn:microsoft.com/office/officeart/2005/8/layout/lProcess1"/>
    <dgm:cxn modelId="{FCBF284F-5747-4C16-8498-CCF6D0240B37}" type="presParOf" srcId="{30887836-C439-4A1A-BDDE-B05515E89110}" destId="{36B6E472-11C9-4AB7-BC96-80E666B664B3}" srcOrd="3" destOrd="0" presId="urn:microsoft.com/office/officeart/2005/8/layout/lProcess1"/>
    <dgm:cxn modelId="{2A4618BF-1333-498B-8DAC-0AE5515999AD}" type="presParOf" srcId="{30887836-C439-4A1A-BDDE-B05515E89110}" destId="{2D8C76F1-148E-4D41-A201-52640E9A8D30}" srcOrd="4" destOrd="0" presId="urn:microsoft.com/office/officeart/2005/8/layout/lProcess1"/>
    <dgm:cxn modelId="{413DFEA8-493D-44DB-A5F8-5FDCC087FF76}" type="presParOf" srcId="{2D8C76F1-148E-4D41-A201-52640E9A8D30}" destId="{AC836C35-5983-47A7-B8D3-7225EB08BB12}" srcOrd="0" destOrd="0" presId="urn:microsoft.com/office/officeart/2005/8/layout/lProcess1"/>
    <dgm:cxn modelId="{9C74A3E5-FBE7-4DED-B906-44898564F06F}" type="presParOf" srcId="{2D8C76F1-148E-4D41-A201-52640E9A8D30}" destId="{B03A812D-0B1C-4E14-A212-9C6F64C2C8BF}" srcOrd="1" destOrd="0" presId="urn:microsoft.com/office/officeart/2005/8/layout/lProcess1"/>
    <dgm:cxn modelId="{CCC1E00E-1309-466A-8987-C2D4E91828F9}" type="presParOf" srcId="{2D8C76F1-148E-4D41-A201-52640E9A8D30}" destId="{03A5824B-F321-41BB-8CA4-D379DA800A18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966C4F-CA3C-4958-903F-01D7FD971997}" type="doc">
      <dgm:prSet loTypeId="urn:microsoft.com/office/officeart/2005/8/layout/matrix3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576FD9A-A912-49BD-874D-3DC2F1A79BF9}">
      <dgm:prSet phldrT="[文字]"/>
      <dgm:spPr/>
      <dgm:t>
        <a:bodyPr anchor="b"/>
        <a:lstStyle/>
        <a:p>
          <a:pPr marL="0">
            <a:lnSpc>
              <a:spcPts val="2400"/>
            </a:lnSpc>
          </a:pP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生命</a:t>
          </a:r>
          <a:endParaRPr lang="en-US" altLang="zh-TW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>
            <a:lnSpc>
              <a:spcPts val="2400"/>
            </a:lnSpc>
          </a:pP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教育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ECDB1D-45FD-43E1-9F72-5675CFB46B8E}" type="parTrans" cxnId="{4BE50F76-0EBC-46E5-9EEC-BBAAB0E4DE9E}">
      <dgm:prSet/>
      <dgm:spPr/>
      <dgm:t>
        <a:bodyPr/>
        <a:lstStyle/>
        <a:p>
          <a:endParaRPr lang="zh-TW" altLang="en-US"/>
        </a:p>
      </dgm:t>
    </dgm:pt>
    <dgm:pt modelId="{9185D80D-755E-406B-9526-44C1738D1B61}" type="sibTrans" cxnId="{4BE50F76-0EBC-46E5-9EEC-BBAAB0E4DE9E}">
      <dgm:prSet/>
      <dgm:spPr/>
      <dgm:t>
        <a:bodyPr/>
        <a:lstStyle/>
        <a:p>
          <a:endParaRPr lang="zh-TW" altLang="en-US"/>
        </a:p>
      </dgm:t>
    </dgm:pt>
    <dgm:pt modelId="{E5142A2C-72BD-4E24-8EF2-668ED95D8E33}">
      <dgm:prSet phldrT="[文字]"/>
      <dgm:spPr/>
      <dgm:t>
        <a:bodyPr anchor="b"/>
        <a:lstStyle/>
        <a:p>
          <a:pPr marL="0">
            <a:lnSpc>
              <a:spcPts val="2400"/>
            </a:lnSpc>
          </a:pP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品德</a:t>
          </a:r>
          <a:endParaRPr lang="en-US" altLang="zh-TW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>
            <a:lnSpc>
              <a:spcPts val="2400"/>
            </a:lnSpc>
          </a:pP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教育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CABCCA-C03D-4229-8DC7-505DCAD79E15}" type="parTrans" cxnId="{9014F007-0E22-4C3D-8580-3FD71C2727C4}">
      <dgm:prSet/>
      <dgm:spPr/>
      <dgm:t>
        <a:bodyPr/>
        <a:lstStyle/>
        <a:p>
          <a:endParaRPr lang="zh-TW" altLang="en-US"/>
        </a:p>
      </dgm:t>
    </dgm:pt>
    <dgm:pt modelId="{9CBFBB1E-B73B-454E-B20C-2273FE25F8AE}" type="sibTrans" cxnId="{9014F007-0E22-4C3D-8580-3FD71C2727C4}">
      <dgm:prSet/>
      <dgm:spPr/>
      <dgm:t>
        <a:bodyPr/>
        <a:lstStyle/>
        <a:p>
          <a:endParaRPr lang="zh-TW" altLang="en-US"/>
        </a:p>
      </dgm:t>
    </dgm:pt>
    <dgm:pt modelId="{82AAF245-41D3-4FDE-9114-DDD65C091804}">
      <dgm:prSet phldrT="[文字]"/>
      <dgm:spPr/>
      <dgm:t>
        <a:bodyPr anchor="b"/>
        <a:lstStyle/>
        <a:p>
          <a:pPr marL="0">
            <a:lnSpc>
              <a:spcPts val="2400"/>
            </a:lnSpc>
          </a:pP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友善</a:t>
          </a:r>
          <a:endParaRPr lang="en-US" altLang="zh-TW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>
            <a:lnSpc>
              <a:spcPts val="2400"/>
            </a:lnSpc>
          </a:pP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校園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88CAE46-0374-4350-8447-B2E6C733376D}" type="parTrans" cxnId="{16696A01-1C2D-49B5-BED2-9A4B610A388B}">
      <dgm:prSet/>
      <dgm:spPr/>
      <dgm:t>
        <a:bodyPr/>
        <a:lstStyle/>
        <a:p>
          <a:endParaRPr lang="zh-TW" altLang="en-US"/>
        </a:p>
      </dgm:t>
    </dgm:pt>
    <dgm:pt modelId="{BE786AD0-DCBC-4F12-A78D-60F77726FE1F}" type="sibTrans" cxnId="{16696A01-1C2D-49B5-BED2-9A4B610A388B}">
      <dgm:prSet/>
      <dgm:spPr/>
      <dgm:t>
        <a:bodyPr/>
        <a:lstStyle/>
        <a:p>
          <a:endParaRPr lang="zh-TW" altLang="en-US"/>
        </a:p>
      </dgm:t>
    </dgm:pt>
    <dgm:pt modelId="{8FF7D306-A837-4CCF-BA43-D7A991504851}">
      <dgm:prSet/>
      <dgm:spPr/>
      <dgm:t>
        <a:bodyPr anchor="b"/>
        <a:lstStyle/>
        <a:p>
          <a:pPr algn="ctr">
            <a:lnSpc>
              <a:spcPts val="2400"/>
            </a:lnSpc>
            <a:spcBef>
              <a:spcPts val="1200"/>
            </a:spcBef>
          </a:pP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國際</a:t>
          </a:r>
          <a:endParaRPr lang="en-US" altLang="zh-TW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algn="ctr">
            <a:lnSpc>
              <a:spcPts val="2400"/>
            </a:lnSpc>
            <a:spcBef>
              <a:spcPts val="1200"/>
            </a:spcBef>
          </a:pP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教育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CC44B7-B66E-4116-BAAB-643107462A87}" type="parTrans" cxnId="{FA6DE1CC-89C5-44E2-96BA-8346734AB113}">
      <dgm:prSet/>
      <dgm:spPr/>
      <dgm:t>
        <a:bodyPr/>
        <a:lstStyle/>
        <a:p>
          <a:endParaRPr lang="zh-TW" altLang="en-US"/>
        </a:p>
      </dgm:t>
    </dgm:pt>
    <dgm:pt modelId="{91C9A96B-6D2B-4DD3-91BF-0DE2DC669BE8}" type="sibTrans" cxnId="{FA6DE1CC-89C5-44E2-96BA-8346734AB113}">
      <dgm:prSet/>
      <dgm:spPr/>
      <dgm:t>
        <a:bodyPr/>
        <a:lstStyle/>
        <a:p>
          <a:endParaRPr lang="zh-TW" altLang="en-US"/>
        </a:p>
      </dgm:t>
    </dgm:pt>
    <dgm:pt modelId="{9337F836-7CE5-4328-B4CE-A8C1DD46F101}" type="pres">
      <dgm:prSet presAssocID="{0A966C4F-CA3C-4958-903F-01D7FD971997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917C4BC-DF19-4667-A97C-A069B91B1E76}" type="pres">
      <dgm:prSet presAssocID="{0A966C4F-CA3C-4958-903F-01D7FD971997}" presName="diamond" presStyleLbl="bgShp" presStyleIdx="0" presStyleCnt="1" custScaleX="109477" custScaleY="100000" custLinFactNeighborX="-252" custLinFactNeighborY="-1533"/>
      <dgm:spPr/>
      <dgm:t>
        <a:bodyPr/>
        <a:lstStyle/>
        <a:p>
          <a:endParaRPr lang="zh-TW" altLang="en-US"/>
        </a:p>
      </dgm:t>
    </dgm:pt>
    <dgm:pt modelId="{14904572-1A0C-46AF-BB37-66E000F1EFC3}" type="pres">
      <dgm:prSet presAssocID="{0A966C4F-CA3C-4958-903F-01D7FD971997}" presName="quad1" presStyleLbl="node1" presStyleIdx="0" presStyleCnt="4" custScaleX="106400" custScaleY="103848" custLinFactNeighborY="11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898DDE-7A99-4274-9FB4-B66C90E436BE}" type="pres">
      <dgm:prSet presAssocID="{0A966C4F-CA3C-4958-903F-01D7FD971997}" presName="quad2" presStyleLbl="node1" presStyleIdx="1" presStyleCnt="4" custScaleX="107863" custScaleY="104440" custLinFactNeighborX="-561" custLinFactNeighborY="14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1E89259-A3B1-4152-8C06-F7E06EDCE0D9}" type="pres">
      <dgm:prSet presAssocID="{0A966C4F-CA3C-4958-903F-01D7FD971997}" presName="quad3" presStyleLbl="node1" presStyleIdx="2" presStyleCnt="4" custScaleX="110000" custScaleY="110000" custLinFactNeighborX="-1882" custLinFactNeighborY="26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3506FA-345B-4CAD-999D-E447E698F788}" type="pres">
      <dgm:prSet presAssocID="{0A966C4F-CA3C-4958-903F-01D7FD971997}" presName="quad4" presStyleLbl="node1" presStyleIdx="3" presStyleCnt="4" custScaleX="107862" custScaleY="112302" custLinFactNeighborX="-561" custLinFactNeighborY="38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E859626-90BA-4106-823B-4A59D441A6C9}" type="presOf" srcId="{E5142A2C-72BD-4E24-8EF2-668ED95D8E33}" destId="{3D898DDE-7A99-4274-9FB4-B66C90E436BE}" srcOrd="0" destOrd="0" presId="urn:microsoft.com/office/officeart/2005/8/layout/matrix3"/>
    <dgm:cxn modelId="{0177AE8C-E7A7-4473-AFFB-5C894C477F93}" type="presOf" srcId="{8576FD9A-A912-49BD-874D-3DC2F1A79BF9}" destId="{14904572-1A0C-46AF-BB37-66E000F1EFC3}" srcOrd="0" destOrd="0" presId="urn:microsoft.com/office/officeart/2005/8/layout/matrix3"/>
    <dgm:cxn modelId="{9014F007-0E22-4C3D-8580-3FD71C2727C4}" srcId="{0A966C4F-CA3C-4958-903F-01D7FD971997}" destId="{E5142A2C-72BD-4E24-8EF2-668ED95D8E33}" srcOrd="1" destOrd="0" parTransId="{20CABCCA-C03D-4229-8DC7-505DCAD79E15}" sibTransId="{9CBFBB1E-B73B-454E-B20C-2273FE25F8AE}"/>
    <dgm:cxn modelId="{16696A01-1C2D-49B5-BED2-9A4B610A388B}" srcId="{0A966C4F-CA3C-4958-903F-01D7FD971997}" destId="{82AAF245-41D3-4FDE-9114-DDD65C091804}" srcOrd="2" destOrd="0" parTransId="{088CAE46-0374-4350-8447-B2E6C733376D}" sibTransId="{BE786AD0-DCBC-4F12-A78D-60F77726FE1F}"/>
    <dgm:cxn modelId="{4BE50F76-0EBC-46E5-9EEC-BBAAB0E4DE9E}" srcId="{0A966C4F-CA3C-4958-903F-01D7FD971997}" destId="{8576FD9A-A912-49BD-874D-3DC2F1A79BF9}" srcOrd="0" destOrd="0" parTransId="{67ECDB1D-45FD-43E1-9F72-5675CFB46B8E}" sibTransId="{9185D80D-755E-406B-9526-44C1738D1B61}"/>
    <dgm:cxn modelId="{FA6DE1CC-89C5-44E2-96BA-8346734AB113}" srcId="{0A966C4F-CA3C-4958-903F-01D7FD971997}" destId="{8FF7D306-A837-4CCF-BA43-D7A991504851}" srcOrd="3" destOrd="0" parTransId="{8FCC44B7-B66E-4116-BAAB-643107462A87}" sibTransId="{91C9A96B-6D2B-4DD3-91BF-0DE2DC669BE8}"/>
    <dgm:cxn modelId="{F5171C88-B5CB-4BE6-8BDE-604F4D577C63}" type="presOf" srcId="{8FF7D306-A837-4CCF-BA43-D7A991504851}" destId="{0C3506FA-345B-4CAD-999D-E447E698F788}" srcOrd="0" destOrd="0" presId="urn:microsoft.com/office/officeart/2005/8/layout/matrix3"/>
    <dgm:cxn modelId="{FE55098C-6AFF-4523-9904-ED03DA5A360C}" type="presOf" srcId="{0A966C4F-CA3C-4958-903F-01D7FD971997}" destId="{9337F836-7CE5-4328-B4CE-A8C1DD46F101}" srcOrd="0" destOrd="0" presId="urn:microsoft.com/office/officeart/2005/8/layout/matrix3"/>
    <dgm:cxn modelId="{475298D8-FB40-491A-B84E-BA444A027A95}" type="presOf" srcId="{82AAF245-41D3-4FDE-9114-DDD65C091804}" destId="{A1E89259-A3B1-4152-8C06-F7E06EDCE0D9}" srcOrd="0" destOrd="0" presId="urn:microsoft.com/office/officeart/2005/8/layout/matrix3"/>
    <dgm:cxn modelId="{122B09FD-E4C2-40F0-B072-D67CC8306C2A}" type="presParOf" srcId="{9337F836-7CE5-4328-B4CE-A8C1DD46F101}" destId="{1917C4BC-DF19-4667-A97C-A069B91B1E76}" srcOrd="0" destOrd="0" presId="urn:microsoft.com/office/officeart/2005/8/layout/matrix3"/>
    <dgm:cxn modelId="{60F1FAEA-0EB3-48B1-A216-2AE0F9363754}" type="presParOf" srcId="{9337F836-7CE5-4328-B4CE-A8C1DD46F101}" destId="{14904572-1A0C-46AF-BB37-66E000F1EFC3}" srcOrd="1" destOrd="0" presId="urn:microsoft.com/office/officeart/2005/8/layout/matrix3"/>
    <dgm:cxn modelId="{A96D6A76-07A1-4082-8A6D-43C104E2EF2E}" type="presParOf" srcId="{9337F836-7CE5-4328-B4CE-A8C1DD46F101}" destId="{3D898DDE-7A99-4274-9FB4-B66C90E436BE}" srcOrd="2" destOrd="0" presId="urn:microsoft.com/office/officeart/2005/8/layout/matrix3"/>
    <dgm:cxn modelId="{CA62E9D6-C749-4B0A-8ADC-EFF1741AFAF8}" type="presParOf" srcId="{9337F836-7CE5-4328-B4CE-A8C1DD46F101}" destId="{A1E89259-A3B1-4152-8C06-F7E06EDCE0D9}" srcOrd="3" destOrd="0" presId="urn:microsoft.com/office/officeart/2005/8/layout/matrix3"/>
    <dgm:cxn modelId="{2FEA899A-B367-4713-AFF4-F2C26AF939D6}" type="presParOf" srcId="{9337F836-7CE5-4328-B4CE-A8C1DD46F101}" destId="{0C3506FA-345B-4CAD-999D-E447E698F78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5BB588-98A2-4A5B-B6E9-EBEE15E00ACC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D5FBD65C-799F-4522-89D7-E11A74188E16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大隊接力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470D74D-25A1-4B1B-B9C8-180417632382}" type="parTrans" cxnId="{D6B058EC-64B2-4F9E-AEB1-478573948D08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A48761-5736-4275-BE69-95F931DF7C2D}" type="sibTrans" cxnId="{D6B058EC-64B2-4F9E-AEB1-478573948D08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E1DFD70-A960-4258-BB6F-65F9E0B7DD80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趣味競賽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78751B1-82F3-4E02-9D1B-54DB605552D6}" type="parTrans" cxnId="{B927183B-7122-4C07-AABA-A6E34ED94ECF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2BF73B-1CDD-463E-AF88-7B004A05F3EE}" type="sibTrans" cxnId="{B927183B-7122-4C07-AABA-A6E34ED94ECF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37A3B44-C3CB-47DF-A5EF-CB2AB59D16B7}">
      <dgm:prSet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健身操比賽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5FA0F4-2EE1-44E0-BEB4-815E58025969}" type="parTrans" cxnId="{3F3D5AE9-4AF9-41B4-AD88-201B95F72463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1D9F2F4-B627-4484-8D38-F5C35B590F8B}" type="sibTrans" cxnId="{3F3D5AE9-4AF9-41B4-AD88-201B95F72463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98C3402-07CF-4786-9B77-EBB92D203CCC}">
      <dgm:prSet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排球賽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C2FA11F-AF42-4847-8097-01797FAD73DD}" type="parTrans" cxnId="{1D71A842-F5A9-4746-A902-C40CEB3F4E01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3225FA-24E8-4C5B-9184-53A832715691}" type="sibTrans" cxnId="{1D71A842-F5A9-4746-A902-C40CEB3F4E01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467D942-CB6A-4388-A174-DC220D03CDAA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大跳繩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F30B5CC-BF36-4B5D-812C-32033DE53FA1}" type="sibTrans" cxnId="{502E7A22-FD1F-447E-B0E2-416D7F934BD6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6AEDDE7-462A-4B96-B563-34433D82BF9C}" type="parTrans" cxnId="{502E7A22-FD1F-447E-B0E2-416D7F934BD6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A158C2-F766-4C45-BA2F-9E9D21B4FA00}">
      <dgm:prSet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校外教學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7C5D92-E1DD-4CDA-975A-0AB55D6E6FCD}" type="parTrans" cxnId="{47420F05-6869-47E3-9098-2D23F945750F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70AB31F-3BDC-473E-9AFC-A216FF51250C}" type="sibTrans" cxnId="{47420F05-6869-47E3-9098-2D23F945750F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3B6DEC2-9BBE-4613-8EC1-D534E96DD9E4}">
      <dgm:prSet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合唱比賽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E48EC7-C8A4-41D1-B6A8-1D9F117B901C}" type="parTrans" cxnId="{CF6C3165-9DA2-4138-A34D-506078664748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3575E0-5F00-4338-A4EE-866CD257BC3A}" type="sibTrans" cxnId="{CF6C3165-9DA2-4138-A34D-506078664748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A29579-9E1A-4839-B293-9C90D3779B58}" type="pres">
      <dgm:prSet presAssocID="{315BB588-98A2-4A5B-B6E9-EBEE15E00AC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0DD98F9-9B0B-4E30-A857-42E64447E3B6}" type="pres">
      <dgm:prSet presAssocID="{3467D942-CB6A-4388-A174-DC220D03CDAA}" presName="composite" presStyleCnt="0"/>
      <dgm:spPr/>
    </dgm:pt>
    <dgm:pt modelId="{03370A3B-CD90-4AE6-B963-07E5C3A995E5}" type="pres">
      <dgm:prSet presAssocID="{3467D942-CB6A-4388-A174-DC220D03CDAA}" presName="rect1" presStyleLbl="bgImgPlace1" presStyleIdx="0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8AE1891-AAD9-410E-80C5-E33478AC1319}" type="pres">
      <dgm:prSet presAssocID="{3467D942-CB6A-4388-A174-DC220D03CDAA}" presName="wedgeRectCallout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D4279D-93DC-42EE-A041-DC78E17B61F3}" type="pres">
      <dgm:prSet presAssocID="{DF30B5CC-BF36-4B5D-812C-32033DE53FA1}" presName="sibTrans" presStyleCnt="0"/>
      <dgm:spPr/>
    </dgm:pt>
    <dgm:pt modelId="{33FE9382-8FA3-4FC3-BB3B-1C7E3BAF0F28}" type="pres">
      <dgm:prSet presAssocID="{77A158C2-F766-4C45-BA2F-9E9D21B4FA00}" presName="composite" presStyleCnt="0"/>
      <dgm:spPr/>
    </dgm:pt>
    <dgm:pt modelId="{19470F63-72C9-4702-8304-29BBF63EA63F}" type="pres">
      <dgm:prSet presAssocID="{77A158C2-F766-4C45-BA2F-9E9D21B4FA00}" presName="rect1" presStyleLbl="bgImgPlace1" presStyleIdx="1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C84E9DF-2ABD-4404-B02C-4589E8415E4C}" type="pres">
      <dgm:prSet presAssocID="{77A158C2-F766-4C45-BA2F-9E9D21B4FA00}" presName="wedgeRectCallout1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C3BB0D-AFAE-4E20-9205-F98A90B7A0C0}" type="pres">
      <dgm:prSet presAssocID="{170AB31F-3BDC-473E-9AFC-A216FF51250C}" presName="sibTrans" presStyleCnt="0"/>
      <dgm:spPr/>
    </dgm:pt>
    <dgm:pt modelId="{D57C3635-9E04-4672-AB87-640B18A1CB15}" type="pres">
      <dgm:prSet presAssocID="{D5FBD65C-799F-4522-89D7-E11A74188E16}" presName="composite" presStyleCnt="0"/>
      <dgm:spPr/>
    </dgm:pt>
    <dgm:pt modelId="{E39F84A9-B78D-478D-BC5A-898D3A5843B9}" type="pres">
      <dgm:prSet presAssocID="{D5FBD65C-799F-4522-89D7-E11A74188E16}" presName="rect1" presStyleLbl="bgImgPlace1" presStyleIdx="2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861B63C-AC0C-4E65-871E-139215D968E0}" type="pres">
      <dgm:prSet presAssocID="{D5FBD65C-799F-4522-89D7-E11A74188E16}" presName="wedgeRectCallout1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D18D8A-A345-4958-BB88-3C98BEC5A97E}" type="pres">
      <dgm:prSet presAssocID="{52A48761-5736-4275-BE69-95F931DF7C2D}" presName="sibTrans" presStyleCnt="0"/>
      <dgm:spPr/>
    </dgm:pt>
    <dgm:pt modelId="{8E1DD684-D24C-496B-B522-DFCBF34BB03A}" type="pres">
      <dgm:prSet presAssocID="{2E1DFD70-A960-4258-BB6F-65F9E0B7DD80}" presName="composite" presStyleCnt="0"/>
      <dgm:spPr/>
    </dgm:pt>
    <dgm:pt modelId="{87936AF8-34EB-4E01-8387-7369D7B1FA26}" type="pres">
      <dgm:prSet presAssocID="{2E1DFD70-A960-4258-BB6F-65F9E0B7DD80}" presName="rect1" presStyleLbl="bgImgPlace1" presStyleIdx="3" presStyleCnt="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1990DE1-F248-4D12-8E1C-AC5017E204B0}" type="pres">
      <dgm:prSet presAssocID="{2E1DFD70-A960-4258-BB6F-65F9E0B7DD80}" presName="wedgeRectCallout1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F879C4-516F-4748-AB46-D08E99CFE05A}" type="pres">
      <dgm:prSet presAssocID="{F62BF73B-1CDD-463E-AF88-7B004A05F3EE}" presName="sibTrans" presStyleCnt="0"/>
      <dgm:spPr/>
    </dgm:pt>
    <dgm:pt modelId="{DCEAE816-F803-4D9A-8340-9648C274FBF0}" type="pres">
      <dgm:prSet presAssocID="{837A3B44-C3CB-47DF-A5EF-CB2AB59D16B7}" presName="composite" presStyleCnt="0"/>
      <dgm:spPr/>
    </dgm:pt>
    <dgm:pt modelId="{8B85EF76-1DEE-452B-AA75-00823F705723}" type="pres">
      <dgm:prSet presAssocID="{837A3B44-C3CB-47DF-A5EF-CB2AB59D16B7}" presName="rect1" presStyleLbl="bgImgPlace1" presStyleIdx="4" presStyleCnt="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E7B51F0-70E7-466E-BAF0-4B0DD78F6242}" type="pres">
      <dgm:prSet presAssocID="{837A3B44-C3CB-47DF-A5EF-CB2AB59D16B7}" presName="wedgeRectCallout1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D6A6FA-1DFD-4A16-A17B-46B5B6454E00}" type="pres">
      <dgm:prSet presAssocID="{31D9F2F4-B627-4484-8D38-F5C35B590F8B}" presName="sibTrans" presStyleCnt="0"/>
      <dgm:spPr/>
    </dgm:pt>
    <dgm:pt modelId="{CED84817-80C9-4CFF-8553-39BA19C4F791}" type="pres">
      <dgm:prSet presAssocID="{698C3402-07CF-4786-9B77-EBB92D203CCC}" presName="composite" presStyleCnt="0"/>
      <dgm:spPr/>
    </dgm:pt>
    <dgm:pt modelId="{2C8F2E99-6ED6-4D2E-ABCE-198A4DAB0050}" type="pres">
      <dgm:prSet presAssocID="{698C3402-07CF-4786-9B77-EBB92D203CCC}" presName="rect1" presStyleLbl="bgImgPlace1" presStyleIdx="5" presStyleCnt="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352DBDF5-E9A0-4229-8D68-DB926FC75265}" type="pres">
      <dgm:prSet presAssocID="{698C3402-07CF-4786-9B77-EBB92D203CCC}" presName="wedgeRectCallout1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EAF6CC-1733-4265-ACDE-AD4B3D6CB093}" type="pres">
      <dgm:prSet presAssocID="{893225FA-24E8-4C5B-9184-53A832715691}" presName="sibTrans" presStyleCnt="0"/>
      <dgm:spPr/>
    </dgm:pt>
    <dgm:pt modelId="{4408DFE9-0435-4829-8BC9-E15E7B71F066}" type="pres">
      <dgm:prSet presAssocID="{E3B6DEC2-9BBE-4613-8EC1-D534E96DD9E4}" presName="composite" presStyleCnt="0"/>
      <dgm:spPr/>
    </dgm:pt>
    <dgm:pt modelId="{FFA00252-5FE3-4D1E-A7CF-A3DF44ECECB2}" type="pres">
      <dgm:prSet presAssocID="{E3B6DEC2-9BBE-4613-8EC1-D534E96DD9E4}" presName="rect1" presStyleLbl="bgImgPlac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07A96BC5-143F-4ACB-A860-5060D65518AB}" type="pres">
      <dgm:prSet presAssocID="{E3B6DEC2-9BBE-4613-8EC1-D534E96DD9E4}" presName="wedgeRectCallout1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ED53081-C395-4592-9091-C3C5A511C9C4}" type="presOf" srcId="{3467D942-CB6A-4388-A174-DC220D03CDAA}" destId="{18AE1891-AAD9-410E-80C5-E33478AC1319}" srcOrd="0" destOrd="0" presId="urn:microsoft.com/office/officeart/2008/layout/BendingPictureCaptionList"/>
    <dgm:cxn modelId="{3F3D5AE9-4AF9-41B4-AD88-201B95F72463}" srcId="{315BB588-98A2-4A5B-B6E9-EBEE15E00ACC}" destId="{837A3B44-C3CB-47DF-A5EF-CB2AB59D16B7}" srcOrd="4" destOrd="0" parTransId="{485FA0F4-2EE1-44E0-BEB4-815E58025969}" sibTransId="{31D9F2F4-B627-4484-8D38-F5C35B590F8B}"/>
    <dgm:cxn modelId="{08215C35-2E99-4D5F-97AF-8AFDC1B980FE}" type="presOf" srcId="{2E1DFD70-A960-4258-BB6F-65F9E0B7DD80}" destId="{71990DE1-F248-4D12-8E1C-AC5017E204B0}" srcOrd="0" destOrd="0" presId="urn:microsoft.com/office/officeart/2008/layout/BendingPictureCaptionList"/>
    <dgm:cxn modelId="{5AEEDC90-F1C7-4DEC-B21A-BEB595719D53}" type="presOf" srcId="{D5FBD65C-799F-4522-89D7-E11A74188E16}" destId="{6861B63C-AC0C-4E65-871E-139215D968E0}" srcOrd="0" destOrd="0" presId="urn:microsoft.com/office/officeart/2008/layout/BendingPictureCaptionList"/>
    <dgm:cxn modelId="{DCA96769-AA1B-4D19-9E49-4B36C6E55734}" type="presOf" srcId="{77A158C2-F766-4C45-BA2F-9E9D21B4FA00}" destId="{FC84E9DF-2ABD-4404-B02C-4589E8415E4C}" srcOrd="0" destOrd="0" presId="urn:microsoft.com/office/officeart/2008/layout/BendingPictureCaptionList"/>
    <dgm:cxn modelId="{1D71A842-F5A9-4746-A902-C40CEB3F4E01}" srcId="{315BB588-98A2-4A5B-B6E9-EBEE15E00ACC}" destId="{698C3402-07CF-4786-9B77-EBB92D203CCC}" srcOrd="5" destOrd="0" parTransId="{5C2FA11F-AF42-4847-8097-01797FAD73DD}" sibTransId="{893225FA-24E8-4C5B-9184-53A832715691}"/>
    <dgm:cxn modelId="{D6B058EC-64B2-4F9E-AEB1-478573948D08}" srcId="{315BB588-98A2-4A5B-B6E9-EBEE15E00ACC}" destId="{D5FBD65C-799F-4522-89D7-E11A74188E16}" srcOrd="2" destOrd="0" parTransId="{C470D74D-25A1-4B1B-B9C8-180417632382}" sibTransId="{52A48761-5736-4275-BE69-95F931DF7C2D}"/>
    <dgm:cxn modelId="{75348C4F-AB76-402A-8DB4-20AF9D83B00C}" type="presOf" srcId="{837A3B44-C3CB-47DF-A5EF-CB2AB59D16B7}" destId="{CE7B51F0-70E7-466E-BAF0-4B0DD78F6242}" srcOrd="0" destOrd="0" presId="urn:microsoft.com/office/officeart/2008/layout/BendingPictureCaptionList"/>
    <dgm:cxn modelId="{47420F05-6869-47E3-9098-2D23F945750F}" srcId="{315BB588-98A2-4A5B-B6E9-EBEE15E00ACC}" destId="{77A158C2-F766-4C45-BA2F-9E9D21B4FA00}" srcOrd="1" destOrd="0" parTransId="{C27C5D92-E1DD-4CDA-975A-0AB55D6E6FCD}" sibTransId="{170AB31F-3BDC-473E-9AFC-A216FF51250C}"/>
    <dgm:cxn modelId="{19BCD631-A8C8-4013-8352-0B4C5B237DCC}" type="presOf" srcId="{315BB588-98A2-4A5B-B6E9-EBEE15E00ACC}" destId="{54A29579-9E1A-4839-B293-9C90D3779B58}" srcOrd="0" destOrd="0" presId="urn:microsoft.com/office/officeart/2008/layout/BendingPictureCaptionList"/>
    <dgm:cxn modelId="{DB282F26-2C7F-41B9-AB34-CA753DC2722A}" type="presOf" srcId="{E3B6DEC2-9BBE-4613-8EC1-D534E96DD9E4}" destId="{07A96BC5-143F-4ACB-A860-5060D65518AB}" srcOrd="0" destOrd="0" presId="urn:microsoft.com/office/officeart/2008/layout/BendingPictureCaptionList"/>
    <dgm:cxn modelId="{502E7A22-FD1F-447E-B0E2-416D7F934BD6}" srcId="{315BB588-98A2-4A5B-B6E9-EBEE15E00ACC}" destId="{3467D942-CB6A-4388-A174-DC220D03CDAA}" srcOrd="0" destOrd="0" parTransId="{96AEDDE7-462A-4B96-B563-34433D82BF9C}" sibTransId="{DF30B5CC-BF36-4B5D-812C-32033DE53FA1}"/>
    <dgm:cxn modelId="{F95EFC91-2888-4110-915E-49D01014F5F8}" type="presOf" srcId="{698C3402-07CF-4786-9B77-EBB92D203CCC}" destId="{352DBDF5-E9A0-4229-8D68-DB926FC75265}" srcOrd="0" destOrd="0" presId="urn:microsoft.com/office/officeart/2008/layout/BendingPictureCaptionList"/>
    <dgm:cxn modelId="{CF6C3165-9DA2-4138-A34D-506078664748}" srcId="{315BB588-98A2-4A5B-B6E9-EBEE15E00ACC}" destId="{E3B6DEC2-9BBE-4613-8EC1-D534E96DD9E4}" srcOrd="6" destOrd="0" parTransId="{F7E48EC7-C8A4-41D1-B6A8-1D9F117B901C}" sibTransId="{8A3575E0-5F00-4338-A4EE-866CD257BC3A}"/>
    <dgm:cxn modelId="{B927183B-7122-4C07-AABA-A6E34ED94ECF}" srcId="{315BB588-98A2-4A5B-B6E9-EBEE15E00ACC}" destId="{2E1DFD70-A960-4258-BB6F-65F9E0B7DD80}" srcOrd="3" destOrd="0" parTransId="{178751B1-82F3-4E02-9D1B-54DB605552D6}" sibTransId="{F62BF73B-1CDD-463E-AF88-7B004A05F3EE}"/>
    <dgm:cxn modelId="{25AEF4C0-821D-418F-A6CD-558D84F4F26E}" type="presParOf" srcId="{54A29579-9E1A-4839-B293-9C90D3779B58}" destId="{10DD98F9-9B0B-4E30-A857-42E64447E3B6}" srcOrd="0" destOrd="0" presId="urn:microsoft.com/office/officeart/2008/layout/BendingPictureCaptionList"/>
    <dgm:cxn modelId="{5B413A29-E2C2-427B-92AC-59B25B33B4B3}" type="presParOf" srcId="{10DD98F9-9B0B-4E30-A857-42E64447E3B6}" destId="{03370A3B-CD90-4AE6-B963-07E5C3A995E5}" srcOrd="0" destOrd="0" presId="urn:microsoft.com/office/officeart/2008/layout/BendingPictureCaptionList"/>
    <dgm:cxn modelId="{1D0CC8D2-F268-4E83-9490-78BC92166691}" type="presParOf" srcId="{10DD98F9-9B0B-4E30-A857-42E64447E3B6}" destId="{18AE1891-AAD9-410E-80C5-E33478AC1319}" srcOrd="1" destOrd="0" presId="urn:microsoft.com/office/officeart/2008/layout/BendingPictureCaptionList"/>
    <dgm:cxn modelId="{4CB84C44-5C3D-4432-9FC9-2BC8B346F6DD}" type="presParOf" srcId="{54A29579-9E1A-4839-B293-9C90D3779B58}" destId="{21D4279D-93DC-42EE-A041-DC78E17B61F3}" srcOrd="1" destOrd="0" presId="urn:microsoft.com/office/officeart/2008/layout/BendingPictureCaptionList"/>
    <dgm:cxn modelId="{6BF8422E-A7B9-4AF4-A343-003834B386F5}" type="presParOf" srcId="{54A29579-9E1A-4839-B293-9C90D3779B58}" destId="{33FE9382-8FA3-4FC3-BB3B-1C7E3BAF0F28}" srcOrd="2" destOrd="0" presId="urn:microsoft.com/office/officeart/2008/layout/BendingPictureCaptionList"/>
    <dgm:cxn modelId="{5A293697-A019-4EA0-BE8B-C755DC8F7D4F}" type="presParOf" srcId="{33FE9382-8FA3-4FC3-BB3B-1C7E3BAF0F28}" destId="{19470F63-72C9-4702-8304-29BBF63EA63F}" srcOrd="0" destOrd="0" presId="urn:microsoft.com/office/officeart/2008/layout/BendingPictureCaptionList"/>
    <dgm:cxn modelId="{BD9F5A98-E18B-42F0-AAD0-CC789180FEFE}" type="presParOf" srcId="{33FE9382-8FA3-4FC3-BB3B-1C7E3BAF0F28}" destId="{FC84E9DF-2ABD-4404-B02C-4589E8415E4C}" srcOrd="1" destOrd="0" presId="urn:microsoft.com/office/officeart/2008/layout/BendingPictureCaptionList"/>
    <dgm:cxn modelId="{B2C62F02-0A84-4EE6-BD3E-D312DDAEE05E}" type="presParOf" srcId="{54A29579-9E1A-4839-B293-9C90D3779B58}" destId="{80C3BB0D-AFAE-4E20-9205-F98A90B7A0C0}" srcOrd="3" destOrd="0" presId="urn:microsoft.com/office/officeart/2008/layout/BendingPictureCaptionList"/>
    <dgm:cxn modelId="{6CFFB405-1ECF-4D62-8E87-B677F3C3980A}" type="presParOf" srcId="{54A29579-9E1A-4839-B293-9C90D3779B58}" destId="{D57C3635-9E04-4672-AB87-640B18A1CB15}" srcOrd="4" destOrd="0" presId="urn:microsoft.com/office/officeart/2008/layout/BendingPictureCaptionList"/>
    <dgm:cxn modelId="{EA037DFF-1C75-4481-B156-B7229FA6599E}" type="presParOf" srcId="{D57C3635-9E04-4672-AB87-640B18A1CB15}" destId="{E39F84A9-B78D-478D-BC5A-898D3A5843B9}" srcOrd="0" destOrd="0" presId="urn:microsoft.com/office/officeart/2008/layout/BendingPictureCaptionList"/>
    <dgm:cxn modelId="{21D6CFB1-0B85-4917-8D68-054DBD659578}" type="presParOf" srcId="{D57C3635-9E04-4672-AB87-640B18A1CB15}" destId="{6861B63C-AC0C-4E65-871E-139215D968E0}" srcOrd="1" destOrd="0" presId="urn:microsoft.com/office/officeart/2008/layout/BendingPictureCaptionList"/>
    <dgm:cxn modelId="{D984F308-804E-4808-B904-7E793C0E80EC}" type="presParOf" srcId="{54A29579-9E1A-4839-B293-9C90D3779B58}" destId="{CFD18D8A-A345-4958-BB88-3C98BEC5A97E}" srcOrd="5" destOrd="0" presId="urn:microsoft.com/office/officeart/2008/layout/BendingPictureCaptionList"/>
    <dgm:cxn modelId="{42A21A54-BE2C-4A77-888C-03380247E8E2}" type="presParOf" srcId="{54A29579-9E1A-4839-B293-9C90D3779B58}" destId="{8E1DD684-D24C-496B-B522-DFCBF34BB03A}" srcOrd="6" destOrd="0" presId="urn:microsoft.com/office/officeart/2008/layout/BendingPictureCaptionList"/>
    <dgm:cxn modelId="{9192FCE6-58BA-45FB-8312-CC98C88C5716}" type="presParOf" srcId="{8E1DD684-D24C-496B-B522-DFCBF34BB03A}" destId="{87936AF8-34EB-4E01-8387-7369D7B1FA26}" srcOrd="0" destOrd="0" presId="urn:microsoft.com/office/officeart/2008/layout/BendingPictureCaptionList"/>
    <dgm:cxn modelId="{711E900B-E0CC-4469-BC9B-3A89D65385E7}" type="presParOf" srcId="{8E1DD684-D24C-496B-B522-DFCBF34BB03A}" destId="{71990DE1-F248-4D12-8E1C-AC5017E204B0}" srcOrd="1" destOrd="0" presId="urn:microsoft.com/office/officeart/2008/layout/BendingPictureCaptionList"/>
    <dgm:cxn modelId="{402F43F0-9AD6-4DC1-B247-2CA8C968F877}" type="presParOf" srcId="{54A29579-9E1A-4839-B293-9C90D3779B58}" destId="{01F879C4-516F-4748-AB46-D08E99CFE05A}" srcOrd="7" destOrd="0" presId="urn:microsoft.com/office/officeart/2008/layout/BendingPictureCaptionList"/>
    <dgm:cxn modelId="{253AE874-3FE4-433D-B733-18436D7FBEA6}" type="presParOf" srcId="{54A29579-9E1A-4839-B293-9C90D3779B58}" destId="{DCEAE816-F803-4D9A-8340-9648C274FBF0}" srcOrd="8" destOrd="0" presId="urn:microsoft.com/office/officeart/2008/layout/BendingPictureCaptionList"/>
    <dgm:cxn modelId="{74143EE8-6D22-48D6-A960-7FFC092F46E8}" type="presParOf" srcId="{DCEAE816-F803-4D9A-8340-9648C274FBF0}" destId="{8B85EF76-1DEE-452B-AA75-00823F705723}" srcOrd="0" destOrd="0" presId="urn:microsoft.com/office/officeart/2008/layout/BendingPictureCaptionList"/>
    <dgm:cxn modelId="{9FA46B7F-15DC-48C1-8837-FD9CAA20F3F7}" type="presParOf" srcId="{DCEAE816-F803-4D9A-8340-9648C274FBF0}" destId="{CE7B51F0-70E7-466E-BAF0-4B0DD78F6242}" srcOrd="1" destOrd="0" presId="urn:microsoft.com/office/officeart/2008/layout/BendingPictureCaptionList"/>
    <dgm:cxn modelId="{E0919A38-75DA-452E-AA36-D8C74AD609A2}" type="presParOf" srcId="{54A29579-9E1A-4839-B293-9C90D3779B58}" destId="{79D6A6FA-1DFD-4A16-A17B-46B5B6454E00}" srcOrd="9" destOrd="0" presId="urn:microsoft.com/office/officeart/2008/layout/BendingPictureCaptionList"/>
    <dgm:cxn modelId="{C874845D-7810-4193-82AB-E465093C6A89}" type="presParOf" srcId="{54A29579-9E1A-4839-B293-9C90D3779B58}" destId="{CED84817-80C9-4CFF-8553-39BA19C4F791}" srcOrd="10" destOrd="0" presId="urn:microsoft.com/office/officeart/2008/layout/BendingPictureCaptionList"/>
    <dgm:cxn modelId="{4FE1AB8D-EBE2-4892-A4D9-BDDDEA9FC51E}" type="presParOf" srcId="{CED84817-80C9-4CFF-8553-39BA19C4F791}" destId="{2C8F2E99-6ED6-4D2E-ABCE-198A4DAB0050}" srcOrd="0" destOrd="0" presId="urn:microsoft.com/office/officeart/2008/layout/BendingPictureCaptionList"/>
    <dgm:cxn modelId="{4FA1CC65-632D-4031-92EE-E750339C311C}" type="presParOf" srcId="{CED84817-80C9-4CFF-8553-39BA19C4F791}" destId="{352DBDF5-E9A0-4229-8D68-DB926FC75265}" srcOrd="1" destOrd="0" presId="urn:microsoft.com/office/officeart/2008/layout/BendingPictureCaptionList"/>
    <dgm:cxn modelId="{B092699D-8B9C-41FC-8C6D-27C7240469EC}" type="presParOf" srcId="{54A29579-9E1A-4839-B293-9C90D3779B58}" destId="{ACEAF6CC-1733-4265-ACDE-AD4B3D6CB093}" srcOrd="11" destOrd="0" presId="urn:microsoft.com/office/officeart/2008/layout/BendingPictureCaptionList"/>
    <dgm:cxn modelId="{ECB5DDE4-2E60-4D15-9655-2DB8E88948AE}" type="presParOf" srcId="{54A29579-9E1A-4839-B293-9C90D3779B58}" destId="{4408DFE9-0435-4829-8BC9-E15E7B71F066}" srcOrd="12" destOrd="0" presId="urn:microsoft.com/office/officeart/2008/layout/BendingPictureCaptionList"/>
    <dgm:cxn modelId="{33DF034D-7A77-4E66-89F6-21F7784D0E9D}" type="presParOf" srcId="{4408DFE9-0435-4829-8BC9-E15E7B71F066}" destId="{FFA00252-5FE3-4D1E-A7CF-A3DF44ECECB2}" srcOrd="0" destOrd="0" presId="urn:microsoft.com/office/officeart/2008/layout/BendingPictureCaptionList"/>
    <dgm:cxn modelId="{CA4DB0E8-C5BF-40F0-BB52-3DCB865DA614}" type="presParOf" srcId="{4408DFE9-0435-4829-8BC9-E15E7B71F066}" destId="{07A96BC5-143F-4ACB-A860-5060D65518A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A6ED558-2509-462A-BE91-E42BC513C01C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CCB96C34-509F-4FE7-9D9C-1F59915BC9D9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管樂公演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A57C8B-0DA8-4B43-B80A-8354617332B7}" type="parTrans" cxnId="{6E59014B-D31A-40A8-B96F-71DE3AFFBB0B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6E5188-FC32-4D7A-AE7F-1F9E4FC1C7A9}" type="sibTrans" cxnId="{6E59014B-D31A-40A8-B96F-71DE3AFFBB0B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C7B3A5-5090-454A-8C88-ABD1CB4C05E2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全校健身操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E43342-CADB-4CFF-8EB7-17CFD6564A38}" type="parTrans" cxnId="{B86398B6-3609-4A71-A7B1-ABA9ED269153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E2DDF6-0F50-4A55-8D76-BF6B45F80EA8}" type="sibTrans" cxnId="{B86398B6-3609-4A71-A7B1-ABA9ED269153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93860E4-13F9-4F32-AA06-AE135558F14E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社團公演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4AF248-E073-4CB8-8B25-E363CA0D95E0}" type="parTrans" cxnId="{5D889010-114C-4168-ADE7-EF12A3F4530A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F8560F2-7618-4B5C-B370-A26DE9C8E9DF}" type="sibTrans" cxnId="{5D889010-114C-4168-ADE7-EF12A3F4530A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EB0E66D-6F47-49D8-9802-FE35A777EEE1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國際週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CE4AAD-2A1D-4699-962C-821E45A620C1}" type="parTrans" cxnId="{51A63D52-A2D4-4FF1-AB90-CE6B2326B391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A9555F-E5D1-49EC-9777-A880E0CA25E4}" type="sibTrans" cxnId="{51A63D52-A2D4-4FF1-AB90-CE6B2326B391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C4B530-6622-408B-9BEF-18F2DD29F85B}" type="pres">
      <dgm:prSet presAssocID="{5A6ED558-2509-462A-BE91-E42BC513C0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A89AE83-991A-4483-A6BC-75CA6152509B}" type="pres">
      <dgm:prSet presAssocID="{CCB96C34-509F-4FE7-9D9C-1F59915BC9D9}" presName="composite" presStyleCnt="0"/>
      <dgm:spPr/>
    </dgm:pt>
    <dgm:pt modelId="{9548F624-E887-4D67-A97C-5965BACA5FAA}" type="pres">
      <dgm:prSet presAssocID="{CCB96C34-509F-4FE7-9D9C-1F59915BC9D9}" presName="rect1" presStyleLbl="b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DACCC116-B86B-4920-8033-DAB1804A6F85}" type="pres">
      <dgm:prSet presAssocID="{CCB96C34-509F-4FE7-9D9C-1F59915BC9D9}" presName="wedgeRectCallout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F3430C8-43CC-4814-B40B-62187B8EBE16}" type="pres">
      <dgm:prSet presAssocID="{656E5188-FC32-4D7A-AE7F-1F9E4FC1C7A9}" presName="sibTrans" presStyleCnt="0"/>
      <dgm:spPr/>
    </dgm:pt>
    <dgm:pt modelId="{2769E72C-F59F-421F-8DD9-3246C93877B2}" type="pres">
      <dgm:prSet presAssocID="{86C7B3A5-5090-454A-8C88-ABD1CB4C05E2}" presName="composite" presStyleCnt="0"/>
      <dgm:spPr/>
    </dgm:pt>
    <dgm:pt modelId="{426F7C31-D508-403D-A0E3-43DDE40FCDB3}" type="pres">
      <dgm:prSet presAssocID="{86C7B3A5-5090-454A-8C88-ABD1CB4C05E2}" presName="rect1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D70E9CE-4587-446B-A88B-65AFA8F644B7}" type="pres">
      <dgm:prSet presAssocID="{86C7B3A5-5090-454A-8C88-ABD1CB4C05E2}" presName="wedgeRectCallout1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01BB4A-B428-4E34-BEFF-D6F89A2E6CF2}" type="pres">
      <dgm:prSet presAssocID="{EAE2DDF6-0F50-4A55-8D76-BF6B45F80EA8}" presName="sibTrans" presStyleCnt="0"/>
      <dgm:spPr/>
    </dgm:pt>
    <dgm:pt modelId="{82744B9F-6057-4C10-AF3D-D27425D0C4D2}" type="pres">
      <dgm:prSet presAssocID="{D93860E4-13F9-4F32-AA06-AE135558F14E}" presName="composite" presStyleCnt="0"/>
      <dgm:spPr/>
    </dgm:pt>
    <dgm:pt modelId="{41F6FAF6-756A-46DD-A12D-3F6B45C57407}" type="pres">
      <dgm:prSet presAssocID="{D93860E4-13F9-4F32-AA06-AE135558F14E}" presName="rect1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9476DBE-AF27-4AEB-9744-3095484FCDE6}" type="pres">
      <dgm:prSet presAssocID="{D93860E4-13F9-4F32-AA06-AE135558F14E}" presName="wedgeRectCallout1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5005F9-E8DE-449F-9DD9-CFCDE61687AC}" type="pres">
      <dgm:prSet presAssocID="{4F8560F2-7618-4B5C-B370-A26DE9C8E9DF}" presName="sibTrans" presStyleCnt="0"/>
      <dgm:spPr/>
    </dgm:pt>
    <dgm:pt modelId="{261DDE9D-348A-4EBF-9804-7C7CE59C5941}" type="pres">
      <dgm:prSet presAssocID="{6EB0E66D-6F47-49D8-9802-FE35A777EEE1}" presName="composite" presStyleCnt="0"/>
      <dgm:spPr/>
    </dgm:pt>
    <dgm:pt modelId="{4D3257A4-690F-4C25-B286-FE8745D9026C}" type="pres">
      <dgm:prSet presAssocID="{6EB0E66D-6F47-49D8-9802-FE35A777EEE1}" presName="rect1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2AEC871-650E-4E6A-8EC2-8AE1F48EC652}" type="pres">
      <dgm:prSet presAssocID="{6EB0E66D-6F47-49D8-9802-FE35A777EEE1}" presName="wedgeRectCallout1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D889010-114C-4168-ADE7-EF12A3F4530A}" srcId="{5A6ED558-2509-462A-BE91-E42BC513C01C}" destId="{D93860E4-13F9-4F32-AA06-AE135558F14E}" srcOrd="2" destOrd="0" parTransId="{FB4AF248-E073-4CB8-8B25-E363CA0D95E0}" sibTransId="{4F8560F2-7618-4B5C-B370-A26DE9C8E9DF}"/>
    <dgm:cxn modelId="{B86398B6-3609-4A71-A7B1-ABA9ED269153}" srcId="{5A6ED558-2509-462A-BE91-E42BC513C01C}" destId="{86C7B3A5-5090-454A-8C88-ABD1CB4C05E2}" srcOrd="1" destOrd="0" parTransId="{2AE43342-CADB-4CFF-8EB7-17CFD6564A38}" sibTransId="{EAE2DDF6-0F50-4A55-8D76-BF6B45F80EA8}"/>
    <dgm:cxn modelId="{30295EF8-41A1-4614-BEAE-2B15F3ED44AD}" type="presOf" srcId="{6EB0E66D-6F47-49D8-9802-FE35A777EEE1}" destId="{C2AEC871-650E-4E6A-8EC2-8AE1F48EC652}" srcOrd="0" destOrd="0" presId="urn:microsoft.com/office/officeart/2008/layout/BendingPictureCaptionList"/>
    <dgm:cxn modelId="{51A63D52-A2D4-4FF1-AB90-CE6B2326B391}" srcId="{5A6ED558-2509-462A-BE91-E42BC513C01C}" destId="{6EB0E66D-6F47-49D8-9802-FE35A777EEE1}" srcOrd="3" destOrd="0" parTransId="{01CE4AAD-2A1D-4699-962C-821E45A620C1}" sibTransId="{94A9555F-E5D1-49EC-9777-A880E0CA25E4}"/>
    <dgm:cxn modelId="{6E59014B-D31A-40A8-B96F-71DE3AFFBB0B}" srcId="{5A6ED558-2509-462A-BE91-E42BC513C01C}" destId="{CCB96C34-509F-4FE7-9D9C-1F59915BC9D9}" srcOrd="0" destOrd="0" parTransId="{99A57C8B-0DA8-4B43-B80A-8354617332B7}" sibTransId="{656E5188-FC32-4D7A-AE7F-1F9E4FC1C7A9}"/>
    <dgm:cxn modelId="{6707D47E-4432-47ED-B259-34F04B860165}" type="presOf" srcId="{CCB96C34-509F-4FE7-9D9C-1F59915BC9D9}" destId="{DACCC116-B86B-4920-8033-DAB1804A6F85}" srcOrd="0" destOrd="0" presId="urn:microsoft.com/office/officeart/2008/layout/BendingPictureCaptionList"/>
    <dgm:cxn modelId="{581E86C4-0ECC-4221-8484-3ED100535254}" type="presOf" srcId="{86C7B3A5-5090-454A-8C88-ABD1CB4C05E2}" destId="{9D70E9CE-4587-446B-A88B-65AFA8F644B7}" srcOrd="0" destOrd="0" presId="urn:microsoft.com/office/officeart/2008/layout/BendingPictureCaptionList"/>
    <dgm:cxn modelId="{E46ED1F6-D70D-40D8-A12C-A4EEF9783CC1}" type="presOf" srcId="{5A6ED558-2509-462A-BE91-E42BC513C01C}" destId="{FAC4B530-6622-408B-9BEF-18F2DD29F85B}" srcOrd="0" destOrd="0" presId="urn:microsoft.com/office/officeart/2008/layout/BendingPictureCaptionList"/>
    <dgm:cxn modelId="{CB15184B-699B-49BC-818D-AB1FBD8AE740}" type="presOf" srcId="{D93860E4-13F9-4F32-AA06-AE135558F14E}" destId="{E9476DBE-AF27-4AEB-9744-3095484FCDE6}" srcOrd="0" destOrd="0" presId="urn:microsoft.com/office/officeart/2008/layout/BendingPictureCaptionList"/>
    <dgm:cxn modelId="{77EF1D6D-3BCA-4664-85B3-E4DA729D94CF}" type="presParOf" srcId="{FAC4B530-6622-408B-9BEF-18F2DD29F85B}" destId="{0A89AE83-991A-4483-A6BC-75CA6152509B}" srcOrd="0" destOrd="0" presId="urn:microsoft.com/office/officeart/2008/layout/BendingPictureCaptionList"/>
    <dgm:cxn modelId="{A445A975-1969-4501-B2C6-C1BADA37A3CA}" type="presParOf" srcId="{0A89AE83-991A-4483-A6BC-75CA6152509B}" destId="{9548F624-E887-4D67-A97C-5965BACA5FAA}" srcOrd="0" destOrd="0" presId="urn:microsoft.com/office/officeart/2008/layout/BendingPictureCaptionList"/>
    <dgm:cxn modelId="{0FC10E1F-013F-468E-8B60-A8F60275F1F5}" type="presParOf" srcId="{0A89AE83-991A-4483-A6BC-75CA6152509B}" destId="{DACCC116-B86B-4920-8033-DAB1804A6F85}" srcOrd="1" destOrd="0" presId="urn:microsoft.com/office/officeart/2008/layout/BendingPictureCaptionList"/>
    <dgm:cxn modelId="{B6F0EB92-F25F-42E9-BF7C-B5E5C0702474}" type="presParOf" srcId="{FAC4B530-6622-408B-9BEF-18F2DD29F85B}" destId="{0F3430C8-43CC-4814-B40B-62187B8EBE16}" srcOrd="1" destOrd="0" presId="urn:microsoft.com/office/officeart/2008/layout/BendingPictureCaptionList"/>
    <dgm:cxn modelId="{BEA6BF93-25D4-457A-B3F7-08E8A665F969}" type="presParOf" srcId="{FAC4B530-6622-408B-9BEF-18F2DD29F85B}" destId="{2769E72C-F59F-421F-8DD9-3246C93877B2}" srcOrd="2" destOrd="0" presId="urn:microsoft.com/office/officeart/2008/layout/BendingPictureCaptionList"/>
    <dgm:cxn modelId="{2ABC9EE8-1B46-4054-B128-B9B9B00B5337}" type="presParOf" srcId="{2769E72C-F59F-421F-8DD9-3246C93877B2}" destId="{426F7C31-D508-403D-A0E3-43DDE40FCDB3}" srcOrd="0" destOrd="0" presId="urn:microsoft.com/office/officeart/2008/layout/BendingPictureCaptionList"/>
    <dgm:cxn modelId="{0E0F68D7-A3F1-424C-BFB1-3BCE6E3BDFCF}" type="presParOf" srcId="{2769E72C-F59F-421F-8DD9-3246C93877B2}" destId="{9D70E9CE-4587-446B-A88B-65AFA8F644B7}" srcOrd="1" destOrd="0" presId="urn:microsoft.com/office/officeart/2008/layout/BendingPictureCaptionList"/>
    <dgm:cxn modelId="{8F4EBA62-5C21-4DED-98E6-3C789749FB67}" type="presParOf" srcId="{FAC4B530-6622-408B-9BEF-18F2DD29F85B}" destId="{AA01BB4A-B428-4E34-BEFF-D6F89A2E6CF2}" srcOrd="3" destOrd="0" presId="urn:microsoft.com/office/officeart/2008/layout/BendingPictureCaptionList"/>
    <dgm:cxn modelId="{F1AD243A-2C08-43A5-9E13-3501EBF6E9A9}" type="presParOf" srcId="{FAC4B530-6622-408B-9BEF-18F2DD29F85B}" destId="{82744B9F-6057-4C10-AF3D-D27425D0C4D2}" srcOrd="4" destOrd="0" presId="urn:microsoft.com/office/officeart/2008/layout/BendingPictureCaptionList"/>
    <dgm:cxn modelId="{378BEA8D-3445-4230-A0EE-5C20A528F066}" type="presParOf" srcId="{82744B9F-6057-4C10-AF3D-D27425D0C4D2}" destId="{41F6FAF6-756A-46DD-A12D-3F6B45C57407}" srcOrd="0" destOrd="0" presId="urn:microsoft.com/office/officeart/2008/layout/BendingPictureCaptionList"/>
    <dgm:cxn modelId="{F1328866-23E2-489D-B220-D99D5426CADA}" type="presParOf" srcId="{82744B9F-6057-4C10-AF3D-D27425D0C4D2}" destId="{E9476DBE-AF27-4AEB-9744-3095484FCDE6}" srcOrd="1" destOrd="0" presId="urn:microsoft.com/office/officeart/2008/layout/BendingPictureCaptionList"/>
    <dgm:cxn modelId="{7608B527-9192-44BB-825C-3938613FCDC7}" type="presParOf" srcId="{FAC4B530-6622-408B-9BEF-18F2DD29F85B}" destId="{8A5005F9-E8DE-449F-9DD9-CFCDE61687AC}" srcOrd="5" destOrd="0" presId="urn:microsoft.com/office/officeart/2008/layout/BendingPictureCaptionList"/>
    <dgm:cxn modelId="{8D67523A-AF0C-448D-95E2-E39F3922D61A}" type="presParOf" srcId="{FAC4B530-6622-408B-9BEF-18F2DD29F85B}" destId="{261DDE9D-348A-4EBF-9804-7C7CE59C5941}" srcOrd="6" destOrd="0" presId="urn:microsoft.com/office/officeart/2008/layout/BendingPictureCaptionList"/>
    <dgm:cxn modelId="{4D8472DB-B59B-4DBD-B80A-417490632180}" type="presParOf" srcId="{261DDE9D-348A-4EBF-9804-7C7CE59C5941}" destId="{4D3257A4-690F-4C25-B286-FE8745D9026C}" srcOrd="0" destOrd="0" presId="urn:microsoft.com/office/officeart/2008/layout/BendingPictureCaptionList"/>
    <dgm:cxn modelId="{E9CB8A3B-1DC7-4959-8B93-43CF32A996EE}" type="presParOf" srcId="{261DDE9D-348A-4EBF-9804-7C7CE59C5941}" destId="{C2AEC871-650E-4E6A-8EC2-8AE1F48EC65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B4C04C-FF1E-4068-ABBF-6AC53002C7A4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50E46526-60F2-4938-8BC9-D4ABFCF4D4D8}">
      <dgm:prSet phldrT="[文字]" custT="1"/>
      <dgm:spPr/>
      <dgm:t>
        <a:bodyPr/>
        <a:lstStyle/>
        <a:p>
          <a:r>
            <a:rPr lang="zh-TW" altLang="en-US" sz="2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早晚分工打掃及自備便當</a:t>
          </a:r>
          <a:endParaRPr lang="zh-TW" altLang="en-US" sz="2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3E2839-E012-4791-A680-28606D668F19}" type="parTrans" cxnId="{B04CB5DF-B096-41CF-A0E0-3368487D0720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B26B575-AB6C-4D99-A1C1-22DCADAA8F46}" type="sibTrans" cxnId="{B04CB5DF-B096-41CF-A0E0-3368487D0720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1EE63BA-0148-479C-AD5D-EFFDA54CC024}">
      <dgm:prSet phldrT="[文字]" custT="1"/>
      <dgm:spPr/>
      <dgm:t>
        <a:bodyPr/>
        <a:lstStyle/>
        <a:p>
          <a:r>
            <a:rPr lang="zh-TW" altLang="en-US" sz="23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宴請師長，展現合作成果</a:t>
          </a:r>
          <a:endParaRPr lang="zh-TW" altLang="en-US" sz="23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1B12A21-8D1A-4BDD-ABEC-CF39C662D7FF}" type="parTrans" cxnId="{EA77C278-27A3-42E3-ABED-AF84F3B60B2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0FD7E2-A26C-4A51-BEFA-F14B67D8063B}" type="sibTrans" cxnId="{EA77C278-27A3-42E3-ABED-AF84F3B60B2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CDAEE3-28EA-4E12-A609-C21707DF0D06}">
      <dgm:prSet custT="1"/>
      <dgm:spPr/>
      <dgm:t>
        <a:bodyPr/>
        <a:lstStyle/>
        <a:p>
          <a:pPr algn="l"/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晚上互相討論，完成學校課業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502032-0D03-4938-B957-0EAF6CFBA87F}" type="parTrans" cxnId="{7A00B75C-F81C-4FB3-9018-D019B495230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B41A1FE-16CE-47F4-AE8B-633032F907C5}" type="sibTrans" cxnId="{7A00B75C-F81C-4FB3-9018-D019B495230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B787B7D-FFF1-4BE5-AEDD-0DF4487916D8}" type="pres">
      <dgm:prSet presAssocID="{3CB4C04C-FF1E-4068-ABBF-6AC53002C7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E73831A-B8B3-4587-8A15-2E27CD2BDF06}" type="pres">
      <dgm:prSet presAssocID="{50E46526-60F2-4938-8BC9-D4ABFCF4D4D8}" presName="composite" presStyleCnt="0"/>
      <dgm:spPr/>
    </dgm:pt>
    <dgm:pt modelId="{6AC97890-E2CF-4DEF-BEAB-E3ADBC1369DD}" type="pres">
      <dgm:prSet presAssocID="{50E46526-60F2-4938-8BC9-D4ABFCF4D4D8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  <dgm:t>
        <a:bodyPr/>
        <a:lstStyle/>
        <a:p>
          <a:endParaRPr lang="zh-TW" altLang="en-US"/>
        </a:p>
      </dgm:t>
    </dgm:pt>
    <dgm:pt modelId="{3C455C33-25F8-4599-970A-BD509350CFBF}" type="pres">
      <dgm:prSet presAssocID="{50E46526-60F2-4938-8BC9-D4ABFCF4D4D8}" presName="wedgeRectCallout1" presStyleLbl="node1" presStyleIdx="0" presStyleCnt="3" custScaleX="105486" custScaleY="169681" custLinFactNeighborX="-914" custLinFactNeighborY="633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0B8BBA-D6B2-4451-BA02-D131CADCE1EC}" type="pres">
      <dgm:prSet presAssocID="{5B26B575-AB6C-4D99-A1C1-22DCADAA8F46}" presName="sibTrans" presStyleCnt="0"/>
      <dgm:spPr/>
    </dgm:pt>
    <dgm:pt modelId="{14DEF532-874F-4A48-8809-5A2118070D12}" type="pres">
      <dgm:prSet presAssocID="{4CCDAEE3-28EA-4E12-A609-C21707DF0D06}" presName="composite" presStyleCnt="0"/>
      <dgm:spPr/>
    </dgm:pt>
    <dgm:pt modelId="{9728CFDA-F947-4B65-807D-874818153A3F}" type="pres">
      <dgm:prSet presAssocID="{4CCDAEE3-28EA-4E12-A609-C21707DF0D06}" presName="rect1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  <dgm:t>
        <a:bodyPr/>
        <a:lstStyle/>
        <a:p>
          <a:endParaRPr lang="zh-TW" altLang="en-US"/>
        </a:p>
      </dgm:t>
    </dgm:pt>
    <dgm:pt modelId="{28163293-97D7-4658-B39A-2CD7011220FA}" type="pres">
      <dgm:prSet presAssocID="{4CCDAEE3-28EA-4E12-A609-C21707DF0D06}" presName="wedgeRectCallout1" presStyleLbl="node1" presStyleIdx="1" presStyleCnt="3" custScaleY="171236" custLinFactNeighborX="2022" custLinFactNeighborY="6452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810E75-D643-4686-8ABA-7EC55EA69EA3}" type="pres">
      <dgm:prSet presAssocID="{8B41A1FE-16CE-47F4-AE8B-633032F907C5}" presName="sibTrans" presStyleCnt="0"/>
      <dgm:spPr/>
    </dgm:pt>
    <dgm:pt modelId="{CDC97CB5-30DA-4EF7-9098-034E1FB3B86F}" type="pres">
      <dgm:prSet presAssocID="{71EE63BA-0148-479C-AD5D-EFFDA54CC024}" presName="composite" presStyleCnt="0"/>
      <dgm:spPr/>
    </dgm:pt>
    <dgm:pt modelId="{8A4BDCB0-D4EE-4D0C-9F87-E996DC5A7D54}" type="pres">
      <dgm:prSet presAssocID="{71EE63BA-0148-479C-AD5D-EFFDA54CC024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BC8852A-686F-41A6-941F-2EE10190A64F}" type="pres">
      <dgm:prSet presAssocID="{71EE63BA-0148-479C-AD5D-EFFDA54CC024}" presName="wedgeRectCallout1" presStyleLbl="node1" presStyleIdx="2" presStyleCnt="3" custScaleX="102894" custScaleY="161872" custLinFactNeighborX="-89" custLinFactNeighborY="5749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04CB5DF-B096-41CF-A0E0-3368487D0720}" srcId="{3CB4C04C-FF1E-4068-ABBF-6AC53002C7A4}" destId="{50E46526-60F2-4938-8BC9-D4ABFCF4D4D8}" srcOrd="0" destOrd="0" parTransId="{A23E2839-E012-4791-A680-28606D668F19}" sibTransId="{5B26B575-AB6C-4D99-A1C1-22DCADAA8F46}"/>
    <dgm:cxn modelId="{66414EA2-EB30-4205-B146-7536A1BE1442}" type="presOf" srcId="{3CB4C04C-FF1E-4068-ABBF-6AC53002C7A4}" destId="{DB787B7D-FFF1-4BE5-AEDD-0DF4487916D8}" srcOrd="0" destOrd="0" presId="urn:microsoft.com/office/officeart/2008/layout/BendingPictureCaptionList"/>
    <dgm:cxn modelId="{7E051728-50A1-49EB-997E-9A269298A5DD}" type="presOf" srcId="{71EE63BA-0148-479C-AD5D-EFFDA54CC024}" destId="{ABC8852A-686F-41A6-941F-2EE10190A64F}" srcOrd="0" destOrd="0" presId="urn:microsoft.com/office/officeart/2008/layout/BendingPictureCaptionList"/>
    <dgm:cxn modelId="{10DC97E7-459C-4335-AB4D-935EF0BB9DB1}" type="presOf" srcId="{4CCDAEE3-28EA-4E12-A609-C21707DF0D06}" destId="{28163293-97D7-4658-B39A-2CD7011220FA}" srcOrd="0" destOrd="0" presId="urn:microsoft.com/office/officeart/2008/layout/BendingPictureCaptionList"/>
    <dgm:cxn modelId="{EA77C278-27A3-42E3-ABED-AF84F3B60B2A}" srcId="{3CB4C04C-FF1E-4068-ABBF-6AC53002C7A4}" destId="{71EE63BA-0148-479C-AD5D-EFFDA54CC024}" srcOrd="2" destOrd="0" parTransId="{D1B12A21-8D1A-4BDD-ABEC-CF39C662D7FF}" sibTransId="{B00FD7E2-A26C-4A51-BEFA-F14B67D8063B}"/>
    <dgm:cxn modelId="{7A00B75C-F81C-4FB3-9018-D019B4952302}" srcId="{3CB4C04C-FF1E-4068-ABBF-6AC53002C7A4}" destId="{4CCDAEE3-28EA-4E12-A609-C21707DF0D06}" srcOrd="1" destOrd="0" parTransId="{DD502032-0D03-4938-B957-0EAF6CFBA87F}" sibTransId="{8B41A1FE-16CE-47F4-AE8B-633032F907C5}"/>
    <dgm:cxn modelId="{92648BCB-B282-48A9-B0BA-D28AE2EE22A1}" type="presOf" srcId="{50E46526-60F2-4938-8BC9-D4ABFCF4D4D8}" destId="{3C455C33-25F8-4599-970A-BD509350CFBF}" srcOrd="0" destOrd="0" presId="urn:microsoft.com/office/officeart/2008/layout/BendingPictureCaptionList"/>
    <dgm:cxn modelId="{67CB9CB2-0226-41BE-8BF8-CFDE006FB337}" type="presParOf" srcId="{DB787B7D-FFF1-4BE5-AEDD-0DF4487916D8}" destId="{FE73831A-B8B3-4587-8A15-2E27CD2BDF06}" srcOrd="0" destOrd="0" presId="urn:microsoft.com/office/officeart/2008/layout/BendingPictureCaptionList"/>
    <dgm:cxn modelId="{FA156C13-5DAE-4E4B-A818-D4D309D530E1}" type="presParOf" srcId="{FE73831A-B8B3-4587-8A15-2E27CD2BDF06}" destId="{6AC97890-E2CF-4DEF-BEAB-E3ADBC1369DD}" srcOrd="0" destOrd="0" presId="urn:microsoft.com/office/officeart/2008/layout/BendingPictureCaptionList"/>
    <dgm:cxn modelId="{F50FCA6F-6593-411D-B709-6FDB4852E034}" type="presParOf" srcId="{FE73831A-B8B3-4587-8A15-2E27CD2BDF06}" destId="{3C455C33-25F8-4599-970A-BD509350CFBF}" srcOrd="1" destOrd="0" presId="urn:microsoft.com/office/officeart/2008/layout/BendingPictureCaptionList"/>
    <dgm:cxn modelId="{32D73FCF-DE5C-4A95-966D-80061B9C5CC0}" type="presParOf" srcId="{DB787B7D-FFF1-4BE5-AEDD-0DF4487916D8}" destId="{890B8BBA-D6B2-4451-BA02-D131CADCE1EC}" srcOrd="1" destOrd="0" presId="urn:microsoft.com/office/officeart/2008/layout/BendingPictureCaptionList"/>
    <dgm:cxn modelId="{5B69E9C2-6B95-4B83-AC14-B831424971AE}" type="presParOf" srcId="{DB787B7D-FFF1-4BE5-AEDD-0DF4487916D8}" destId="{14DEF532-874F-4A48-8809-5A2118070D12}" srcOrd="2" destOrd="0" presId="urn:microsoft.com/office/officeart/2008/layout/BendingPictureCaptionList"/>
    <dgm:cxn modelId="{AAA19AC6-64B5-42B4-B6D6-FB2F5240E000}" type="presParOf" srcId="{14DEF532-874F-4A48-8809-5A2118070D12}" destId="{9728CFDA-F947-4B65-807D-874818153A3F}" srcOrd="0" destOrd="0" presId="urn:microsoft.com/office/officeart/2008/layout/BendingPictureCaptionList"/>
    <dgm:cxn modelId="{E810820C-08EC-4D0B-902B-8714E96C33D9}" type="presParOf" srcId="{14DEF532-874F-4A48-8809-5A2118070D12}" destId="{28163293-97D7-4658-B39A-2CD7011220FA}" srcOrd="1" destOrd="0" presId="urn:microsoft.com/office/officeart/2008/layout/BendingPictureCaptionList"/>
    <dgm:cxn modelId="{C6A17DE5-D747-43E3-A22D-9556E17DD9ED}" type="presParOf" srcId="{DB787B7D-FFF1-4BE5-AEDD-0DF4487916D8}" destId="{8E810E75-D643-4686-8ABA-7EC55EA69EA3}" srcOrd="3" destOrd="0" presId="urn:microsoft.com/office/officeart/2008/layout/BendingPictureCaptionList"/>
    <dgm:cxn modelId="{D9170177-CD35-44F3-9E8F-3F4C2CAFC82B}" type="presParOf" srcId="{DB787B7D-FFF1-4BE5-AEDD-0DF4487916D8}" destId="{CDC97CB5-30DA-4EF7-9098-034E1FB3B86F}" srcOrd="4" destOrd="0" presId="urn:microsoft.com/office/officeart/2008/layout/BendingPictureCaptionList"/>
    <dgm:cxn modelId="{CC07289A-4392-4B69-8746-6E45C13D9F79}" type="presParOf" srcId="{CDC97CB5-30DA-4EF7-9098-034E1FB3B86F}" destId="{8A4BDCB0-D4EE-4D0C-9F87-E996DC5A7D54}" srcOrd="0" destOrd="0" presId="urn:microsoft.com/office/officeart/2008/layout/BendingPictureCaptionList"/>
    <dgm:cxn modelId="{D46270B7-A3CE-4FC1-AA0F-860C038D40AE}" type="presParOf" srcId="{CDC97CB5-30DA-4EF7-9098-034E1FB3B86F}" destId="{ABC8852A-686F-41A6-941F-2EE10190A64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0C75CFE-9B01-4AF7-864C-AC0192BCDDA0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F2008AC-168D-4B4A-8153-9E30B58C53AD}">
      <dgm:prSet phldrT="[文字]"/>
      <dgm:spPr/>
      <dgm:t>
        <a:bodyPr/>
        <a:lstStyle/>
        <a:p>
          <a:r>
            <a:rPr lang="zh-TW" altLang="en-US" b="1" dirty="0" smtClean="0"/>
            <a:t>學校</a:t>
          </a:r>
          <a:endParaRPr lang="en-US" altLang="zh-TW" b="1" dirty="0" smtClean="0"/>
        </a:p>
      </dgm:t>
    </dgm:pt>
    <dgm:pt modelId="{193102F3-2CD6-4E07-84EC-724E39263EE1}" type="parTrans" cxnId="{712CCAEC-EE26-40A1-BB05-595E804632E9}">
      <dgm:prSet/>
      <dgm:spPr/>
      <dgm:t>
        <a:bodyPr/>
        <a:lstStyle/>
        <a:p>
          <a:endParaRPr lang="zh-TW" altLang="en-US"/>
        </a:p>
      </dgm:t>
    </dgm:pt>
    <dgm:pt modelId="{146A049F-3B57-4DCD-95BA-3C1D4BA9B7F9}" type="sibTrans" cxnId="{712CCAEC-EE26-40A1-BB05-595E804632E9}">
      <dgm:prSet/>
      <dgm:spPr/>
      <dgm:t>
        <a:bodyPr/>
        <a:lstStyle/>
        <a:p>
          <a:endParaRPr lang="zh-TW" altLang="en-US"/>
        </a:p>
      </dgm:t>
    </dgm:pt>
    <dgm:pt modelId="{638DF009-B6A4-40EF-895F-121B3942E0ED}">
      <dgm:prSet phldrT="[文字]" custT="1"/>
      <dgm:spPr/>
      <dgm:t>
        <a:bodyPr/>
        <a:lstStyle/>
        <a:p>
          <a:r>
            <a:rPr lang="zh-TW" altLang="en-US" sz="2400" dirty="0" smtClean="0"/>
            <a:t>服務學習</a:t>
          </a:r>
          <a:endParaRPr lang="zh-TW" altLang="en-US" sz="2400" dirty="0"/>
        </a:p>
      </dgm:t>
    </dgm:pt>
    <dgm:pt modelId="{E3B1E9EC-73B6-4058-AA5C-06C7AF2F6764}" type="parTrans" cxnId="{9B999EA7-3377-4F03-858C-02BF0CCDECF7}">
      <dgm:prSet/>
      <dgm:spPr/>
      <dgm:t>
        <a:bodyPr/>
        <a:lstStyle/>
        <a:p>
          <a:endParaRPr lang="zh-TW" altLang="en-US"/>
        </a:p>
      </dgm:t>
    </dgm:pt>
    <dgm:pt modelId="{C2C92050-804A-41C6-9BC1-E057AA55B619}" type="sibTrans" cxnId="{9B999EA7-3377-4F03-858C-02BF0CCDECF7}">
      <dgm:prSet/>
      <dgm:spPr/>
      <dgm:t>
        <a:bodyPr/>
        <a:lstStyle/>
        <a:p>
          <a:endParaRPr lang="zh-TW" altLang="en-US"/>
        </a:p>
      </dgm:t>
    </dgm:pt>
    <dgm:pt modelId="{A396169C-37A3-4447-8493-7CE0B53CA3FC}">
      <dgm:prSet phldrT="[文字]"/>
      <dgm:spPr/>
      <dgm:t>
        <a:bodyPr/>
        <a:lstStyle/>
        <a:p>
          <a:r>
            <a:rPr lang="zh-TW" altLang="en-US" b="1" dirty="0" smtClean="0"/>
            <a:t>班級</a:t>
          </a:r>
          <a:endParaRPr lang="zh-TW" altLang="en-US" b="1" dirty="0"/>
        </a:p>
      </dgm:t>
    </dgm:pt>
    <dgm:pt modelId="{DB644E5F-9116-4C7E-961D-D1224D7F9CED}" type="parTrans" cxnId="{7FE2D1D3-6481-45D3-8FDF-300073C67B45}">
      <dgm:prSet/>
      <dgm:spPr/>
      <dgm:t>
        <a:bodyPr/>
        <a:lstStyle/>
        <a:p>
          <a:endParaRPr lang="zh-TW" altLang="en-US"/>
        </a:p>
      </dgm:t>
    </dgm:pt>
    <dgm:pt modelId="{C279153B-9CB4-4505-B1A6-1FBBC86E8D7C}" type="sibTrans" cxnId="{7FE2D1D3-6481-45D3-8FDF-300073C67B45}">
      <dgm:prSet/>
      <dgm:spPr/>
      <dgm:t>
        <a:bodyPr/>
        <a:lstStyle/>
        <a:p>
          <a:endParaRPr lang="zh-TW" altLang="en-US"/>
        </a:p>
      </dgm:t>
    </dgm:pt>
    <dgm:pt modelId="{610495EE-1BCC-461D-B393-8C8CDBE82062}">
      <dgm:prSet phldrT="[文字]" custT="1"/>
      <dgm:spPr/>
      <dgm:t>
        <a:bodyPr/>
        <a:lstStyle/>
        <a:p>
          <a:r>
            <a:rPr lang="zh-TW" altLang="en-US" sz="2400" dirty="0" smtClean="0"/>
            <a:t>愛心義賣</a:t>
          </a:r>
          <a:endParaRPr lang="zh-TW" altLang="en-US" sz="2400" dirty="0"/>
        </a:p>
      </dgm:t>
    </dgm:pt>
    <dgm:pt modelId="{8B725CDD-A385-4171-B6A4-D358ED8D8790}" type="parTrans" cxnId="{1BE40852-5144-4B3E-A084-B9089B5314B8}">
      <dgm:prSet/>
      <dgm:spPr/>
      <dgm:t>
        <a:bodyPr/>
        <a:lstStyle/>
        <a:p>
          <a:endParaRPr lang="zh-TW" altLang="en-US"/>
        </a:p>
      </dgm:t>
    </dgm:pt>
    <dgm:pt modelId="{1E6864F0-B0D7-4411-981C-86D90621B4E5}" type="sibTrans" cxnId="{1BE40852-5144-4B3E-A084-B9089B5314B8}">
      <dgm:prSet/>
      <dgm:spPr/>
      <dgm:t>
        <a:bodyPr/>
        <a:lstStyle/>
        <a:p>
          <a:endParaRPr lang="zh-TW" altLang="en-US"/>
        </a:p>
      </dgm:t>
    </dgm:pt>
    <dgm:pt modelId="{9396E3B1-D931-42AC-AE2A-0B219ED66045}">
      <dgm:prSet phldrT="[文字]"/>
      <dgm:spPr/>
      <dgm:t>
        <a:bodyPr/>
        <a:lstStyle/>
        <a:p>
          <a:r>
            <a:rPr lang="zh-TW" altLang="en-US" b="1" dirty="0" smtClean="0"/>
            <a:t>社團</a:t>
          </a:r>
          <a:endParaRPr lang="zh-TW" altLang="en-US" b="1" dirty="0"/>
        </a:p>
      </dgm:t>
    </dgm:pt>
    <dgm:pt modelId="{FCA82B3D-B741-4EF9-A0C1-8BD79E313FC0}" type="parTrans" cxnId="{D740D0B8-5827-4A1E-98F5-6ADEC3308373}">
      <dgm:prSet/>
      <dgm:spPr/>
      <dgm:t>
        <a:bodyPr/>
        <a:lstStyle/>
        <a:p>
          <a:endParaRPr lang="zh-TW" altLang="en-US"/>
        </a:p>
      </dgm:t>
    </dgm:pt>
    <dgm:pt modelId="{AFC13A5E-C0D8-4771-9F96-D56EEF8FAE94}" type="sibTrans" cxnId="{D740D0B8-5827-4A1E-98F5-6ADEC3308373}">
      <dgm:prSet/>
      <dgm:spPr/>
      <dgm:t>
        <a:bodyPr/>
        <a:lstStyle/>
        <a:p>
          <a:endParaRPr lang="zh-TW" altLang="en-US"/>
        </a:p>
      </dgm:t>
    </dgm:pt>
    <dgm:pt modelId="{9EEBADF9-9F6B-447F-8B45-A5C63FC9B657}">
      <dgm:prSet phldrT="[文字]" custT="1"/>
      <dgm:spPr/>
      <dgm:t>
        <a:bodyPr/>
        <a:lstStyle/>
        <a:p>
          <a:r>
            <a:rPr lang="zh-TW" altLang="en-US" sz="2400" dirty="0" smtClean="0"/>
            <a:t>銀髮關懷</a:t>
          </a:r>
          <a:endParaRPr lang="zh-TW" altLang="en-US" sz="2400" dirty="0"/>
        </a:p>
      </dgm:t>
    </dgm:pt>
    <dgm:pt modelId="{DB0FBC7E-6483-4323-94E6-044B41B15B94}" type="parTrans" cxnId="{BB06CC12-8CAA-4264-93A4-A6E92619FE30}">
      <dgm:prSet/>
      <dgm:spPr/>
      <dgm:t>
        <a:bodyPr/>
        <a:lstStyle/>
        <a:p>
          <a:endParaRPr lang="zh-TW" altLang="en-US"/>
        </a:p>
      </dgm:t>
    </dgm:pt>
    <dgm:pt modelId="{8829FABF-ECD1-4282-945A-7A520334014E}" type="sibTrans" cxnId="{BB06CC12-8CAA-4264-93A4-A6E92619FE30}">
      <dgm:prSet/>
      <dgm:spPr/>
      <dgm:t>
        <a:bodyPr/>
        <a:lstStyle/>
        <a:p>
          <a:endParaRPr lang="zh-TW" altLang="en-US"/>
        </a:p>
      </dgm:t>
    </dgm:pt>
    <dgm:pt modelId="{9892418B-7286-4ED3-B053-E0DAA068372A}">
      <dgm:prSet phldrT="[文字]" custT="1"/>
      <dgm:spPr/>
      <dgm:t>
        <a:bodyPr/>
        <a:lstStyle/>
        <a:p>
          <a:r>
            <a:rPr lang="zh-TW" altLang="en-US" sz="2400" dirty="0" smtClean="0"/>
            <a:t>營隊隊輔</a:t>
          </a:r>
          <a:endParaRPr lang="zh-TW" altLang="en-US" sz="2400" dirty="0"/>
        </a:p>
      </dgm:t>
    </dgm:pt>
    <dgm:pt modelId="{AE7BDAD2-D271-4052-AC71-318D61E54C9D}" type="parTrans" cxnId="{C84D8F34-226B-4D1E-B94C-7B27B0F1D45D}">
      <dgm:prSet/>
      <dgm:spPr/>
      <dgm:t>
        <a:bodyPr/>
        <a:lstStyle/>
        <a:p>
          <a:endParaRPr lang="zh-TW" altLang="en-US"/>
        </a:p>
      </dgm:t>
    </dgm:pt>
    <dgm:pt modelId="{3243FA22-5AC3-46EA-A0E0-DCC30CF6576D}" type="sibTrans" cxnId="{C84D8F34-226B-4D1E-B94C-7B27B0F1D45D}">
      <dgm:prSet/>
      <dgm:spPr/>
      <dgm:t>
        <a:bodyPr/>
        <a:lstStyle/>
        <a:p>
          <a:endParaRPr lang="zh-TW" altLang="en-US"/>
        </a:p>
      </dgm:t>
    </dgm:pt>
    <dgm:pt modelId="{4D9C0783-E62B-40EE-8A14-0FCC0A9B7C7E}">
      <dgm:prSet/>
      <dgm:spPr/>
      <dgm:t>
        <a:bodyPr/>
        <a:lstStyle/>
        <a:p>
          <a:r>
            <a:rPr lang="zh-TW" altLang="en-US" b="1" dirty="0" smtClean="0"/>
            <a:t>其他</a:t>
          </a:r>
          <a:endParaRPr lang="zh-TW" altLang="en-US" b="1" dirty="0"/>
        </a:p>
      </dgm:t>
    </dgm:pt>
    <dgm:pt modelId="{A270F73C-B6C9-4648-AEBF-64C447C3820F}" type="parTrans" cxnId="{0C4D29FE-95E3-4974-A5FC-BB25BDA6C096}">
      <dgm:prSet/>
      <dgm:spPr/>
      <dgm:t>
        <a:bodyPr/>
        <a:lstStyle/>
        <a:p>
          <a:endParaRPr lang="zh-TW" altLang="en-US"/>
        </a:p>
      </dgm:t>
    </dgm:pt>
    <dgm:pt modelId="{DF8A551E-C53C-4C9C-B0DC-AE3A68E59883}" type="sibTrans" cxnId="{0C4D29FE-95E3-4974-A5FC-BB25BDA6C096}">
      <dgm:prSet/>
      <dgm:spPr/>
      <dgm:t>
        <a:bodyPr/>
        <a:lstStyle/>
        <a:p>
          <a:endParaRPr lang="zh-TW" altLang="en-US"/>
        </a:p>
      </dgm:t>
    </dgm:pt>
    <dgm:pt modelId="{12D5B524-FC17-472A-A1F7-90DE248C7D64}">
      <dgm:prSet phldrT="[文字]" custT="1"/>
      <dgm:spPr/>
      <dgm:t>
        <a:bodyPr/>
        <a:lstStyle/>
        <a:p>
          <a:r>
            <a:rPr lang="zh-TW" altLang="en-US" sz="2400" dirty="0" smtClean="0"/>
            <a:t>寒冬助老</a:t>
          </a:r>
          <a:endParaRPr lang="zh-TW" altLang="en-US" sz="2400" dirty="0"/>
        </a:p>
      </dgm:t>
    </dgm:pt>
    <dgm:pt modelId="{E8A7460C-25B0-4788-AF69-68815714F23D}" type="parTrans" cxnId="{B996C598-3B79-4F34-8D07-73D2BDA4B559}">
      <dgm:prSet/>
      <dgm:spPr/>
      <dgm:t>
        <a:bodyPr/>
        <a:lstStyle/>
        <a:p>
          <a:endParaRPr lang="zh-TW" altLang="en-US"/>
        </a:p>
      </dgm:t>
    </dgm:pt>
    <dgm:pt modelId="{415A7590-1FF5-41CE-B393-F10FB06E6D60}" type="sibTrans" cxnId="{B996C598-3B79-4F34-8D07-73D2BDA4B559}">
      <dgm:prSet/>
      <dgm:spPr/>
      <dgm:t>
        <a:bodyPr/>
        <a:lstStyle/>
        <a:p>
          <a:endParaRPr lang="zh-TW" altLang="en-US"/>
        </a:p>
      </dgm:t>
    </dgm:pt>
    <dgm:pt modelId="{D2808359-3253-4F55-BD46-0DF0F6FB877B}">
      <dgm:prSet custT="1"/>
      <dgm:spPr/>
      <dgm:t>
        <a:bodyPr/>
        <a:lstStyle/>
        <a:p>
          <a:r>
            <a:rPr lang="en-US" altLang="zh-TW" sz="2400" dirty="0" smtClean="0"/>
            <a:t>Smile</a:t>
          </a:r>
          <a:r>
            <a:rPr lang="zh-TW" altLang="en-US" sz="2400" dirty="0" smtClean="0"/>
            <a:t>學姊</a:t>
          </a:r>
          <a:endParaRPr lang="zh-TW" altLang="en-US" sz="2400" dirty="0"/>
        </a:p>
      </dgm:t>
    </dgm:pt>
    <dgm:pt modelId="{6500A2A2-79E5-46BF-8E57-D40CDFD170D3}" type="parTrans" cxnId="{A7D1C575-C009-4710-94D4-D643D768C9D8}">
      <dgm:prSet/>
      <dgm:spPr/>
      <dgm:t>
        <a:bodyPr/>
        <a:lstStyle/>
        <a:p>
          <a:endParaRPr lang="zh-TW" altLang="en-US"/>
        </a:p>
      </dgm:t>
    </dgm:pt>
    <dgm:pt modelId="{3830A223-4F98-4533-B236-17E5C94D1977}" type="sibTrans" cxnId="{A7D1C575-C009-4710-94D4-D643D768C9D8}">
      <dgm:prSet/>
      <dgm:spPr/>
      <dgm:t>
        <a:bodyPr/>
        <a:lstStyle/>
        <a:p>
          <a:endParaRPr lang="zh-TW" altLang="en-US"/>
        </a:p>
      </dgm:t>
    </dgm:pt>
    <dgm:pt modelId="{339FB19F-E1BA-4009-A48E-DDCE4FAD77DF}">
      <dgm:prSet custT="1"/>
      <dgm:spPr/>
      <dgm:t>
        <a:bodyPr/>
        <a:lstStyle/>
        <a:p>
          <a:r>
            <a:rPr lang="en-US" altLang="zh-TW" sz="2400" dirty="0" smtClean="0"/>
            <a:t>CTW</a:t>
          </a:r>
          <a:endParaRPr lang="zh-TW" altLang="en-US" sz="2400" dirty="0"/>
        </a:p>
      </dgm:t>
    </dgm:pt>
    <dgm:pt modelId="{A016F351-44BF-44AA-AA65-9A93DB7B04E2}" type="parTrans" cxnId="{FCCCD0CB-F1CF-4BC1-85AE-97BA6F662139}">
      <dgm:prSet/>
      <dgm:spPr/>
      <dgm:t>
        <a:bodyPr/>
        <a:lstStyle/>
        <a:p>
          <a:endParaRPr lang="zh-TW" altLang="en-US"/>
        </a:p>
      </dgm:t>
    </dgm:pt>
    <dgm:pt modelId="{9C4DBF28-C0A4-4EF4-A9A7-C6E9800DEDD4}" type="sibTrans" cxnId="{FCCCD0CB-F1CF-4BC1-85AE-97BA6F662139}">
      <dgm:prSet/>
      <dgm:spPr/>
      <dgm:t>
        <a:bodyPr/>
        <a:lstStyle/>
        <a:p>
          <a:endParaRPr lang="zh-TW" altLang="en-US"/>
        </a:p>
      </dgm:t>
    </dgm:pt>
    <dgm:pt modelId="{866FD3FC-B459-4B7A-910E-3722B0332506}">
      <dgm:prSet phldrT="[文字]" custT="1"/>
      <dgm:spPr/>
      <dgm:t>
        <a:bodyPr/>
        <a:lstStyle/>
        <a:p>
          <a:r>
            <a:rPr lang="zh-TW" altLang="en-US" sz="2400" dirty="0" smtClean="0"/>
            <a:t>導師經營</a:t>
          </a:r>
          <a:endParaRPr lang="zh-TW" altLang="en-US" sz="2400" dirty="0"/>
        </a:p>
      </dgm:t>
    </dgm:pt>
    <dgm:pt modelId="{5FFE75A1-1B75-46EF-9342-0E07AB2A32C4}" type="parTrans" cxnId="{FF275560-6EFE-432E-B9AB-082E5CE2AC3B}">
      <dgm:prSet/>
      <dgm:spPr/>
      <dgm:t>
        <a:bodyPr/>
        <a:lstStyle/>
        <a:p>
          <a:endParaRPr lang="zh-TW" altLang="en-US"/>
        </a:p>
      </dgm:t>
    </dgm:pt>
    <dgm:pt modelId="{F9C9765F-4208-4E60-9ECD-06883D2EF27F}" type="sibTrans" cxnId="{FF275560-6EFE-432E-B9AB-082E5CE2AC3B}">
      <dgm:prSet/>
      <dgm:spPr/>
      <dgm:t>
        <a:bodyPr/>
        <a:lstStyle/>
        <a:p>
          <a:endParaRPr lang="zh-TW" altLang="en-US"/>
        </a:p>
      </dgm:t>
    </dgm:pt>
    <dgm:pt modelId="{643EECD8-CBC9-4EAC-A5F6-BAC4CA068045}" type="pres">
      <dgm:prSet presAssocID="{40C75CFE-9B01-4AF7-864C-AC0192BCDDA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66DFCA4-0419-4365-B414-27D80E944B6E}" type="pres">
      <dgm:prSet presAssocID="{40C75CFE-9B01-4AF7-864C-AC0192BCDDA0}" presName="fgShape" presStyleLbl="fgShp" presStyleIdx="0" presStyleCnt="1"/>
      <dgm:spPr/>
    </dgm:pt>
    <dgm:pt modelId="{886390E5-FFD2-41C0-B5E9-A3835E7CB2D0}" type="pres">
      <dgm:prSet presAssocID="{40C75CFE-9B01-4AF7-864C-AC0192BCDDA0}" presName="linComp" presStyleCnt="0"/>
      <dgm:spPr/>
    </dgm:pt>
    <dgm:pt modelId="{ED649119-089A-48C2-BC3B-0EC66C662968}" type="pres">
      <dgm:prSet presAssocID="{6F2008AC-168D-4B4A-8153-9E30B58C53AD}" presName="compNode" presStyleCnt="0"/>
      <dgm:spPr/>
    </dgm:pt>
    <dgm:pt modelId="{4444A18F-D02E-46FC-9932-2A0F7150EEEF}" type="pres">
      <dgm:prSet presAssocID="{6F2008AC-168D-4B4A-8153-9E30B58C53AD}" presName="bkgdShape" presStyleLbl="node1" presStyleIdx="0" presStyleCnt="4"/>
      <dgm:spPr/>
      <dgm:t>
        <a:bodyPr/>
        <a:lstStyle/>
        <a:p>
          <a:endParaRPr lang="zh-TW" altLang="en-US"/>
        </a:p>
      </dgm:t>
    </dgm:pt>
    <dgm:pt modelId="{2250D92E-E0B6-4CD3-9D92-A82A26770917}" type="pres">
      <dgm:prSet presAssocID="{6F2008AC-168D-4B4A-8153-9E30B58C53AD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C3D7EEE-CA7B-4F79-8A37-FCAA8EDA79FA}" type="pres">
      <dgm:prSet presAssocID="{6F2008AC-168D-4B4A-8153-9E30B58C53AD}" presName="invisiNode" presStyleLbl="node1" presStyleIdx="0" presStyleCnt="4"/>
      <dgm:spPr/>
    </dgm:pt>
    <dgm:pt modelId="{AAECCE4C-B094-4E45-9B3D-D021DC953E7D}" type="pres">
      <dgm:prSet presAssocID="{6F2008AC-168D-4B4A-8153-9E30B58C53AD}" presName="imagNode" presStyleLbl="fgImgPlace1" presStyleIdx="0" presStyleCnt="4"/>
      <dgm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5EC6914F-EA40-4F07-B9CA-4ABD6470975D}" type="pres">
      <dgm:prSet presAssocID="{146A049F-3B57-4DCD-95BA-3C1D4BA9B7F9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70129301-2FCC-4557-81ED-1601969F50C6}" type="pres">
      <dgm:prSet presAssocID="{A396169C-37A3-4447-8493-7CE0B53CA3FC}" presName="compNode" presStyleCnt="0"/>
      <dgm:spPr/>
    </dgm:pt>
    <dgm:pt modelId="{B8B2F4D9-99A5-40F3-9B3C-4C06C48DFAD2}" type="pres">
      <dgm:prSet presAssocID="{A396169C-37A3-4447-8493-7CE0B53CA3FC}" presName="bkgdShape" presStyleLbl="node1" presStyleIdx="1" presStyleCnt="4"/>
      <dgm:spPr/>
      <dgm:t>
        <a:bodyPr/>
        <a:lstStyle/>
        <a:p>
          <a:endParaRPr lang="zh-TW" altLang="en-US"/>
        </a:p>
      </dgm:t>
    </dgm:pt>
    <dgm:pt modelId="{9B812C57-85F3-4EEE-BD51-0C9E3C3D9043}" type="pres">
      <dgm:prSet presAssocID="{A396169C-37A3-4447-8493-7CE0B53CA3F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86217B-1D93-4A4E-8DCC-939691D53E33}" type="pres">
      <dgm:prSet presAssocID="{A396169C-37A3-4447-8493-7CE0B53CA3FC}" presName="invisiNode" presStyleLbl="node1" presStyleIdx="1" presStyleCnt="4"/>
      <dgm:spPr/>
    </dgm:pt>
    <dgm:pt modelId="{B2BCB609-B0BF-447D-853B-D6926F7C5906}" type="pres">
      <dgm:prSet presAssocID="{A396169C-37A3-4447-8493-7CE0B53CA3FC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1F47CEC6-0CE0-4A8B-9783-702C1CA4E43D}" type="pres">
      <dgm:prSet presAssocID="{C279153B-9CB4-4505-B1A6-1FBBC86E8D7C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E8D54F05-5631-4EC4-958D-1769FE8B9432}" type="pres">
      <dgm:prSet presAssocID="{9396E3B1-D931-42AC-AE2A-0B219ED66045}" presName="compNode" presStyleCnt="0"/>
      <dgm:spPr/>
    </dgm:pt>
    <dgm:pt modelId="{F4ECF84A-5680-4944-8D70-063EAFAA6B1A}" type="pres">
      <dgm:prSet presAssocID="{9396E3B1-D931-42AC-AE2A-0B219ED66045}" presName="bkgdShape" presStyleLbl="node1" presStyleIdx="2" presStyleCnt="4"/>
      <dgm:spPr/>
      <dgm:t>
        <a:bodyPr/>
        <a:lstStyle/>
        <a:p>
          <a:endParaRPr lang="zh-TW" altLang="en-US"/>
        </a:p>
      </dgm:t>
    </dgm:pt>
    <dgm:pt modelId="{F8660CC0-F968-4A9B-96A2-90A367CCBC4A}" type="pres">
      <dgm:prSet presAssocID="{9396E3B1-D931-42AC-AE2A-0B219ED66045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1EB1E4-F251-462C-9CB0-F0713846CD18}" type="pres">
      <dgm:prSet presAssocID="{9396E3B1-D931-42AC-AE2A-0B219ED66045}" presName="invisiNode" presStyleLbl="node1" presStyleIdx="2" presStyleCnt="4"/>
      <dgm:spPr/>
    </dgm:pt>
    <dgm:pt modelId="{B84F287B-9673-4969-B585-C548EC987168}" type="pres">
      <dgm:prSet presAssocID="{9396E3B1-D931-42AC-AE2A-0B219ED66045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55D41213-4F49-4CD3-B3D2-1C32982A4840}" type="pres">
      <dgm:prSet presAssocID="{AFC13A5E-C0D8-4771-9F96-D56EEF8FAE94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B2D670EB-AA4D-4C23-A482-38BA75F8BDD0}" type="pres">
      <dgm:prSet presAssocID="{4D9C0783-E62B-40EE-8A14-0FCC0A9B7C7E}" presName="compNode" presStyleCnt="0"/>
      <dgm:spPr/>
    </dgm:pt>
    <dgm:pt modelId="{6AD9A4D3-CDE2-4F9D-96CA-B4AFCB09CD51}" type="pres">
      <dgm:prSet presAssocID="{4D9C0783-E62B-40EE-8A14-0FCC0A9B7C7E}" presName="bkgdShape" presStyleLbl="node1" presStyleIdx="3" presStyleCnt="4"/>
      <dgm:spPr/>
      <dgm:t>
        <a:bodyPr/>
        <a:lstStyle/>
        <a:p>
          <a:endParaRPr lang="zh-TW" altLang="en-US"/>
        </a:p>
      </dgm:t>
    </dgm:pt>
    <dgm:pt modelId="{768A5106-7299-4F14-8537-51820988D1DA}" type="pres">
      <dgm:prSet presAssocID="{4D9C0783-E62B-40EE-8A14-0FCC0A9B7C7E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08C34E3-5A70-435F-B868-80630879C32A}" type="pres">
      <dgm:prSet presAssocID="{4D9C0783-E62B-40EE-8A14-0FCC0A9B7C7E}" presName="invisiNode" presStyleLbl="node1" presStyleIdx="3" presStyleCnt="4"/>
      <dgm:spPr/>
    </dgm:pt>
    <dgm:pt modelId="{9905E3F2-C01A-416D-8C2D-FBA5E21EA0C8}" type="pres">
      <dgm:prSet presAssocID="{4D9C0783-E62B-40EE-8A14-0FCC0A9B7C7E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</dgm:ptLst>
  <dgm:cxnLst>
    <dgm:cxn modelId="{61B95C10-D382-45FE-ADE2-72742901DCD7}" type="presOf" srcId="{D2808359-3253-4F55-BD46-0DF0F6FB877B}" destId="{6AD9A4D3-CDE2-4F9D-96CA-B4AFCB09CD51}" srcOrd="0" destOrd="1" presId="urn:microsoft.com/office/officeart/2005/8/layout/hList7"/>
    <dgm:cxn modelId="{76F6C3DE-B641-479C-95E0-090DB055E460}" type="presOf" srcId="{C279153B-9CB4-4505-B1A6-1FBBC86E8D7C}" destId="{1F47CEC6-0CE0-4A8B-9783-702C1CA4E43D}" srcOrd="0" destOrd="0" presId="urn:microsoft.com/office/officeart/2005/8/layout/hList7"/>
    <dgm:cxn modelId="{E0BC6BA9-9636-4853-AAE0-C8A1E242F109}" type="presOf" srcId="{AFC13A5E-C0D8-4771-9F96-D56EEF8FAE94}" destId="{55D41213-4F49-4CD3-B3D2-1C32982A4840}" srcOrd="0" destOrd="0" presId="urn:microsoft.com/office/officeart/2005/8/layout/hList7"/>
    <dgm:cxn modelId="{66206294-F575-450B-A136-CB71B1B379FC}" type="presOf" srcId="{9892418B-7286-4ED3-B053-E0DAA068372A}" destId="{F8660CC0-F968-4A9B-96A2-90A367CCBC4A}" srcOrd="1" destOrd="2" presId="urn:microsoft.com/office/officeart/2005/8/layout/hList7"/>
    <dgm:cxn modelId="{9B999EA7-3377-4F03-858C-02BF0CCDECF7}" srcId="{6F2008AC-168D-4B4A-8153-9E30B58C53AD}" destId="{638DF009-B6A4-40EF-895F-121B3942E0ED}" srcOrd="0" destOrd="0" parTransId="{E3B1E9EC-73B6-4058-AA5C-06C7AF2F6764}" sibTransId="{C2C92050-804A-41C6-9BC1-E057AA55B619}"/>
    <dgm:cxn modelId="{080C283F-BE5D-45D9-B0B4-775EE8F997D8}" type="presOf" srcId="{4D9C0783-E62B-40EE-8A14-0FCC0A9B7C7E}" destId="{6AD9A4D3-CDE2-4F9D-96CA-B4AFCB09CD51}" srcOrd="0" destOrd="0" presId="urn:microsoft.com/office/officeart/2005/8/layout/hList7"/>
    <dgm:cxn modelId="{8EC52874-093F-4C2D-9E2F-F6FDDB3D021D}" type="presOf" srcId="{6F2008AC-168D-4B4A-8153-9E30B58C53AD}" destId="{2250D92E-E0B6-4CD3-9D92-A82A26770917}" srcOrd="1" destOrd="0" presId="urn:microsoft.com/office/officeart/2005/8/layout/hList7"/>
    <dgm:cxn modelId="{F3A363CB-AF24-4C49-BED9-06D7384F8172}" type="presOf" srcId="{D2808359-3253-4F55-BD46-0DF0F6FB877B}" destId="{768A5106-7299-4F14-8537-51820988D1DA}" srcOrd="1" destOrd="1" presId="urn:microsoft.com/office/officeart/2005/8/layout/hList7"/>
    <dgm:cxn modelId="{5FF9E32B-074D-4C0A-BEB1-42013F4C1157}" type="presOf" srcId="{638DF009-B6A4-40EF-895F-121B3942E0ED}" destId="{2250D92E-E0B6-4CD3-9D92-A82A26770917}" srcOrd="1" destOrd="1" presId="urn:microsoft.com/office/officeart/2005/8/layout/hList7"/>
    <dgm:cxn modelId="{A7D1C575-C009-4710-94D4-D643D768C9D8}" srcId="{4D9C0783-E62B-40EE-8A14-0FCC0A9B7C7E}" destId="{D2808359-3253-4F55-BD46-0DF0F6FB877B}" srcOrd="0" destOrd="0" parTransId="{6500A2A2-79E5-46BF-8E57-D40CDFD170D3}" sibTransId="{3830A223-4F98-4533-B236-17E5C94D1977}"/>
    <dgm:cxn modelId="{7F2EFD60-61A8-4E7F-83B0-E3778F310624}" type="presOf" srcId="{12D5B524-FC17-472A-A1F7-90DE248C7D64}" destId="{4444A18F-D02E-46FC-9932-2A0F7150EEEF}" srcOrd="0" destOrd="2" presId="urn:microsoft.com/office/officeart/2005/8/layout/hList7"/>
    <dgm:cxn modelId="{C3E7EE05-6A62-4AD3-891B-04B96088FD49}" type="presOf" srcId="{866FD3FC-B459-4B7A-910E-3722B0332506}" destId="{B8B2F4D9-99A5-40F3-9B3C-4C06C48DFAD2}" srcOrd="0" destOrd="2" presId="urn:microsoft.com/office/officeart/2005/8/layout/hList7"/>
    <dgm:cxn modelId="{FCCCD0CB-F1CF-4BC1-85AE-97BA6F662139}" srcId="{4D9C0783-E62B-40EE-8A14-0FCC0A9B7C7E}" destId="{339FB19F-E1BA-4009-A48E-DDCE4FAD77DF}" srcOrd="1" destOrd="0" parTransId="{A016F351-44BF-44AA-AA65-9A93DB7B04E2}" sibTransId="{9C4DBF28-C0A4-4EF4-A9A7-C6E9800DEDD4}"/>
    <dgm:cxn modelId="{75CA8030-6ACC-422E-A53D-9A5AF96B40AD}" type="presOf" srcId="{339FB19F-E1BA-4009-A48E-DDCE4FAD77DF}" destId="{6AD9A4D3-CDE2-4F9D-96CA-B4AFCB09CD51}" srcOrd="0" destOrd="2" presId="urn:microsoft.com/office/officeart/2005/8/layout/hList7"/>
    <dgm:cxn modelId="{2717580F-4DED-48C9-B800-787906038955}" type="presOf" srcId="{40C75CFE-9B01-4AF7-864C-AC0192BCDDA0}" destId="{643EECD8-CBC9-4EAC-A5F6-BAC4CA068045}" srcOrd="0" destOrd="0" presId="urn:microsoft.com/office/officeart/2005/8/layout/hList7"/>
    <dgm:cxn modelId="{284934DB-A3B7-483F-BC67-63F023592239}" type="presOf" srcId="{9EEBADF9-9F6B-447F-8B45-A5C63FC9B657}" destId="{F8660CC0-F968-4A9B-96A2-90A367CCBC4A}" srcOrd="1" destOrd="1" presId="urn:microsoft.com/office/officeart/2005/8/layout/hList7"/>
    <dgm:cxn modelId="{A8E53518-5526-4753-A9CC-AB8A2DA8D324}" type="presOf" srcId="{610495EE-1BCC-461D-B393-8C8CDBE82062}" destId="{B8B2F4D9-99A5-40F3-9B3C-4C06C48DFAD2}" srcOrd="0" destOrd="1" presId="urn:microsoft.com/office/officeart/2005/8/layout/hList7"/>
    <dgm:cxn modelId="{57DFAF3F-0766-4902-914E-99B1057E3339}" type="presOf" srcId="{638DF009-B6A4-40EF-895F-121B3942E0ED}" destId="{4444A18F-D02E-46FC-9932-2A0F7150EEEF}" srcOrd="0" destOrd="1" presId="urn:microsoft.com/office/officeart/2005/8/layout/hList7"/>
    <dgm:cxn modelId="{5BBA0A0B-03F5-4CD9-9EC3-5D079153547B}" type="presOf" srcId="{A396169C-37A3-4447-8493-7CE0B53CA3FC}" destId="{9B812C57-85F3-4EEE-BD51-0C9E3C3D9043}" srcOrd="1" destOrd="0" presId="urn:microsoft.com/office/officeart/2005/8/layout/hList7"/>
    <dgm:cxn modelId="{BE06EAA1-4364-46C1-BBF1-09E9C9B24BE6}" type="presOf" srcId="{A396169C-37A3-4447-8493-7CE0B53CA3FC}" destId="{B8B2F4D9-99A5-40F3-9B3C-4C06C48DFAD2}" srcOrd="0" destOrd="0" presId="urn:microsoft.com/office/officeart/2005/8/layout/hList7"/>
    <dgm:cxn modelId="{0C4D29FE-95E3-4974-A5FC-BB25BDA6C096}" srcId="{40C75CFE-9B01-4AF7-864C-AC0192BCDDA0}" destId="{4D9C0783-E62B-40EE-8A14-0FCC0A9B7C7E}" srcOrd="3" destOrd="0" parTransId="{A270F73C-B6C9-4648-AEBF-64C447C3820F}" sibTransId="{DF8A551E-C53C-4C9C-B0DC-AE3A68E59883}"/>
    <dgm:cxn modelId="{5477645A-396E-463F-BE35-2D89F94DCB0E}" type="presOf" srcId="{866FD3FC-B459-4B7A-910E-3722B0332506}" destId="{9B812C57-85F3-4EEE-BD51-0C9E3C3D9043}" srcOrd="1" destOrd="2" presId="urn:microsoft.com/office/officeart/2005/8/layout/hList7"/>
    <dgm:cxn modelId="{08959258-C1D5-4D4C-935F-E2187275E8BC}" type="presOf" srcId="{9396E3B1-D931-42AC-AE2A-0B219ED66045}" destId="{F4ECF84A-5680-4944-8D70-063EAFAA6B1A}" srcOrd="0" destOrd="0" presId="urn:microsoft.com/office/officeart/2005/8/layout/hList7"/>
    <dgm:cxn modelId="{FBE45B3B-59C2-4BD5-B7C2-524D3D13DFE1}" type="presOf" srcId="{146A049F-3B57-4DCD-95BA-3C1D4BA9B7F9}" destId="{5EC6914F-EA40-4F07-B9CA-4ABD6470975D}" srcOrd="0" destOrd="0" presId="urn:microsoft.com/office/officeart/2005/8/layout/hList7"/>
    <dgm:cxn modelId="{EB3AB264-811F-49FB-88A0-51212A52AC13}" type="presOf" srcId="{9EEBADF9-9F6B-447F-8B45-A5C63FC9B657}" destId="{F4ECF84A-5680-4944-8D70-063EAFAA6B1A}" srcOrd="0" destOrd="1" presId="urn:microsoft.com/office/officeart/2005/8/layout/hList7"/>
    <dgm:cxn modelId="{93664521-544F-45D5-8EA1-19088B53E6F9}" type="presOf" srcId="{9892418B-7286-4ED3-B053-E0DAA068372A}" destId="{F4ECF84A-5680-4944-8D70-063EAFAA6B1A}" srcOrd="0" destOrd="2" presId="urn:microsoft.com/office/officeart/2005/8/layout/hList7"/>
    <dgm:cxn modelId="{1BE40852-5144-4B3E-A084-B9089B5314B8}" srcId="{A396169C-37A3-4447-8493-7CE0B53CA3FC}" destId="{610495EE-1BCC-461D-B393-8C8CDBE82062}" srcOrd="0" destOrd="0" parTransId="{8B725CDD-A385-4171-B6A4-D358ED8D8790}" sibTransId="{1E6864F0-B0D7-4411-981C-86D90621B4E5}"/>
    <dgm:cxn modelId="{0B3B5AC2-1E1C-47D6-9850-DE9BDD677DAA}" type="presOf" srcId="{339FB19F-E1BA-4009-A48E-DDCE4FAD77DF}" destId="{768A5106-7299-4F14-8537-51820988D1DA}" srcOrd="1" destOrd="2" presId="urn:microsoft.com/office/officeart/2005/8/layout/hList7"/>
    <dgm:cxn modelId="{7A65E66D-C502-4902-9DCA-8E79ED91AFE0}" type="presOf" srcId="{9396E3B1-D931-42AC-AE2A-0B219ED66045}" destId="{F8660CC0-F968-4A9B-96A2-90A367CCBC4A}" srcOrd="1" destOrd="0" presId="urn:microsoft.com/office/officeart/2005/8/layout/hList7"/>
    <dgm:cxn modelId="{FF275560-6EFE-432E-B9AB-082E5CE2AC3B}" srcId="{A396169C-37A3-4447-8493-7CE0B53CA3FC}" destId="{866FD3FC-B459-4B7A-910E-3722B0332506}" srcOrd="1" destOrd="0" parTransId="{5FFE75A1-1B75-46EF-9342-0E07AB2A32C4}" sibTransId="{F9C9765F-4208-4E60-9ECD-06883D2EF27F}"/>
    <dgm:cxn modelId="{0F468476-7599-4CFC-87B3-F8B2561B0AF8}" type="presOf" srcId="{6F2008AC-168D-4B4A-8153-9E30B58C53AD}" destId="{4444A18F-D02E-46FC-9932-2A0F7150EEEF}" srcOrd="0" destOrd="0" presId="urn:microsoft.com/office/officeart/2005/8/layout/hList7"/>
    <dgm:cxn modelId="{BB06CC12-8CAA-4264-93A4-A6E92619FE30}" srcId="{9396E3B1-D931-42AC-AE2A-0B219ED66045}" destId="{9EEBADF9-9F6B-447F-8B45-A5C63FC9B657}" srcOrd="0" destOrd="0" parTransId="{DB0FBC7E-6483-4323-94E6-044B41B15B94}" sibTransId="{8829FABF-ECD1-4282-945A-7A520334014E}"/>
    <dgm:cxn modelId="{712CCAEC-EE26-40A1-BB05-595E804632E9}" srcId="{40C75CFE-9B01-4AF7-864C-AC0192BCDDA0}" destId="{6F2008AC-168D-4B4A-8153-9E30B58C53AD}" srcOrd="0" destOrd="0" parTransId="{193102F3-2CD6-4E07-84EC-724E39263EE1}" sibTransId="{146A049F-3B57-4DCD-95BA-3C1D4BA9B7F9}"/>
    <dgm:cxn modelId="{CA110F48-34A3-4B5D-B60C-43FA68E9552E}" type="presOf" srcId="{12D5B524-FC17-472A-A1F7-90DE248C7D64}" destId="{2250D92E-E0B6-4CD3-9D92-A82A26770917}" srcOrd="1" destOrd="2" presId="urn:microsoft.com/office/officeart/2005/8/layout/hList7"/>
    <dgm:cxn modelId="{7FE2D1D3-6481-45D3-8FDF-300073C67B45}" srcId="{40C75CFE-9B01-4AF7-864C-AC0192BCDDA0}" destId="{A396169C-37A3-4447-8493-7CE0B53CA3FC}" srcOrd="1" destOrd="0" parTransId="{DB644E5F-9116-4C7E-961D-D1224D7F9CED}" sibTransId="{C279153B-9CB4-4505-B1A6-1FBBC86E8D7C}"/>
    <dgm:cxn modelId="{D740D0B8-5827-4A1E-98F5-6ADEC3308373}" srcId="{40C75CFE-9B01-4AF7-864C-AC0192BCDDA0}" destId="{9396E3B1-D931-42AC-AE2A-0B219ED66045}" srcOrd="2" destOrd="0" parTransId="{FCA82B3D-B741-4EF9-A0C1-8BD79E313FC0}" sibTransId="{AFC13A5E-C0D8-4771-9F96-D56EEF8FAE94}"/>
    <dgm:cxn modelId="{B996C598-3B79-4F34-8D07-73D2BDA4B559}" srcId="{6F2008AC-168D-4B4A-8153-9E30B58C53AD}" destId="{12D5B524-FC17-472A-A1F7-90DE248C7D64}" srcOrd="1" destOrd="0" parTransId="{E8A7460C-25B0-4788-AF69-68815714F23D}" sibTransId="{415A7590-1FF5-41CE-B393-F10FB06E6D60}"/>
    <dgm:cxn modelId="{D20C11B8-9EDB-4558-BCF2-D6E3CE548949}" type="presOf" srcId="{610495EE-1BCC-461D-B393-8C8CDBE82062}" destId="{9B812C57-85F3-4EEE-BD51-0C9E3C3D9043}" srcOrd="1" destOrd="1" presId="urn:microsoft.com/office/officeart/2005/8/layout/hList7"/>
    <dgm:cxn modelId="{F70AFD6D-8CA2-4F82-875D-D02571738284}" type="presOf" srcId="{4D9C0783-E62B-40EE-8A14-0FCC0A9B7C7E}" destId="{768A5106-7299-4F14-8537-51820988D1DA}" srcOrd="1" destOrd="0" presId="urn:microsoft.com/office/officeart/2005/8/layout/hList7"/>
    <dgm:cxn modelId="{C84D8F34-226B-4D1E-B94C-7B27B0F1D45D}" srcId="{9396E3B1-D931-42AC-AE2A-0B219ED66045}" destId="{9892418B-7286-4ED3-B053-E0DAA068372A}" srcOrd="1" destOrd="0" parTransId="{AE7BDAD2-D271-4052-AC71-318D61E54C9D}" sibTransId="{3243FA22-5AC3-46EA-A0E0-DCC30CF6576D}"/>
    <dgm:cxn modelId="{BFB4BD81-E7B0-4655-B876-8A27290CDC4B}" type="presParOf" srcId="{643EECD8-CBC9-4EAC-A5F6-BAC4CA068045}" destId="{966DFCA4-0419-4365-B414-27D80E944B6E}" srcOrd="0" destOrd="0" presId="urn:microsoft.com/office/officeart/2005/8/layout/hList7"/>
    <dgm:cxn modelId="{3BF03592-A46C-4A96-BC09-FE776DD339F9}" type="presParOf" srcId="{643EECD8-CBC9-4EAC-A5F6-BAC4CA068045}" destId="{886390E5-FFD2-41C0-B5E9-A3835E7CB2D0}" srcOrd="1" destOrd="0" presId="urn:microsoft.com/office/officeart/2005/8/layout/hList7"/>
    <dgm:cxn modelId="{B24E81D8-E0CA-4D20-BE4D-5F001B52FEEA}" type="presParOf" srcId="{886390E5-FFD2-41C0-B5E9-A3835E7CB2D0}" destId="{ED649119-089A-48C2-BC3B-0EC66C662968}" srcOrd="0" destOrd="0" presId="urn:microsoft.com/office/officeart/2005/8/layout/hList7"/>
    <dgm:cxn modelId="{B8C8D190-BF50-473A-8C7E-EE813ECBE9BE}" type="presParOf" srcId="{ED649119-089A-48C2-BC3B-0EC66C662968}" destId="{4444A18F-D02E-46FC-9932-2A0F7150EEEF}" srcOrd="0" destOrd="0" presId="urn:microsoft.com/office/officeart/2005/8/layout/hList7"/>
    <dgm:cxn modelId="{5988F641-E6CA-4302-A5A7-F770C27BCD19}" type="presParOf" srcId="{ED649119-089A-48C2-BC3B-0EC66C662968}" destId="{2250D92E-E0B6-4CD3-9D92-A82A26770917}" srcOrd="1" destOrd="0" presId="urn:microsoft.com/office/officeart/2005/8/layout/hList7"/>
    <dgm:cxn modelId="{1A9E9CC9-8D18-47BA-9749-746C9D4BC4A1}" type="presParOf" srcId="{ED649119-089A-48C2-BC3B-0EC66C662968}" destId="{9C3D7EEE-CA7B-4F79-8A37-FCAA8EDA79FA}" srcOrd="2" destOrd="0" presId="urn:microsoft.com/office/officeart/2005/8/layout/hList7"/>
    <dgm:cxn modelId="{E5B09F5D-CA5A-4E13-9146-933A37F68616}" type="presParOf" srcId="{ED649119-089A-48C2-BC3B-0EC66C662968}" destId="{AAECCE4C-B094-4E45-9B3D-D021DC953E7D}" srcOrd="3" destOrd="0" presId="urn:microsoft.com/office/officeart/2005/8/layout/hList7"/>
    <dgm:cxn modelId="{2A4F6387-3F18-4186-A385-86919AB10E83}" type="presParOf" srcId="{886390E5-FFD2-41C0-B5E9-A3835E7CB2D0}" destId="{5EC6914F-EA40-4F07-B9CA-4ABD6470975D}" srcOrd="1" destOrd="0" presId="urn:microsoft.com/office/officeart/2005/8/layout/hList7"/>
    <dgm:cxn modelId="{707670D8-2955-477E-AEC0-EBD9762CF65E}" type="presParOf" srcId="{886390E5-FFD2-41C0-B5E9-A3835E7CB2D0}" destId="{70129301-2FCC-4557-81ED-1601969F50C6}" srcOrd="2" destOrd="0" presId="urn:microsoft.com/office/officeart/2005/8/layout/hList7"/>
    <dgm:cxn modelId="{A361089E-FD07-4B76-BE75-2A9AE6912757}" type="presParOf" srcId="{70129301-2FCC-4557-81ED-1601969F50C6}" destId="{B8B2F4D9-99A5-40F3-9B3C-4C06C48DFAD2}" srcOrd="0" destOrd="0" presId="urn:microsoft.com/office/officeart/2005/8/layout/hList7"/>
    <dgm:cxn modelId="{1BAA2020-3B63-4E1A-9DAD-0B3E3D84BA30}" type="presParOf" srcId="{70129301-2FCC-4557-81ED-1601969F50C6}" destId="{9B812C57-85F3-4EEE-BD51-0C9E3C3D9043}" srcOrd="1" destOrd="0" presId="urn:microsoft.com/office/officeart/2005/8/layout/hList7"/>
    <dgm:cxn modelId="{683C610D-A9A5-4B9F-BC2C-D722C80D6443}" type="presParOf" srcId="{70129301-2FCC-4557-81ED-1601969F50C6}" destId="{2686217B-1D93-4A4E-8DCC-939691D53E33}" srcOrd="2" destOrd="0" presId="urn:microsoft.com/office/officeart/2005/8/layout/hList7"/>
    <dgm:cxn modelId="{665DAFCA-8B92-4C8D-AC61-41CED4E4CD0D}" type="presParOf" srcId="{70129301-2FCC-4557-81ED-1601969F50C6}" destId="{B2BCB609-B0BF-447D-853B-D6926F7C5906}" srcOrd="3" destOrd="0" presId="urn:microsoft.com/office/officeart/2005/8/layout/hList7"/>
    <dgm:cxn modelId="{E68C01BD-DCB5-422A-AD57-CF19D3C00A8C}" type="presParOf" srcId="{886390E5-FFD2-41C0-B5E9-A3835E7CB2D0}" destId="{1F47CEC6-0CE0-4A8B-9783-702C1CA4E43D}" srcOrd="3" destOrd="0" presId="urn:microsoft.com/office/officeart/2005/8/layout/hList7"/>
    <dgm:cxn modelId="{663F8BCC-57CC-44CF-8261-BAA6F4A93754}" type="presParOf" srcId="{886390E5-FFD2-41C0-B5E9-A3835E7CB2D0}" destId="{E8D54F05-5631-4EC4-958D-1769FE8B9432}" srcOrd="4" destOrd="0" presId="urn:microsoft.com/office/officeart/2005/8/layout/hList7"/>
    <dgm:cxn modelId="{DB13594E-2D1E-45E8-B4F1-B88F1F41DB02}" type="presParOf" srcId="{E8D54F05-5631-4EC4-958D-1769FE8B9432}" destId="{F4ECF84A-5680-4944-8D70-063EAFAA6B1A}" srcOrd="0" destOrd="0" presId="urn:microsoft.com/office/officeart/2005/8/layout/hList7"/>
    <dgm:cxn modelId="{ECE1166D-4EF9-4A89-8CB0-6030F9637FF8}" type="presParOf" srcId="{E8D54F05-5631-4EC4-958D-1769FE8B9432}" destId="{F8660CC0-F968-4A9B-96A2-90A367CCBC4A}" srcOrd="1" destOrd="0" presId="urn:microsoft.com/office/officeart/2005/8/layout/hList7"/>
    <dgm:cxn modelId="{8DE36C2E-C8A5-44BA-B44E-D29971A68044}" type="presParOf" srcId="{E8D54F05-5631-4EC4-958D-1769FE8B9432}" destId="{9E1EB1E4-F251-462C-9CB0-F0713846CD18}" srcOrd="2" destOrd="0" presId="urn:microsoft.com/office/officeart/2005/8/layout/hList7"/>
    <dgm:cxn modelId="{FCEFBA61-854D-4D98-9724-E9E654E93D7C}" type="presParOf" srcId="{E8D54F05-5631-4EC4-958D-1769FE8B9432}" destId="{B84F287B-9673-4969-B585-C548EC987168}" srcOrd="3" destOrd="0" presId="urn:microsoft.com/office/officeart/2005/8/layout/hList7"/>
    <dgm:cxn modelId="{1C264E86-3DA6-4A1C-913C-32FC2335541D}" type="presParOf" srcId="{886390E5-FFD2-41C0-B5E9-A3835E7CB2D0}" destId="{55D41213-4F49-4CD3-B3D2-1C32982A4840}" srcOrd="5" destOrd="0" presId="urn:microsoft.com/office/officeart/2005/8/layout/hList7"/>
    <dgm:cxn modelId="{85DDE123-0567-4DF0-ABB4-64653CF4B507}" type="presParOf" srcId="{886390E5-FFD2-41C0-B5E9-A3835E7CB2D0}" destId="{B2D670EB-AA4D-4C23-A482-38BA75F8BDD0}" srcOrd="6" destOrd="0" presId="urn:microsoft.com/office/officeart/2005/8/layout/hList7"/>
    <dgm:cxn modelId="{97E30C14-2703-4E77-87B6-58BF9F6B69DF}" type="presParOf" srcId="{B2D670EB-AA4D-4C23-A482-38BA75F8BDD0}" destId="{6AD9A4D3-CDE2-4F9D-96CA-B4AFCB09CD51}" srcOrd="0" destOrd="0" presId="urn:microsoft.com/office/officeart/2005/8/layout/hList7"/>
    <dgm:cxn modelId="{B770C77F-5599-4E2B-9E34-F02C2A9B1D05}" type="presParOf" srcId="{B2D670EB-AA4D-4C23-A482-38BA75F8BDD0}" destId="{768A5106-7299-4F14-8537-51820988D1DA}" srcOrd="1" destOrd="0" presId="urn:microsoft.com/office/officeart/2005/8/layout/hList7"/>
    <dgm:cxn modelId="{AF668D80-40A4-48B0-B87A-38877E942471}" type="presParOf" srcId="{B2D670EB-AA4D-4C23-A482-38BA75F8BDD0}" destId="{908C34E3-5A70-435F-B868-80630879C32A}" srcOrd="2" destOrd="0" presId="urn:microsoft.com/office/officeart/2005/8/layout/hList7"/>
    <dgm:cxn modelId="{6069606B-4467-47ED-8E5D-7CD222EDB17D}" type="presParOf" srcId="{B2D670EB-AA4D-4C23-A482-38BA75F8BDD0}" destId="{9905E3F2-C01A-416D-8C2D-FBA5E21EA0C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F6E405B-485B-4E06-9DF5-D7369611F09C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B5ADCB3-834C-4904-88C0-F8AA6925633F}">
      <dgm:prSet phldrT="[文字]"/>
      <dgm:spPr/>
      <dgm:t>
        <a:bodyPr/>
        <a:lstStyle/>
        <a:p>
          <a:pPr algn="ctr"/>
          <a:r>
            <a:rPr lang="zh-TW" altLang="en-US" b="1" dirty="0" smtClean="0"/>
            <a:t>淨灘</a:t>
          </a:r>
          <a:endParaRPr lang="zh-TW" altLang="en-US" b="1" dirty="0"/>
        </a:p>
      </dgm:t>
    </dgm:pt>
    <dgm:pt modelId="{731A2E09-A548-47A6-A5B8-DF5193E65FEC}" type="parTrans" cxnId="{203F46DE-6899-4227-A569-3812E8CF19E0}">
      <dgm:prSet/>
      <dgm:spPr/>
      <dgm:t>
        <a:bodyPr/>
        <a:lstStyle/>
        <a:p>
          <a:pPr algn="ctr"/>
          <a:endParaRPr lang="zh-TW" altLang="en-US"/>
        </a:p>
      </dgm:t>
    </dgm:pt>
    <dgm:pt modelId="{9688F285-4AF4-4866-B6A2-38A7455FCAC4}" type="sibTrans" cxnId="{203F46DE-6899-4227-A569-3812E8CF19E0}">
      <dgm:prSet/>
      <dgm:spPr/>
      <dgm:t>
        <a:bodyPr/>
        <a:lstStyle/>
        <a:p>
          <a:pPr algn="ctr"/>
          <a:endParaRPr lang="zh-TW" altLang="en-US"/>
        </a:p>
      </dgm:t>
    </dgm:pt>
    <dgm:pt modelId="{80D684D8-2AE8-429C-89A2-59D2DC1AFE18}">
      <dgm:prSet phldrT="[文字]"/>
      <dgm:spPr/>
      <dgm:t>
        <a:bodyPr/>
        <a:lstStyle/>
        <a:p>
          <a:pPr algn="ctr"/>
          <a:r>
            <a:rPr lang="zh-TW" altLang="en-US" b="1" dirty="0" smtClean="0"/>
            <a:t>募發票</a:t>
          </a:r>
          <a:endParaRPr lang="zh-TW" altLang="en-US" b="1" dirty="0"/>
        </a:p>
      </dgm:t>
    </dgm:pt>
    <dgm:pt modelId="{56667FA3-09E6-4950-BDEE-91D108FEF8B5}" type="parTrans" cxnId="{0CE344C6-2705-4F83-ACED-4F98AA4824E4}">
      <dgm:prSet/>
      <dgm:spPr/>
      <dgm:t>
        <a:bodyPr/>
        <a:lstStyle/>
        <a:p>
          <a:pPr algn="ctr"/>
          <a:endParaRPr lang="zh-TW" altLang="en-US"/>
        </a:p>
      </dgm:t>
    </dgm:pt>
    <dgm:pt modelId="{5AA7505E-27A2-4C21-93A7-223EA99E02CE}" type="sibTrans" cxnId="{0CE344C6-2705-4F83-ACED-4F98AA4824E4}">
      <dgm:prSet/>
      <dgm:spPr/>
      <dgm:t>
        <a:bodyPr/>
        <a:lstStyle/>
        <a:p>
          <a:pPr algn="ctr"/>
          <a:endParaRPr lang="zh-TW" altLang="en-US"/>
        </a:p>
      </dgm:t>
    </dgm:pt>
    <dgm:pt modelId="{9D643C7B-5183-4361-B19E-9888EA33F394}" type="pres">
      <dgm:prSet presAssocID="{EF6E405B-485B-4E06-9DF5-D7369611F0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682BFA4-214C-453E-936F-B3F0B49B6C00}" type="pres">
      <dgm:prSet presAssocID="{5B5ADCB3-834C-4904-88C0-F8AA6925633F}" presName="composite" presStyleCnt="0"/>
      <dgm:spPr/>
    </dgm:pt>
    <dgm:pt modelId="{547D84FF-02C9-4EF1-9F4A-AB2AC69E7B92}" type="pres">
      <dgm:prSet presAssocID="{5B5ADCB3-834C-4904-88C0-F8AA6925633F}" presName="rect1" presStyleLbl="bgShp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zh-TW" altLang="en-US"/>
        </a:p>
      </dgm:t>
    </dgm:pt>
    <dgm:pt modelId="{09DAF0A4-2DE0-4201-ADBD-46AAE2FBE1B9}" type="pres">
      <dgm:prSet presAssocID="{5B5ADCB3-834C-4904-88C0-F8AA6925633F}" presName="rect2" presStyleLbl="trBgShp" presStyleIdx="0" presStyleCnt="2" custScaleY="82127" custLinFactNeighborX="-649" custLinFactNeighborY="351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91CDAB-6CFC-480C-8D84-823EE200AC3B}" type="pres">
      <dgm:prSet presAssocID="{9688F285-4AF4-4866-B6A2-38A7455FCAC4}" presName="sibTrans" presStyleCnt="0"/>
      <dgm:spPr/>
    </dgm:pt>
    <dgm:pt modelId="{8B84E582-E409-4C03-9FE4-06A3FAAB0FE7}" type="pres">
      <dgm:prSet presAssocID="{80D684D8-2AE8-429C-89A2-59D2DC1AFE18}" presName="composite" presStyleCnt="0"/>
      <dgm:spPr/>
    </dgm:pt>
    <dgm:pt modelId="{012BB4B8-9317-44A8-B0D1-4613C0ED1390}" type="pres">
      <dgm:prSet presAssocID="{80D684D8-2AE8-429C-89A2-59D2DC1AFE18}" presName="rect1" presStyleLbl="bgShp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FA946EE-CCBE-4DA6-9B77-D617484F0BA5}" type="pres">
      <dgm:prSet presAssocID="{80D684D8-2AE8-429C-89A2-59D2DC1AFE18}" presName="rect2" presStyleLbl="trBgShp" presStyleIdx="1" presStyleCnt="2" custScaleY="100885" custLinFactNeighborX="-878" custLinFactNeighborY="4453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9B45E9D-C54A-434C-A0A4-BA1871AEBCCA}" type="presOf" srcId="{80D684D8-2AE8-429C-89A2-59D2DC1AFE18}" destId="{BFA946EE-CCBE-4DA6-9B77-D617484F0BA5}" srcOrd="0" destOrd="0" presId="urn:microsoft.com/office/officeart/2008/layout/BendingPictureSemiTransparentText"/>
    <dgm:cxn modelId="{8189536A-6A61-4EBE-8583-FDA9BA4CE5FC}" type="presOf" srcId="{EF6E405B-485B-4E06-9DF5-D7369611F09C}" destId="{9D643C7B-5183-4361-B19E-9888EA33F394}" srcOrd="0" destOrd="0" presId="urn:microsoft.com/office/officeart/2008/layout/BendingPictureSemiTransparentText"/>
    <dgm:cxn modelId="{203F46DE-6899-4227-A569-3812E8CF19E0}" srcId="{EF6E405B-485B-4E06-9DF5-D7369611F09C}" destId="{5B5ADCB3-834C-4904-88C0-F8AA6925633F}" srcOrd="0" destOrd="0" parTransId="{731A2E09-A548-47A6-A5B8-DF5193E65FEC}" sibTransId="{9688F285-4AF4-4866-B6A2-38A7455FCAC4}"/>
    <dgm:cxn modelId="{8EB290A9-E5BC-4D34-AE67-1E69F3C81E77}" type="presOf" srcId="{5B5ADCB3-834C-4904-88C0-F8AA6925633F}" destId="{09DAF0A4-2DE0-4201-ADBD-46AAE2FBE1B9}" srcOrd="0" destOrd="0" presId="urn:microsoft.com/office/officeart/2008/layout/BendingPictureSemiTransparentText"/>
    <dgm:cxn modelId="{0CE344C6-2705-4F83-ACED-4F98AA4824E4}" srcId="{EF6E405B-485B-4E06-9DF5-D7369611F09C}" destId="{80D684D8-2AE8-429C-89A2-59D2DC1AFE18}" srcOrd="1" destOrd="0" parTransId="{56667FA3-09E6-4950-BDEE-91D108FEF8B5}" sibTransId="{5AA7505E-27A2-4C21-93A7-223EA99E02CE}"/>
    <dgm:cxn modelId="{7A2F19B9-FB87-435C-A096-B59658FE0C18}" type="presParOf" srcId="{9D643C7B-5183-4361-B19E-9888EA33F394}" destId="{1682BFA4-214C-453E-936F-B3F0B49B6C00}" srcOrd="0" destOrd="0" presId="urn:microsoft.com/office/officeart/2008/layout/BendingPictureSemiTransparentText"/>
    <dgm:cxn modelId="{30CD7147-F1A6-4952-B896-CD96A41FF30A}" type="presParOf" srcId="{1682BFA4-214C-453E-936F-B3F0B49B6C00}" destId="{547D84FF-02C9-4EF1-9F4A-AB2AC69E7B92}" srcOrd="0" destOrd="0" presId="urn:microsoft.com/office/officeart/2008/layout/BendingPictureSemiTransparentText"/>
    <dgm:cxn modelId="{BDE8AE36-B185-4A6C-9D9D-8265009124FA}" type="presParOf" srcId="{1682BFA4-214C-453E-936F-B3F0B49B6C00}" destId="{09DAF0A4-2DE0-4201-ADBD-46AAE2FBE1B9}" srcOrd="1" destOrd="0" presId="urn:microsoft.com/office/officeart/2008/layout/BendingPictureSemiTransparentText"/>
    <dgm:cxn modelId="{7E205810-B36E-45B8-9681-C263227AC44F}" type="presParOf" srcId="{9D643C7B-5183-4361-B19E-9888EA33F394}" destId="{1691CDAB-6CFC-480C-8D84-823EE200AC3B}" srcOrd="1" destOrd="0" presId="urn:microsoft.com/office/officeart/2008/layout/BendingPictureSemiTransparentText"/>
    <dgm:cxn modelId="{5665879A-900D-4984-AFB8-12CF3E73F27B}" type="presParOf" srcId="{9D643C7B-5183-4361-B19E-9888EA33F394}" destId="{8B84E582-E409-4C03-9FE4-06A3FAAB0FE7}" srcOrd="2" destOrd="0" presId="urn:microsoft.com/office/officeart/2008/layout/BendingPictureSemiTransparentText"/>
    <dgm:cxn modelId="{8C5867EF-1192-42F5-9D3A-4F6D33031648}" type="presParOf" srcId="{8B84E582-E409-4C03-9FE4-06A3FAAB0FE7}" destId="{012BB4B8-9317-44A8-B0D1-4613C0ED1390}" srcOrd="0" destOrd="0" presId="urn:microsoft.com/office/officeart/2008/layout/BendingPictureSemiTransparentText"/>
    <dgm:cxn modelId="{2BE560DC-6322-431E-9FF5-6E28CE4E1CD0}" type="presParOf" srcId="{8B84E582-E409-4C03-9FE4-06A3FAAB0FE7}" destId="{BFA946EE-CCBE-4DA6-9B77-D617484F0BA5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F9CE8E-501D-4ADD-8141-C39832ED2FDF}">
      <dsp:nvSpPr>
        <dsp:cNvPr id="0" name=""/>
        <dsp:cNvSpPr/>
      </dsp:nvSpPr>
      <dsp:spPr>
        <a:xfrm>
          <a:off x="847" y="698368"/>
          <a:ext cx="1123542" cy="112354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合作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5386" y="862907"/>
        <a:ext cx="794464" cy="794464"/>
      </dsp:txXfrm>
    </dsp:sp>
    <dsp:sp modelId="{6D3E7DD8-CFED-44C0-BB3B-50D69CCEABE4}">
      <dsp:nvSpPr>
        <dsp:cNvPr id="0" name=""/>
        <dsp:cNvSpPr/>
      </dsp:nvSpPr>
      <dsp:spPr>
        <a:xfrm>
          <a:off x="1215622" y="934312"/>
          <a:ext cx="651654" cy="651654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301999" y="1183504"/>
        <a:ext cx="478900" cy="153270"/>
      </dsp:txXfrm>
    </dsp:sp>
    <dsp:sp modelId="{9B91B78A-25E1-42FC-AFD3-AD972153100B}">
      <dsp:nvSpPr>
        <dsp:cNvPr id="0" name=""/>
        <dsp:cNvSpPr/>
      </dsp:nvSpPr>
      <dsp:spPr>
        <a:xfrm>
          <a:off x="1958508" y="698368"/>
          <a:ext cx="1123542" cy="112354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助人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23047" y="862907"/>
        <a:ext cx="794464" cy="794464"/>
      </dsp:txXfrm>
    </dsp:sp>
    <dsp:sp modelId="{45B20C83-B1B7-4D63-96FB-B7F78F96D54F}">
      <dsp:nvSpPr>
        <dsp:cNvPr id="0" name=""/>
        <dsp:cNvSpPr/>
      </dsp:nvSpPr>
      <dsp:spPr>
        <a:xfrm>
          <a:off x="3173283" y="934312"/>
          <a:ext cx="651654" cy="651654"/>
        </a:xfrm>
        <a:prstGeom prst="mathEqual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59660" y="1068553"/>
        <a:ext cx="478900" cy="383172"/>
      </dsp:txXfrm>
    </dsp:sp>
    <dsp:sp modelId="{852704BB-C97B-4992-9FEE-2D322861D5CD}">
      <dsp:nvSpPr>
        <dsp:cNvPr id="0" name=""/>
        <dsp:cNvSpPr/>
      </dsp:nvSpPr>
      <dsp:spPr>
        <a:xfrm>
          <a:off x="3916169" y="698368"/>
          <a:ext cx="1123542" cy="112354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品德教育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80708" y="862907"/>
        <a:ext cx="794464" cy="7944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0C9F3C-54B7-4042-B51C-1638FD7C36C7}">
      <dsp:nvSpPr>
        <dsp:cNvPr id="0" name=""/>
        <dsp:cNvSpPr/>
      </dsp:nvSpPr>
      <dsp:spPr>
        <a:xfrm>
          <a:off x="2215" y="493498"/>
          <a:ext cx="1757304" cy="140584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3FF9BE-1D3B-4703-B86C-CB78E980D3E2}">
      <dsp:nvSpPr>
        <dsp:cNvPr id="0" name=""/>
        <dsp:cNvSpPr/>
      </dsp:nvSpPr>
      <dsp:spPr>
        <a:xfrm>
          <a:off x="160372" y="1758757"/>
          <a:ext cx="1564001" cy="49204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手指操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0372" y="1758757"/>
        <a:ext cx="1564001" cy="492045"/>
      </dsp:txXfrm>
    </dsp:sp>
    <dsp:sp modelId="{17AD89EB-3C41-4F30-AF69-A260D64EC76F}">
      <dsp:nvSpPr>
        <dsp:cNvPr id="0" name=""/>
        <dsp:cNvSpPr/>
      </dsp:nvSpPr>
      <dsp:spPr>
        <a:xfrm>
          <a:off x="1935250" y="493498"/>
          <a:ext cx="1757304" cy="140584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36067-C590-4C99-9EAB-E048EBA23882}">
      <dsp:nvSpPr>
        <dsp:cNvPr id="0" name=""/>
        <dsp:cNvSpPr/>
      </dsp:nvSpPr>
      <dsp:spPr>
        <a:xfrm>
          <a:off x="2093407" y="1758757"/>
          <a:ext cx="1564001" cy="49204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卡拉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OK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093407" y="1758757"/>
        <a:ext cx="1564001" cy="492045"/>
      </dsp:txXfrm>
    </dsp:sp>
    <dsp:sp modelId="{021250E7-328A-4B88-86E4-2F327D4E4A63}">
      <dsp:nvSpPr>
        <dsp:cNvPr id="0" name=""/>
        <dsp:cNvSpPr/>
      </dsp:nvSpPr>
      <dsp:spPr>
        <a:xfrm>
          <a:off x="3868285" y="493498"/>
          <a:ext cx="1757304" cy="140584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E1FE6-A7BC-43DB-A42B-2E17DA9D0E02}">
      <dsp:nvSpPr>
        <dsp:cNvPr id="0" name=""/>
        <dsp:cNvSpPr/>
      </dsp:nvSpPr>
      <dsp:spPr>
        <a:xfrm>
          <a:off x="4026442" y="1758757"/>
          <a:ext cx="1564001" cy="49204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賓果遊戲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6442" y="1758757"/>
        <a:ext cx="1564001" cy="492045"/>
      </dsp:txXfrm>
    </dsp:sp>
    <dsp:sp modelId="{5106BCDD-4882-424C-ABD9-11E2EA6FAA2B}">
      <dsp:nvSpPr>
        <dsp:cNvPr id="0" name=""/>
        <dsp:cNvSpPr/>
      </dsp:nvSpPr>
      <dsp:spPr>
        <a:xfrm>
          <a:off x="5801320" y="493498"/>
          <a:ext cx="1757304" cy="140584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91F877-4BE1-452A-92D7-37E4C53FD5D3}">
      <dsp:nvSpPr>
        <dsp:cNvPr id="0" name=""/>
        <dsp:cNvSpPr/>
      </dsp:nvSpPr>
      <dsp:spPr>
        <a:xfrm>
          <a:off x="5959477" y="1758757"/>
          <a:ext cx="1564001" cy="49204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摺紙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59477" y="1758757"/>
        <a:ext cx="1564001" cy="49204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373FB-9C8C-4182-A4EF-E353AF302F68}">
      <dsp:nvSpPr>
        <dsp:cNvPr id="0" name=""/>
        <dsp:cNvSpPr/>
      </dsp:nvSpPr>
      <dsp:spPr>
        <a:xfrm>
          <a:off x="0" y="133944"/>
          <a:ext cx="1935215" cy="154817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13685-2709-4890-8099-948D0976F632}">
      <dsp:nvSpPr>
        <dsp:cNvPr id="0" name=""/>
        <dsp:cNvSpPr/>
      </dsp:nvSpPr>
      <dsp:spPr>
        <a:xfrm>
          <a:off x="174169" y="1527299"/>
          <a:ext cx="1722341" cy="5418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破冰活動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4169" y="1527299"/>
        <a:ext cx="1722341" cy="541860"/>
      </dsp:txXfrm>
    </dsp:sp>
    <dsp:sp modelId="{E75B9F0F-80C5-4599-ABCA-09B4D6FD9D26}">
      <dsp:nvSpPr>
        <dsp:cNvPr id="0" name=""/>
        <dsp:cNvSpPr/>
      </dsp:nvSpPr>
      <dsp:spPr>
        <a:xfrm>
          <a:off x="2128736" y="133944"/>
          <a:ext cx="1935215" cy="154817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4539A-60A0-4C84-AB96-CD24AE6FC664}">
      <dsp:nvSpPr>
        <dsp:cNvPr id="0" name=""/>
        <dsp:cNvSpPr/>
      </dsp:nvSpPr>
      <dsp:spPr>
        <a:xfrm>
          <a:off x="2302905" y="1527299"/>
          <a:ext cx="1722341" cy="5418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玩桌遊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02905" y="1527299"/>
        <a:ext cx="1722341" cy="541860"/>
      </dsp:txXfrm>
    </dsp:sp>
    <dsp:sp modelId="{63CBC2FA-9704-4657-84F1-1AED1EF2110C}">
      <dsp:nvSpPr>
        <dsp:cNvPr id="0" name=""/>
        <dsp:cNvSpPr/>
      </dsp:nvSpPr>
      <dsp:spPr>
        <a:xfrm>
          <a:off x="4257473" y="133944"/>
          <a:ext cx="1935215" cy="154817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E89526-3AC4-450D-BE58-DC78151BE3A4}">
      <dsp:nvSpPr>
        <dsp:cNvPr id="0" name=""/>
        <dsp:cNvSpPr/>
      </dsp:nvSpPr>
      <dsp:spPr>
        <a:xfrm>
          <a:off x="4431642" y="1527299"/>
          <a:ext cx="1722341" cy="5418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做點心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31642" y="1527299"/>
        <a:ext cx="1722341" cy="541860"/>
      </dsp:txXfrm>
    </dsp:sp>
    <dsp:sp modelId="{7A026E47-5DD4-446C-9558-AA5499FB2CA5}">
      <dsp:nvSpPr>
        <dsp:cNvPr id="0" name=""/>
        <dsp:cNvSpPr/>
      </dsp:nvSpPr>
      <dsp:spPr>
        <a:xfrm>
          <a:off x="0" y="2262681"/>
          <a:ext cx="1935215" cy="154817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BECB7F-0538-4798-95B9-6C6680A5B6FE}">
      <dsp:nvSpPr>
        <dsp:cNvPr id="0" name=""/>
        <dsp:cNvSpPr/>
      </dsp:nvSpPr>
      <dsp:spPr>
        <a:xfrm>
          <a:off x="174169" y="3656036"/>
          <a:ext cx="1722341" cy="5418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化學實驗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4169" y="3656036"/>
        <a:ext cx="1722341" cy="541860"/>
      </dsp:txXfrm>
    </dsp:sp>
    <dsp:sp modelId="{5DB5D7A7-E7EB-4F75-8AF1-4F86350D08DF}">
      <dsp:nvSpPr>
        <dsp:cNvPr id="0" name=""/>
        <dsp:cNvSpPr/>
      </dsp:nvSpPr>
      <dsp:spPr>
        <a:xfrm>
          <a:off x="2128736" y="2262681"/>
          <a:ext cx="1935215" cy="1548172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403F7-2BE7-40AB-987C-9C77BAF89235}">
      <dsp:nvSpPr>
        <dsp:cNvPr id="0" name=""/>
        <dsp:cNvSpPr/>
      </dsp:nvSpPr>
      <dsp:spPr>
        <a:xfrm>
          <a:off x="2302905" y="3656036"/>
          <a:ext cx="1722341" cy="5418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健身操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02905" y="3656036"/>
        <a:ext cx="1722341" cy="541860"/>
      </dsp:txXfrm>
    </dsp:sp>
    <dsp:sp modelId="{EB13F5F4-7FE1-4987-8987-F48C81F0052F}">
      <dsp:nvSpPr>
        <dsp:cNvPr id="0" name=""/>
        <dsp:cNvSpPr/>
      </dsp:nvSpPr>
      <dsp:spPr>
        <a:xfrm>
          <a:off x="4257473" y="2262681"/>
          <a:ext cx="1935215" cy="1548172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38BE65-752F-40F4-B0C6-0A82C0CBC039}">
      <dsp:nvSpPr>
        <dsp:cNvPr id="0" name=""/>
        <dsp:cNvSpPr/>
      </dsp:nvSpPr>
      <dsp:spPr>
        <a:xfrm>
          <a:off x="4431642" y="3656036"/>
          <a:ext cx="1722341" cy="5418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檢討會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31642" y="3656036"/>
        <a:ext cx="1722341" cy="54186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731C8-51BA-43B0-B23C-E982265E8A64}">
      <dsp:nvSpPr>
        <dsp:cNvPr id="0" name=""/>
        <dsp:cNvSpPr/>
      </dsp:nvSpPr>
      <dsp:spPr>
        <a:xfrm>
          <a:off x="855" y="460419"/>
          <a:ext cx="3336538" cy="266923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C569E-B9F8-485A-9664-94A4D6293CC8}">
      <dsp:nvSpPr>
        <dsp:cNvPr id="0" name=""/>
        <dsp:cNvSpPr/>
      </dsp:nvSpPr>
      <dsp:spPr>
        <a:xfrm>
          <a:off x="301143" y="2862726"/>
          <a:ext cx="2969518" cy="9342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招募高二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高</a:t>
          </a:r>
          <a:r>
            <a:rPr lang="zh-TW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三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</a:t>
          </a:r>
          <a:r>
            <a:rPr lang="zh-TW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生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，</a:t>
          </a:r>
          <a:r>
            <a:rPr lang="zh-TW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組成「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Smile</a:t>
          </a:r>
          <a:r>
            <a:rPr lang="zh-TW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學姐」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1143" y="2862726"/>
        <a:ext cx="2969518" cy="934230"/>
      </dsp:txXfrm>
    </dsp:sp>
    <dsp:sp modelId="{180FBFEB-AC94-4011-9F37-D02C531BC62D}">
      <dsp:nvSpPr>
        <dsp:cNvPr id="0" name=""/>
        <dsp:cNvSpPr/>
      </dsp:nvSpPr>
      <dsp:spPr>
        <a:xfrm>
          <a:off x="3671047" y="460419"/>
          <a:ext cx="3336538" cy="266923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7560E-B072-460E-A43C-9CFD6DCEB7AE}">
      <dsp:nvSpPr>
        <dsp:cNvPr id="0" name=""/>
        <dsp:cNvSpPr/>
      </dsp:nvSpPr>
      <dsp:spPr>
        <a:xfrm>
          <a:off x="3971335" y="2862726"/>
          <a:ext cx="2969518" cy="9342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為高一學習弱勢學生進行課業輔導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971335" y="2862726"/>
        <a:ext cx="2969518" cy="93423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731C8-51BA-43B0-B23C-E982265E8A64}">
      <dsp:nvSpPr>
        <dsp:cNvPr id="0" name=""/>
        <dsp:cNvSpPr/>
      </dsp:nvSpPr>
      <dsp:spPr>
        <a:xfrm>
          <a:off x="0" y="583996"/>
          <a:ext cx="2151753" cy="172140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C569E-B9F8-485A-9664-94A4D6293CC8}">
      <dsp:nvSpPr>
        <dsp:cNvPr id="0" name=""/>
        <dsp:cNvSpPr/>
      </dsp:nvSpPr>
      <dsp:spPr>
        <a:xfrm>
          <a:off x="193657" y="2133258"/>
          <a:ext cx="1915060" cy="60249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書香再傳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3657" y="2133258"/>
        <a:ext cx="1915060" cy="602491"/>
      </dsp:txXfrm>
    </dsp:sp>
    <dsp:sp modelId="{180FBFEB-AC94-4011-9F37-D02C531BC62D}">
      <dsp:nvSpPr>
        <dsp:cNvPr id="0" name=""/>
        <dsp:cNvSpPr/>
      </dsp:nvSpPr>
      <dsp:spPr>
        <a:xfrm>
          <a:off x="2332328" y="598008"/>
          <a:ext cx="2151753" cy="172140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7560E-B072-460E-A43C-9CFD6DCEB7AE}">
      <dsp:nvSpPr>
        <dsp:cNvPr id="0" name=""/>
        <dsp:cNvSpPr/>
      </dsp:nvSpPr>
      <dsp:spPr>
        <a:xfrm>
          <a:off x="2560586" y="2133258"/>
          <a:ext cx="1915060" cy="60249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為愛導讀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60586" y="2133258"/>
        <a:ext cx="1915060" cy="602491"/>
      </dsp:txXfrm>
    </dsp:sp>
    <dsp:sp modelId="{D22E72A7-8B6B-43A5-AC06-4FC8F395DD40}">
      <dsp:nvSpPr>
        <dsp:cNvPr id="0" name=""/>
        <dsp:cNvSpPr/>
      </dsp:nvSpPr>
      <dsp:spPr>
        <a:xfrm>
          <a:off x="4733858" y="583996"/>
          <a:ext cx="2151753" cy="172140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102BB9-5DEF-4927-9A27-74728B21261B}">
      <dsp:nvSpPr>
        <dsp:cNvPr id="0" name=""/>
        <dsp:cNvSpPr/>
      </dsp:nvSpPr>
      <dsp:spPr>
        <a:xfrm>
          <a:off x="4927516" y="2133258"/>
          <a:ext cx="1915060" cy="60249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動物之家服務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927516" y="2133258"/>
        <a:ext cx="1915060" cy="6024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9725F-861A-4560-884F-9E7156BC7DDC}">
      <dsp:nvSpPr>
        <dsp:cNvPr id="0" name=""/>
        <dsp:cNvSpPr/>
      </dsp:nvSpPr>
      <dsp:spPr>
        <a:xfrm rot="5400000">
          <a:off x="4781113" y="-2579672"/>
          <a:ext cx="779185" cy="610775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000" b="1" kern="1200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發揚「厚生」精神</a:t>
          </a:r>
          <a:endParaRPr lang="zh-TW" altLang="en-US" sz="2000" b="1" kern="1200" dirty="0">
            <a:solidFill>
              <a:schemeClr val="bg2">
                <a:lumMod val="2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000" b="1" kern="1200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落實「全人」教育</a:t>
          </a:r>
          <a:endParaRPr lang="zh-TW" altLang="en-US" sz="2000" b="1" kern="1200" dirty="0">
            <a:solidFill>
              <a:schemeClr val="bg2">
                <a:lumMod val="2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116831" y="122647"/>
        <a:ext cx="6069714" cy="703111"/>
      </dsp:txXfrm>
    </dsp:sp>
    <dsp:sp modelId="{A0945FAA-6E78-418E-A1F2-57D44B26CE89}">
      <dsp:nvSpPr>
        <dsp:cNvPr id="0" name=""/>
        <dsp:cNvSpPr/>
      </dsp:nvSpPr>
      <dsp:spPr>
        <a:xfrm>
          <a:off x="1482" y="2227"/>
          <a:ext cx="2117893" cy="973981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華康儷中黑(P)" panose="020B0500000000000000" pitchFamily="34" charset="-120"/>
              <a:ea typeface="華康儷中黑(P)" panose="020B0500000000000000" pitchFamily="34" charset="-120"/>
            </a:rPr>
            <a:t>活動理念與目標</a:t>
          </a:r>
          <a:endParaRPr lang="zh-TW" altLang="en-US" sz="2000" kern="1200" dirty="0">
            <a:latin typeface="華康儷中黑(P)" panose="020B0500000000000000" pitchFamily="34" charset="-120"/>
            <a:ea typeface="華康儷中黑(P)" panose="020B0500000000000000" pitchFamily="34" charset="-120"/>
          </a:endParaRPr>
        </a:p>
      </dsp:txBody>
      <dsp:txXfrm>
        <a:off x="49028" y="49773"/>
        <a:ext cx="2022801" cy="878889"/>
      </dsp:txXfrm>
    </dsp:sp>
    <dsp:sp modelId="{FD6047FD-6A1D-47FE-954A-54265DAE975B}">
      <dsp:nvSpPr>
        <dsp:cNvPr id="0" name=""/>
        <dsp:cNvSpPr/>
      </dsp:nvSpPr>
      <dsp:spPr>
        <a:xfrm rot="5400000">
          <a:off x="4790756" y="-1535868"/>
          <a:ext cx="779185" cy="609553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「銀髮關懷」、「實習家庭」、「</a:t>
          </a:r>
          <a:r>
            <a:rPr lang="en-US" altLang="zh-TW" sz="2000" b="1" kern="1200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Smile</a:t>
          </a:r>
          <a:r>
            <a:rPr lang="zh-TW" altLang="en-US" sz="2000" b="1" kern="1200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學姊」、「</a:t>
          </a:r>
          <a:r>
            <a:rPr lang="en-US" altLang="zh-TW" sz="2000" b="1" kern="1200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CTW</a:t>
          </a:r>
          <a:r>
            <a:rPr lang="zh-TW" altLang="en-US" sz="2000" b="1" kern="1200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」</a:t>
          </a:r>
          <a:endParaRPr lang="zh-TW" altLang="en-US" sz="2000" b="1" kern="1200" dirty="0">
            <a:solidFill>
              <a:schemeClr val="bg2">
                <a:lumMod val="2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132581" y="1160344"/>
        <a:ext cx="6057499" cy="703111"/>
      </dsp:txXfrm>
    </dsp:sp>
    <dsp:sp modelId="{ACA1F9B8-9176-4BB5-A7C7-AFA43631F448}">
      <dsp:nvSpPr>
        <dsp:cNvPr id="0" name=""/>
        <dsp:cNvSpPr/>
      </dsp:nvSpPr>
      <dsp:spPr>
        <a:xfrm>
          <a:off x="1482" y="1024908"/>
          <a:ext cx="2131098" cy="973981"/>
        </a:xfrm>
        <a:prstGeom prst="round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華康儷中黑(P)" panose="020B0500000000000000" pitchFamily="34" charset="-120"/>
              <a:ea typeface="華康儷中黑(P)" panose="020B0500000000000000" pitchFamily="34" charset="-120"/>
            </a:rPr>
            <a:t>創新與特色</a:t>
          </a:r>
          <a:endParaRPr lang="zh-TW" altLang="en-US" sz="2000" kern="1200" dirty="0">
            <a:latin typeface="華康儷中黑(P)" panose="020B0500000000000000" pitchFamily="34" charset="-120"/>
            <a:ea typeface="華康儷中黑(P)" panose="020B0500000000000000" pitchFamily="34" charset="-120"/>
          </a:endParaRPr>
        </a:p>
      </dsp:txBody>
      <dsp:txXfrm>
        <a:off x="49028" y="1072454"/>
        <a:ext cx="2036006" cy="878889"/>
      </dsp:txXfrm>
    </dsp:sp>
    <dsp:sp modelId="{6875DE49-4735-4CF7-8911-004375D2DE41}">
      <dsp:nvSpPr>
        <dsp:cNvPr id="0" name=""/>
        <dsp:cNvSpPr/>
      </dsp:nvSpPr>
      <dsp:spPr>
        <a:xfrm rot="5400000">
          <a:off x="4753880" y="-519321"/>
          <a:ext cx="835497" cy="610780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ts val="2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600" b="1" kern="1200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與</a:t>
          </a:r>
          <a:r>
            <a:rPr lang="zh-TW" altLang="en-US" sz="1600" b="1" kern="1200" dirty="0" smtClean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公益團體</a:t>
          </a:r>
          <a:r>
            <a:rPr lang="zh-TW" altLang="en-US" sz="1600" b="1" kern="1200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合作：弘道老人福利基金會、華山基金會</a:t>
          </a:r>
          <a:endParaRPr lang="zh-TW" altLang="en-US" sz="1600" b="1" kern="1200" dirty="0">
            <a:solidFill>
              <a:schemeClr val="bg2">
                <a:lumMod val="2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11200">
            <a:lnSpc>
              <a:spcPts val="2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600" b="1" kern="1200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與</a:t>
          </a:r>
          <a:r>
            <a:rPr lang="zh-TW" altLang="en-US" sz="1600" b="1" kern="1200" dirty="0" smtClean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企業機構</a:t>
          </a:r>
          <a:r>
            <a:rPr lang="zh-TW" altLang="en-US" sz="1600" b="1" kern="1200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合作：</a:t>
          </a:r>
          <a:r>
            <a:rPr lang="en-US" altLang="zh-TW" sz="1600" b="1" kern="1200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IDEA</a:t>
          </a:r>
          <a:r>
            <a:rPr lang="zh-TW" altLang="en-US" sz="1600" b="1" kern="1200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深度探索教育機構</a:t>
          </a:r>
          <a:endParaRPr lang="zh-TW" altLang="en-US" sz="1600" b="1" kern="1200" dirty="0">
            <a:solidFill>
              <a:schemeClr val="bg2">
                <a:lumMod val="2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711200">
            <a:lnSpc>
              <a:spcPts val="2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600" b="1" kern="1200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與</a:t>
          </a:r>
          <a:r>
            <a:rPr lang="zh-TW" altLang="en-US" sz="1600" b="1" kern="1200" dirty="0" smtClean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政府機關</a:t>
          </a:r>
          <a:r>
            <a:rPr lang="zh-TW" altLang="en-US" sz="1600" b="1" kern="1200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合作：響應新北市政府淨灘活動</a:t>
          </a:r>
          <a:endParaRPr lang="zh-TW" altLang="en-US" sz="1600" b="1" kern="1200" dirty="0">
            <a:solidFill>
              <a:schemeClr val="bg2">
                <a:lumMod val="2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117727" y="2157618"/>
        <a:ext cx="6067017" cy="753925"/>
      </dsp:txXfrm>
    </dsp:sp>
    <dsp:sp modelId="{E95796B8-D3C6-47C6-8E2D-8788D004FEF8}">
      <dsp:nvSpPr>
        <dsp:cNvPr id="0" name=""/>
        <dsp:cNvSpPr/>
      </dsp:nvSpPr>
      <dsp:spPr>
        <a:xfrm>
          <a:off x="1482" y="2047589"/>
          <a:ext cx="2116244" cy="97398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華康儷中黑(P)" panose="020B0500000000000000" pitchFamily="34" charset="-120"/>
              <a:ea typeface="華康儷中黑(P)" panose="020B0500000000000000" pitchFamily="34" charset="-120"/>
            </a:rPr>
            <a:t>資源與運用</a:t>
          </a:r>
          <a:endParaRPr lang="zh-TW" altLang="en-US" sz="2000" kern="1200" dirty="0">
            <a:latin typeface="華康儷中黑(P)" panose="020B0500000000000000" pitchFamily="34" charset="-120"/>
            <a:ea typeface="華康儷中黑(P)" panose="020B0500000000000000" pitchFamily="34" charset="-120"/>
          </a:endParaRPr>
        </a:p>
      </dsp:txBody>
      <dsp:txXfrm>
        <a:off x="49028" y="2095135"/>
        <a:ext cx="2021152" cy="878889"/>
      </dsp:txXfrm>
    </dsp:sp>
    <dsp:sp modelId="{52F12E29-A96C-4977-94EF-992798A06BF7}">
      <dsp:nvSpPr>
        <dsp:cNvPr id="0" name=""/>
        <dsp:cNvSpPr/>
      </dsp:nvSpPr>
      <dsp:spPr>
        <a:xfrm rot="5400000">
          <a:off x="4790724" y="509466"/>
          <a:ext cx="779185" cy="6095587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透過全校性活動、導師班級經營、服務性社團，學生自主團體等，全面推廣，增進成效</a:t>
          </a:r>
          <a:endParaRPr lang="zh-TW" altLang="en-US" sz="2000" b="1" kern="1200" dirty="0">
            <a:solidFill>
              <a:schemeClr val="bg2">
                <a:lumMod val="2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132524" y="3205704"/>
        <a:ext cx="6057550" cy="703111"/>
      </dsp:txXfrm>
    </dsp:sp>
    <dsp:sp modelId="{AB9E20BB-1C2D-497B-8EE2-CFDE724DC27A}">
      <dsp:nvSpPr>
        <dsp:cNvPr id="0" name=""/>
        <dsp:cNvSpPr/>
      </dsp:nvSpPr>
      <dsp:spPr>
        <a:xfrm>
          <a:off x="1482" y="3070269"/>
          <a:ext cx="2131040" cy="973981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華康儷中黑(P)" panose="020B0500000000000000" pitchFamily="34" charset="-120"/>
              <a:ea typeface="華康儷中黑(P)" panose="020B0500000000000000" pitchFamily="34" charset="-120"/>
            </a:rPr>
            <a:t>成效與推廣</a:t>
          </a:r>
          <a:endParaRPr lang="zh-TW" altLang="en-US" sz="2000" kern="1200" dirty="0">
            <a:latin typeface="華康儷中黑(P)" panose="020B0500000000000000" pitchFamily="34" charset="-120"/>
            <a:ea typeface="華康儷中黑(P)" panose="020B0500000000000000" pitchFamily="34" charset="-120"/>
          </a:endParaRPr>
        </a:p>
      </dsp:txBody>
      <dsp:txXfrm>
        <a:off x="49028" y="3117815"/>
        <a:ext cx="2035948" cy="878889"/>
      </dsp:txXfrm>
    </dsp:sp>
    <dsp:sp modelId="{7231F78C-5218-4855-A57C-FA98E9BB0A4D}">
      <dsp:nvSpPr>
        <dsp:cNvPr id="0" name=""/>
        <dsp:cNvSpPr/>
      </dsp:nvSpPr>
      <dsp:spPr>
        <a:xfrm rot="5400000">
          <a:off x="4746163" y="1590537"/>
          <a:ext cx="779185" cy="6095062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透過學生回饋、活動檢討，以利活動持續辦理</a:t>
          </a:r>
          <a:endParaRPr lang="zh-TW" altLang="en-US" sz="2000" b="1" kern="1200" dirty="0">
            <a:solidFill>
              <a:schemeClr val="bg2">
                <a:lumMod val="2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088225" y="4286513"/>
        <a:ext cx="6057025" cy="703111"/>
      </dsp:txXfrm>
    </dsp:sp>
    <dsp:sp modelId="{C1864069-9123-4794-BB09-E0D8C4EA8C83}">
      <dsp:nvSpPr>
        <dsp:cNvPr id="0" name=""/>
        <dsp:cNvSpPr/>
      </dsp:nvSpPr>
      <dsp:spPr>
        <a:xfrm>
          <a:off x="1482" y="4092950"/>
          <a:ext cx="2130362" cy="973981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華康儷中黑(P)" panose="020B0500000000000000" pitchFamily="34" charset="-120"/>
              <a:ea typeface="華康儷中黑(P)" panose="020B0500000000000000" pitchFamily="34" charset="-120"/>
            </a:rPr>
            <a:t>自我檢核與省思</a:t>
          </a:r>
          <a:endParaRPr lang="zh-TW" altLang="en-US" sz="2000" kern="1200" dirty="0">
            <a:latin typeface="華康儷中黑(P)" panose="020B0500000000000000" pitchFamily="34" charset="-120"/>
            <a:ea typeface="華康儷中黑(P)" panose="020B0500000000000000" pitchFamily="34" charset="-120"/>
          </a:endParaRPr>
        </a:p>
      </dsp:txBody>
      <dsp:txXfrm>
        <a:off x="49028" y="4140496"/>
        <a:ext cx="2035270" cy="8788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BA0B2-7FD7-42B5-9D9D-0E330EE18604}">
      <dsp:nvSpPr>
        <dsp:cNvPr id="0" name=""/>
        <dsp:cNvSpPr/>
      </dsp:nvSpPr>
      <dsp:spPr>
        <a:xfrm>
          <a:off x="98" y="716166"/>
          <a:ext cx="2458749" cy="6146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學校簡介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102" y="734170"/>
        <a:ext cx="2422741" cy="578679"/>
      </dsp:txXfrm>
    </dsp:sp>
    <dsp:sp modelId="{6F3C1038-CA11-42F2-9DCD-62C80A843143}">
      <dsp:nvSpPr>
        <dsp:cNvPr id="0" name=""/>
        <dsp:cNvSpPr/>
      </dsp:nvSpPr>
      <dsp:spPr>
        <a:xfrm rot="5400000">
          <a:off x="1175688" y="1384638"/>
          <a:ext cx="107570" cy="107570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3644D-1C4C-45B8-9705-32857E27CF01}">
      <dsp:nvSpPr>
        <dsp:cNvPr id="0" name=""/>
        <dsp:cNvSpPr/>
      </dsp:nvSpPr>
      <dsp:spPr>
        <a:xfrm>
          <a:off x="98" y="1545994"/>
          <a:ext cx="2458749" cy="614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金陵的辦學理念</a:t>
          </a:r>
          <a:endParaRPr lang="zh-TW" altLang="en-US" sz="23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102" y="1563998"/>
        <a:ext cx="2422741" cy="578679"/>
      </dsp:txXfrm>
    </dsp:sp>
    <dsp:sp modelId="{F04E00C1-516D-45C2-B2FA-1E8562BFDE89}">
      <dsp:nvSpPr>
        <dsp:cNvPr id="0" name=""/>
        <dsp:cNvSpPr/>
      </dsp:nvSpPr>
      <dsp:spPr>
        <a:xfrm rot="5400000">
          <a:off x="1175688" y="2214466"/>
          <a:ext cx="107570" cy="107570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44292-8120-4270-A5F7-45ED0CE7165D}">
      <dsp:nvSpPr>
        <dsp:cNvPr id="0" name=""/>
        <dsp:cNvSpPr/>
      </dsp:nvSpPr>
      <dsp:spPr>
        <a:xfrm>
          <a:off x="98" y="2375822"/>
          <a:ext cx="2458749" cy="614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1005164"/>
            <a:satOff val="-876"/>
            <a:lumOff val="-1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005164"/>
              <a:satOff val="-876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金陵的學校特色</a:t>
          </a:r>
          <a:endParaRPr lang="zh-TW" altLang="en-US" sz="23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102" y="2393826"/>
        <a:ext cx="2422741" cy="578679"/>
      </dsp:txXfrm>
    </dsp:sp>
    <dsp:sp modelId="{16309E98-A39E-4879-989B-84ADDC5338AE}">
      <dsp:nvSpPr>
        <dsp:cNvPr id="0" name=""/>
        <dsp:cNvSpPr/>
      </dsp:nvSpPr>
      <dsp:spPr>
        <a:xfrm rot="5400000">
          <a:off x="1175688" y="3044294"/>
          <a:ext cx="107570" cy="107570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604E56-235E-451F-91C5-B4766FDB0FB4}">
      <dsp:nvSpPr>
        <dsp:cNvPr id="0" name=""/>
        <dsp:cNvSpPr/>
      </dsp:nvSpPr>
      <dsp:spPr>
        <a:xfrm>
          <a:off x="98" y="3205650"/>
          <a:ext cx="2458749" cy="614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2010328"/>
            <a:satOff val="-1751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010328"/>
              <a:satOff val="-1751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金陵的榮譽</a:t>
          </a:r>
          <a:endParaRPr lang="zh-TW" altLang="en-US" sz="23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102" y="3223654"/>
        <a:ext cx="2422741" cy="578679"/>
      </dsp:txXfrm>
    </dsp:sp>
    <dsp:sp modelId="{49A05BE0-DF7A-44AA-9FF8-314CDCAEB3D4}">
      <dsp:nvSpPr>
        <dsp:cNvPr id="0" name=""/>
        <dsp:cNvSpPr/>
      </dsp:nvSpPr>
      <dsp:spPr>
        <a:xfrm>
          <a:off x="2803073" y="716166"/>
          <a:ext cx="2458749" cy="614687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合作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21077" y="734170"/>
        <a:ext cx="2422741" cy="578679"/>
      </dsp:txXfrm>
    </dsp:sp>
    <dsp:sp modelId="{FABBCBCF-D9B3-4A9F-9AA8-8EBE0EB8BBA0}">
      <dsp:nvSpPr>
        <dsp:cNvPr id="0" name=""/>
        <dsp:cNvSpPr/>
      </dsp:nvSpPr>
      <dsp:spPr>
        <a:xfrm rot="5400000">
          <a:off x="3978662" y="1384638"/>
          <a:ext cx="107570" cy="107570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A2E44-289F-4527-A2D0-51A723A0D214}">
      <dsp:nvSpPr>
        <dsp:cNvPr id="0" name=""/>
        <dsp:cNvSpPr/>
      </dsp:nvSpPr>
      <dsp:spPr>
        <a:xfrm>
          <a:off x="2803073" y="1545994"/>
          <a:ext cx="2458749" cy="614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3015493"/>
            <a:satOff val="-2627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015493"/>
              <a:satOff val="-2627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為什麼要學生合作</a:t>
          </a:r>
          <a:endParaRPr lang="zh-TW" altLang="en-US" sz="23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21077" y="1563998"/>
        <a:ext cx="2422741" cy="578679"/>
      </dsp:txXfrm>
    </dsp:sp>
    <dsp:sp modelId="{4BB47B99-6FFE-419A-BBD5-103D54A85129}">
      <dsp:nvSpPr>
        <dsp:cNvPr id="0" name=""/>
        <dsp:cNvSpPr/>
      </dsp:nvSpPr>
      <dsp:spPr>
        <a:xfrm rot="5400000">
          <a:off x="3978662" y="2214466"/>
          <a:ext cx="107570" cy="107570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E19A5-76E8-4C87-B514-D4D9D4419CE5}">
      <dsp:nvSpPr>
        <dsp:cNvPr id="0" name=""/>
        <dsp:cNvSpPr/>
      </dsp:nvSpPr>
      <dsp:spPr>
        <a:xfrm>
          <a:off x="2803073" y="2375822"/>
          <a:ext cx="2458749" cy="614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4020657"/>
            <a:satOff val="-3502"/>
            <a:lumOff val="-5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4020657"/>
              <a:satOff val="-3502"/>
              <a:lumOff val="-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金陵的執行方式</a:t>
          </a:r>
          <a:endParaRPr lang="zh-TW" altLang="en-US" sz="23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21077" y="2393826"/>
        <a:ext cx="2422741" cy="578679"/>
      </dsp:txXfrm>
    </dsp:sp>
    <dsp:sp modelId="{AC836C35-5983-47A7-B8D3-7225EB08BB12}">
      <dsp:nvSpPr>
        <dsp:cNvPr id="0" name=""/>
        <dsp:cNvSpPr/>
      </dsp:nvSpPr>
      <dsp:spPr>
        <a:xfrm>
          <a:off x="5606047" y="716166"/>
          <a:ext cx="2458749" cy="614687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合作助人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24051" y="734170"/>
        <a:ext cx="2422741" cy="578679"/>
      </dsp:txXfrm>
    </dsp:sp>
    <dsp:sp modelId="{B03A812D-0B1C-4E14-A212-9C6F64C2C8BF}">
      <dsp:nvSpPr>
        <dsp:cNvPr id="0" name=""/>
        <dsp:cNvSpPr/>
      </dsp:nvSpPr>
      <dsp:spPr>
        <a:xfrm rot="5400000">
          <a:off x="6781637" y="1384638"/>
          <a:ext cx="107570" cy="107570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A5824B-F321-41BB-8CA4-D379DA800A18}">
      <dsp:nvSpPr>
        <dsp:cNvPr id="0" name=""/>
        <dsp:cNvSpPr/>
      </dsp:nvSpPr>
      <dsp:spPr>
        <a:xfrm>
          <a:off x="5606047" y="1545994"/>
          <a:ext cx="2458749" cy="61468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金陵的合作助人</a:t>
          </a:r>
          <a:endParaRPr lang="zh-TW" altLang="en-US" sz="23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24051" y="1563998"/>
        <a:ext cx="2422741" cy="5786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7C4BC-DF19-4667-A97C-A069B91B1E76}">
      <dsp:nvSpPr>
        <dsp:cNvPr id="0" name=""/>
        <dsp:cNvSpPr/>
      </dsp:nvSpPr>
      <dsp:spPr>
        <a:xfrm>
          <a:off x="967653" y="0"/>
          <a:ext cx="4966428" cy="4536504"/>
        </a:xfrm>
        <a:prstGeom prst="diamond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4904572-1A0C-46AF-BB37-66E000F1EFC3}">
      <dsp:nvSpPr>
        <dsp:cNvPr id="0" name=""/>
        <dsp:cNvSpPr/>
      </dsp:nvSpPr>
      <dsp:spPr>
        <a:xfrm>
          <a:off x="1568400" y="417344"/>
          <a:ext cx="1882467" cy="183731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b" anchorCtr="0">
          <a:noAutofit/>
        </a:bodyPr>
        <a:lstStyle/>
        <a:p>
          <a:pPr marL="0" lvl="0" algn="ctr" defTabSz="2133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生命</a:t>
          </a:r>
          <a:endParaRPr lang="en-US" altLang="zh-TW" sz="48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algn="ctr" defTabSz="2133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教育</a:t>
          </a:r>
          <a:endParaRPr lang="zh-TW" altLang="en-US" sz="4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58090" y="507034"/>
        <a:ext cx="1703087" cy="1657936"/>
      </dsp:txXfrm>
    </dsp:sp>
    <dsp:sp modelId="{3D898DDE-7A99-4274-9FB4-B66C90E436BE}">
      <dsp:nvSpPr>
        <dsp:cNvPr id="0" name=""/>
        <dsp:cNvSpPr/>
      </dsp:nvSpPr>
      <dsp:spPr>
        <a:xfrm>
          <a:off x="3450864" y="417344"/>
          <a:ext cx="1908351" cy="184779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b" anchorCtr="0">
          <a:noAutofit/>
        </a:bodyPr>
        <a:lstStyle/>
        <a:p>
          <a:pPr marL="0" lvl="0" algn="ctr" defTabSz="2133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品德</a:t>
          </a:r>
          <a:endParaRPr lang="en-US" altLang="zh-TW" sz="48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algn="ctr" defTabSz="2133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教育</a:t>
          </a:r>
          <a:endParaRPr lang="zh-TW" altLang="en-US" sz="4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41066" y="507546"/>
        <a:ext cx="1727947" cy="1667386"/>
      </dsp:txXfrm>
    </dsp:sp>
    <dsp:sp modelId="{A1E89259-A3B1-4152-8C06-F7E06EDCE0D9}">
      <dsp:nvSpPr>
        <dsp:cNvPr id="0" name=""/>
        <dsp:cNvSpPr/>
      </dsp:nvSpPr>
      <dsp:spPr>
        <a:xfrm>
          <a:off x="1503257" y="2295412"/>
          <a:ext cx="1946160" cy="19461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b" anchorCtr="0">
          <a:noAutofit/>
        </a:bodyPr>
        <a:lstStyle/>
        <a:p>
          <a:pPr marL="0" lvl="0" algn="ctr" defTabSz="2133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友善</a:t>
          </a:r>
          <a:endParaRPr lang="en-US" altLang="zh-TW" sz="48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algn="ctr" defTabSz="2133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校園</a:t>
          </a:r>
          <a:endParaRPr lang="zh-TW" altLang="en-US" sz="4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598261" y="2390416"/>
        <a:ext cx="1756152" cy="1756152"/>
      </dsp:txXfrm>
    </dsp:sp>
    <dsp:sp modelId="{0C3506FA-345B-4CAD-999D-E447E698F788}">
      <dsp:nvSpPr>
        <dsp:cNvPr id="0" name=""/>
        <dsp:cNvSpPr/>
      </dsp:nvSpPr>
      <dsp:spPr>
        <a:xfrm>
          <a:off x="3450873" y="2295412"/>
          <a:ext cx="1908333" cy="198688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b" anchorCtr="0">
          <a:noAutofit/>
        </a:bodyPr>
        <a:lstStyle/>
        <a:p>
          <a:pPr lvl="0" algn="ctr" defTabSz="2133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國際</a:t>
          </a:r>
          <a:endParaRPr lang="en-US" altLang="zh-TW" sz="48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21336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教育</a:t>
          </a:r>
          <a:endParaRPr lang="zh-TW" altLang="en-US" sz="4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44030" y="2388569"/>
        <a:ext cx="1722019" cy="18005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70A3B-CD90-4AE6-B963-07E5C3A995E5}">
      <dsp:nvSpPr>
        <dsp:cNvPr id="0" name=""/>
        <dsp:cNvSpPr/>
      </dsp:nvSpPr>
      <dsp:spPr>
        <a:xfrm>
          <a:off x="2377" y="359986"/>
          <a:ext cx="1885974" cy="150877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E1891-AAD9-410E-80C5-E33478AC1319}">
      <dsp:nvSpPr>
        <dsp:cNvPr id="0" name=""/>
        <dsp:cNvSpPr/>
      </dsp:nvSpPr>
      <dsp:spPr>
        <a:xfrm>
          <a:off x="172114" y="1717888"/>
          <a:ext cx="1678517" cy="52807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大跳繩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2114" y="1717888"/>
        <a:ext cx="1678517" cy="528072"/>
      </dsp:txXfrm>
    </dsp:sp>
    <dsp:sp modelId="{19470F63-72C9-4702-8304-29BBF63EA63F}">
      <dsp:nvSpPr>
        <dsp:cNvPr id="0" name=""/>
        <dsp:cNvSpPr/>
      </dsp:nvSpPr>
      <dsp:spPr>
        <a:xfrm>
          <a:off x="2076949" y="359986"/>
          <a:ext cx="1885974" cy="150877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4E9DF-2ABD-4404-B02C-4589E8415E4C}">
      <dsp:nvSpPr>
        <dsp:cNvPr id="0" name=""/>
        <dsp:cNvSpPr/>
      </dsp:nvSpPr>
      <dsp:spPr>
        <a:xfrm>
          <a:off x="2246686" y="1717888"/>
          <a:ext cx="1678517" cy="52807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校外教學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46686" y="1717888"/>
        <a:ext cx="1678517" cy="528072"/>
      </dsp:txXfrm>
    </dsp:sp>
    <dsp:sp modelId="{E39F84A9-B78D-478D-BC5A-898D3A5843B9}">
      <dsp:nvSpPr>
        <dsp:cNvPr id="0" name=""/>
        <dsp:cNvSpPr/>
      </dsp:nvSpPr>
      <dsp:spPr>
        <a:xfrm>
          <a:off x="4151521" y="359986"/>
          <a:ext cx="1885974" cy="150877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61B63C-AC0C-4E65-871E-139215D968E0}">
      <dsp:nvSpPr>
        <dsp:cNvPr id="0" name=""/>
        <dsp:cNvSpPr/>
      </dsp:nvSpPr>
      <dsp:spPr>
        <a:xfrm>
          <a:off x="4321258" y="1717888"/>
          <a:ext cx="1678517" cy="52807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大隊接力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21258" y="1717888"/>
        <a:ext cx="1678517" cy="528072"/>
      </dsp:txXfrm>
    </dsp:sp>
    <dsp:sp modelId="{87936AF8-34EB-4E01-8387-7369D7B1FA26}">
      <dsp:nvSpPr>
        <dsp:cNvPr id="0" name=""/>
        <dsp:cNvSpPr/>
      </dsp:nvSpPr>
      <dsp:spPr>
        <a:xfrm>
          <a:off x="6226093" y="359986"/>
          <a:ext cx="1885974" cy="150877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90DE1-F248-4D12-8E1C-AC5017E204B0}">
      <dsp:nvSpPr>
        <dsp:cNvPr id="0" name=""/>
        <dsp:cNvSpPr/>
      </dsp:nvSpPr>
      <dsp:spPr>
        <a:xfrm>
          <a:off x="6395830" y="1717888"/>
          <a:ext cx="1678517" cy="52807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趣味競賽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395830" y="1717888"/>
        <a:ext cx="1678517" cy="528072"/>
      </dsp:txXfrm>
    </dsp:sp>
    <dsp:sp modelId="{8B85EF76-1DEE-452B-AA75-00823F705723}">
      <dsp:nvSpPr>
        <dsp:cNvPr id="0" name=""/>
        <dsp:cNvSpPr/>
      </dsp:nvSpPr>
      <dsp:spPr>
        <a:xfrm>
          <a:off x="1039663" y="2434558"/>
          <a:ext cx="1885974" cy="1508779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7B51F0-70E7-466E-BAF0-4B0DD78F6242}">
      <dsp:nvSpPr>
        <dsp:cNvPr id="0" name=""/>
        <dsp:cNvSpPr/>
      </dsp:nvSpPr>
      <dsp:spPr>
        <a:xfrm>
          <a:off x="1209400" y="3792460"/>
          <a:ext cx="1678517" cy="52807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健身操比賽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209400" y="3792460"/>
        <a:ext cx="1678517" cy="528072"/>
      </dsp:txXfrm>
    </dsp:sp>
    <dsp:sp modelId="{2C8F2E99-6ED6-4D2E-ABCE-198A4DAB0050}">
      <dsp:nvSpPr>
        <dsp:cNvPr id="0" name=""/>
        <dsp:cNvSpPr/>
      </dsp:nvSpPr>
      <dsp:spPr>
        <a:xfrm>
          <a:off x="3114235" y="2434558"/>
          <a:ext cx="1885974" cy="1508779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DBDF5-E9A0-4229-8D68-DB926FC75265}">
      <dsp:nvSpPr>
        <dsp:cNvPr id="0" name=""/>
        <dsp:cNvSpPr/>
      </dsp:nvSpPr>
      <dsp:spPr>
        <a:xfrm>
          <a:off x="3283972" y="3792460"/>
          <a:ext cx="1678517" cy="52807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排球賽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83972" y="3792460"/>
        <a:ext cx="1678517" cy="528072"/>
      </dsp:txXfrm>
    </dsp:sp>
    <dsp:sp modelId="{FFA00252-5FE3-4D1E-A7CF-A3DF44ECECB2}">
      <dsp:nvSpPr>
        <dsp:cNvPr id="0" name=""/>
        <dsp:cNvSpPr/>
      </dsp:nvSpPr>
      <dsp:spPr>
        <a:xfrm>
          <a:off x="5188807" y="2434558"/>
          <a:ext cx="1885974" cy="1508779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A96BC5-143F-4ACB-A860-5060D65518AB}">
      <dsp:nvSpPr>
        <dsp:cNvPr id="0" name=""/>
        <dsp:cNvSpPr/>
      </dsp:nvSpPr>
      <dsp:spPr>
        <a:xfrm>
          <a:off x="5358544" y="3792460"/>
          <a:ext cx="1678517" cy="52807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合唱比賽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358544" y="3792460"/>
        <a:ext cx="1678517" cy="5280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8F624-E887-4D67-A97C-5965BACA5FAA}">
      <dsp:nvSpPr>
        <dsp:cNvPr id="0" name=""/>
        <dsp:cNvSpPr/>
      </dsp:nvSpPr>
      <dsp:spPr>
        <a:xfrm>
          <a:off x="1047748" y="3632"/>
          <a:ext cx="2499676" cy="19997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CC116-B86B-4920-8033-DAB1804A6F85}">
      <dsp:nvSpPr>
        <dsp:cNvPr id="0" name=""/>
        <dsp:cNvSpPr/>
      </dsp:nvSpPr>
      <dsp:spPr>
        <a:xfrm>
          <a:off x="1272718" y="1803398"/>
          <a:ext cx="2224711" cy="69990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管樂公演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272718" y="1803398"/>
        <a:ext cx="2224711" cy="699909"/>
      </dsp:txXfrm>
    </dsp:sp>
    <dsp:sp modelId="{426F7C31-D508-403D-A0E3-43DDE40FCDB3}">
      <dsp:nvSpPr>
        <dsp:cNvPr id="0" name=""/>
        <dsp:cNvSpPr/>
      </dsp:nvSpPr>
      <dsp:spPr>
        <a:xfrm>
          <a:off x="3797391" y="3632"/>
          <a:ext cx="2499676" cy="199974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70E9CE-4587-446B-A88B-65AFA8F644B7}">
      <dsp:nvSpPr>
        <dsp:cNvPr id="0" name=""/>
        <dsp:cNvSpPr/>
      </dsp:nvSpPr>
      <dsp:spPr>
        <a:xfrm>
          <a:off x="4022362" y="1803398"/>
          <a:ext cx="2224711" cy="69990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全校健身操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2362" y="1803398"/>
        <a:ext cx="2224711" cy="699909"/>
      </dsp:txXfrm>
    </dsp:sp>
    <dsp:sp modelId="{41F6FAF6-756A-46DD-A12D-3F6B45C57407}">
      <dsp:nvSpPr>
        <dsp:cNvPr id="0" name=""/>
        <dsp:cNvSpPr/>
      </dsp:nvSpPr>
      <dsp:spPr>
        <a:xfrm>
          <a:off x="1047748" y="2753275"/>
          <a:ext cx="2499676" cy="199974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76DBE-AF27-4AEB-9744-3095484FCDE6}">
      <dsp:nvSpPr>
        <dsp:cNvPr id="0" name=""/>
        <dsp:cNvSpPr/>
      </dsp:nvSpPr>
      <dsp:spPr>
        <a:xfrm>
          <a:off x="1272718" y="4553042"/>
          <a:ext cx="2224711" cy="69990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社團公演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272718" y="4553042"/>
        <a:ext cx="2224711" cy="699909"/>
      </dsp:txXfrm>
    </dsp:sp>
    <dsp:sp modelId="{4D3257A4-690F-4C25-B286-FE8745D9026C}">
      <dsp:nvSpPr>
        <dsp:cNvPr id="0" name=""/>
        <dsp:cNvSpPr/>
      </dsp:nvSpPr>
      <dsp:spPr>
        <a:xfrm>
          <a:off x="3797391" y="2753275"/>
          <a:ext cx="2499676" cy="199974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EC871-650E-4E6A-8EC2-8AE1F48EC652}">
      <dsp:nvSpPr>
        <dsp:cNvPr id="0" name=""/>
        <dsp:cNvSpPr/>
      </dsp:nvSpPr>
      <dsp:spPr>
        <a:xfrm>
          <a:off x="4022362" y="4553042"/>
          <a:ext cx="2224711" cy="69990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國際週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22362" y="4553042"/>
        <a:ext cx="2224711" cy="6999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97890-E2CF-4DEF-BEAB-E3ADBC1369DD}">
      <dsp:nvSpPr>
        <dsp:cNvPr id="0" name=""/>
        <dsp:cNvSpPr/>
      </dsp:nvSpPr>
      <dsp:spPr>
        <a:xfrm>
          <a:off x="742" y="871555"/>
          <a:ext cx="2493874" cy="19950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55C33-25F8-4599-970A-BD509350CFBF}">
      <dsp:nvSpPr>
        <dsp:cNvPr id="0" name=""/>
        <dsp:cNvSpPr/>
      </dsp:nvSpPr>
      <dsp:spPr>
        <a:xfrm>
          <a:off x="144021" y="2866264"/>
          <a:ext cx="2341312" cy="118485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早晚分工打掃及自備便當</a:t>
          </a:r>
          <a:endParaRPr lang="zh-TW" altLang="en-US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4021" y="2866264"/>
        <a:ext cx="2341312" cy="1184856"/>
      </dsp:txXfrm>
    </dsp:sp>
    <dsp:sp modelId="{9728CFDA-F947-4B65-807D-874818153A3F}">
      <dsp:nvSpPr>
        <dsp:cNvPr id="0" name=""/>
        <dsp:cNvSpPr/>
      </dsp:nvSpPr>
      <dsp:spPr>
        <a:xfrm>
          <a:off x="2755008" y="868841"/>
          <a:ext cx="2493874" cy="199509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163293-97D7-4658-B39A-2CD7011220FA}">
      <dsp:nvSpPr>
        <dsp:cNvPr id="0" name=""/>
        <dsp:cNvSpPr/>
      </dsp:nvSpPr>
      <dsp:spPr>
        <a:xfrm>
          <a:off x="3024336" y="2866263"/>
          <a:ext cx="2219548" cy="119571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晚上互相討論，完成學校課業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24336" y="2866263"/>
        <a:ext cx="2219548" cy="1195715"/>
      </dsp:txXfrm>
    </dsp:sp>
    <dsp:sp modelId="{8A4BDCB0-D4EE-4D0C-9F87-E996DC5A7D54}">
      <dsp:nvSpPr>
        <dsp:cNvPr id="0" name=""/>
        <dsp:cNvSpPr/>
      </dsp:nvSpPr>
      <dsp:spPr>
        <a:xfrm>
          <a:off x="5498271" y="885187"/>
          <a:ext cx="2493874" cy="199509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C8852A-686F-41A6-941F-2EE10190A64F}">
      <dsp:nvSpPr>
        <dsp:cNvPr id="0" name=""/>
        <dsp:cNvSpPr/>
      </dsp:nvSpPr>
      <dsp:spPr>
        <a:xfrm>
          <a:off x="5688627" y="2866263"/>
          <a:ext cx="2283782" cy="113032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宴請師長，展現合作成果</a:t>
          </a:r>
          <a:endParaRPr lang="zh-TW" altLang="en-US" sz="23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88627" y="2866263"/>
        <a:ext cx="2283782" cy="11303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4A18F-D02E-46FC-9932-2A0F7150EEEF}">
      <dsp:nvSpPr>
        <dsp:cNvPr id="0" name=""/>
        <dsp:cNvSpPr/>
      </dsp:nvSpPr>
      <dsp:spPr>
        <a:xfrm>
          <a:off x="1930" y="0"/>
          <a:ext cx="2023730" cy="46085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1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/>
            <a:t>學校</a:t>
          </a:r>
          <a:endParaRPr lang="en-US" altLang="zh-TW" sz="3600" b="1" kern="1200" dirty="0" smtClean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/>
            <a:t>服務學習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/>
            <a:t>寒冬助老</a:t>
          </a:r>
          <a:endParaRPr lang="zh-TW" altLang="en-US" sz="2400" kern="1200" dirty="0"/>
        </a:p>
      </dsp:txBody>
      <dsp:txXfrm>
        <a:off x="1930" y="1843404"/>
        <a:ext cx="2023730" cy="1843404"/>
      </dsp:txXfrm>
    </dsp:sp>
    <dsp:sp modelId="{AAECCE4C-B094-4E45-9B3D-D021DC953E7D}">
      <dsp:nvSpPr>
        <dsp:cNvPr id="0" name=""/>
        <dsp:cNvSpPr/>
      </dsp:nvSpPr>
      <dsp:spPr>
        <a:xfrm>
          <a:off x="246478" y="276510"/>
          <a:ext cx="1534634" cy="1534634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2F4D9-99A5-40F3-9B3C-4C06C48DFAD2}">
      <dsp:nvSpPr>
        <dsp:cNvPr id="0" name=""/>
        <dsp:cNvSpPr/>
      </dsp:nvSpPr>
      <dsp:spPr>
        <a:xfrm>
          <a:off x="2086373" y="0"/>
          <a:ext cx="2023730" cy="4608512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1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/>
            <a:t>班級</a:t>
          </a:r>
          <a:endParaRPr lang="zh-TW" altLang="en-US" sz="36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/>
            <a:t>愛心義賣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/>
            <a:t>導師經營</a:t>
          </a:r>
          <a:endParaRPr lang="zh-TW" altLang="en-US" sz="2400" kern="1200" dirty="0"/>
        </a:p>
      </dsp:txBody>
      <dsp:txXfrm>
        <a:off x="2086373" y="1843404"/>
        <a:ext cx="2023730" cy="1843404"/>
      </dsp:txXfrm>
    </dsp:sp>
    <dsp:sp modelId="{B2BCB609-B0BF-447D-853B-D6926F7C5906}">
      <dsp:nvSpPr>
        <dsp:cNvPr id="0" name=""/>
        <dsp:cNvSpPr/>
      </dsp:nvSpPr>
      <dsp:spPr>
        <a:xfrm>
          <a:off x="2330921" y="276510"/>
          <a:ext cx="1534634" cy="153463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ECF84A-5680-4944-8D70-063EAFAA6B1A}">
      <dsp:nvSpPr>
        <dsp:cNvPr id="0" name=""/>
        <dsp:cNvSpPr/>
      </dsp:nvSpPr>
      <dsp:spPr>
        <a:xfrm>
          <a:off x="4170815" y="0"/>
          <a:ext cx="2023730" cy="4608512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1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/>
            <a:t>社團</a:t>
          </a:r>
          <a:endParaRPr lang="zh-TW" altLang="en-US" sz="36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/>
            <a:t>銀髮關懷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/>
            <a:t>營隊隊輔</a:t>
          </a:r>
          <a:endParaRPr lang="zh-TW" altLang="en-US" sz="2400" kern="1200" dirty="0"/>
        </a:p>
      </dsp:txBody>
      <dsp:txXfrm>
        <a:off x="4170815" y="1843404"/>
        <a:ext cx="2023730" cy="1843404"/>
      </dsp:txXfrm>
    </dsp:sp>
    <dsp:sp modelId="{B84F287B-9673-4969-B585-C548EC987168}">
      <dsp:nvSpPr>
        <dsp:cNvPr id="0" name=""/>
        <dsp:cNvSpPr/>
      </dsp:nvSpPr>
      <dsp:spPr>
        <a:xfrm>
          <a:off x="4415364" y="276510"/>
          <a:ext cx="1534634" cy="153463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9A4D3-CDE2-4F9D-96CA-B4AFCB09CD51}">
      <dsp:nvSpPr>
        <dsp:cNvPr id="0" name=""/>
        <dsp:cNvSpPr/>
      </dsp:nvSpPr>
      <dsp:spPr>
        <a:xfrm>
          <a:off x="6255258" y="0"/>
          <a:ext cx="2023730" cy="4608512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1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/>
            <a:t>其他</a:t>
          </a:r>
          <a:endParaRPr lang="zh-TW" altLang="en-US" sz="36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 smtClean="0"/>
            <a:t>Smile</a:t>
          </a:r>
          <a:r>
            <a:rPr lang="zh-TW" altLang="en-US" sz="2400" kern="1200" dirty="0" smtClean="0"/>
            <a:t>學姊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 smtClean="0"/>
            <a:t>CTW</a:t>
          </a:r>
          <a:endParaRPr lang="zh-TW" altLang="en-US" sz="2400" kern="1200" dirty="0"/>
        </a:p>
      </dsp:txBody>
      <dsp:txXfrm>
        <a:off x="6255258" y="1843404"/>
        <a:ext cx="2023730" cy="1843404"/>
      </dsp:txXfrm>
    </dsp:sp>
    <dsp:sp modelId="{9905E3F2-C01A-416D-8C2D-FBA5E21EA0C8}">
      <dsp:nvSpPr>
        <dsp:cNvPr id="0" name=""/>
        <dsp:cNvSpPr/>
      </dsp:nvSpPr>
      <dsp:spPr>
        <a:xfrm>
          <a:off x="6499806" y="276510"/>
          <a:ext cx="1534634" cy="1534634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DFCA4-0419-4365-B414-27D80E944B6E}">
      <dsp:nvSpPr>
        <dsp:cNvPr id="0" name=""/>
        <dsp:cNvSpPr/>
      </dsp:nvSpPr>
      <dsp:spPr>
        <a:xfrm>
          <a:off x="331236" y="3686809"/>
          <a:ext cx="7618446" cy="691276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D84FF-02C9-4EF1-9F4A-AB2AC69E7B92}">
      <dsp:nvSpPr>
        <dsp:cNvPr id="0" name=""/>
        <dsp:cNvSpPr/>
      </dsp:nvSpPr>
      <dsp:spPr>
        <a:xfrm>
          <a:off x="1763" y="784628"/>
          <a:ext cx="3732328" cy="319904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DAF0A4-2DE0-4201-ADBD-46AAE2FBE1B9}">
      <dsp:nvSpPr>
        <dsp:cNvPr id="0" name=""/>
        <dsp:cNvSpPr/>
      </dsp:nvSpPr>
      <dsp:spPr>
        <a:xfrm>
          <a:off x="0" y="3362483"/>
          <a:ext cx="3732328" cy="63054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/>
            <a:t>淨灘</a:t>
          </a:r>
          <a:endParaRPr lang="zh-TW" altLang="en-US" sz="3000" b="1" kern="1200" dirty="0"/>
        </a:p>
      </dsp:txBody>
      <dsp:txXfrm>
        <a:off x="0" y="3362483"/>
        <a:ext cx="3732328" cy="630547"/>
      </dsp:txXfrm>
    </dsp:sp>
    <dsp:sp modelId="{012BB4B8-9317-44A8-B0D1-4613C0ED1390}">
      <dsp:nvSpPr>
        <dsp:cNvPr id="0" name=""/>
        <dsp:cNvSpPr/>
      </dsp:nvSpPr>
      <dsp:spPr>
        <a:xfrm>
          <a:off x="4114779" y="784628"/>
          <a:ext cx="3732328" cy="319904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A946EE-CCBE-4DA6-9B77-D617484F0BA5}">
      <dsp:nvSpPr>
        <dsp:cNvPr id="0" name=""/>
        <dsp:cNvSpPr/>
      </dsp:nvSpPr>
      <dsp:spPr>
        <a:xfrm>
          <a:off x="4082009" y="3362483"/>
          <a:ext cx="3732328" cy="774566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/>
            <a:t>募發票</a:t>
          </a:r>
          <a:endParaRPr lang="zh-TW" altLang="en-US" sz="3000" b="1" kern="1200" dirty="0"/>
        </a:p>
      </dsp:txBody>
      <dsp:txXfrm>
        <a:off x="4082009" y="3362483"/>
        <a:ext cx="3732328" cy="774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730FA-A007-40BA-A99A-4735853F8383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A97D1-11B2-4584-9BDA-063D205DD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0882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ED2AE-3906-4199-B9CC-93EC820690B4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01428-6655-450A-A8D8-C7CD602675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2906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1428-6655-450A-A8D8-C7CD6026752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6346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959D9-B0B2-45B4-AE4F-C7AFFFB215DB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4228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1428-6655-450A-A8D8-C7CD6026752C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852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1428-6655-450A-A8D8-C7CD6026752C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3680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056362"/>
            <a:ext cx="1767560" cy="79208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457" y="5949280"/>
            <a:ext cx="710296" cy="503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63.jpe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0.xml"/><Relationship Id="rId11" Type="http://schemas.microsoft.com/office/2007/relationships/hdphoto" Target="../media/hdphoto2.wdp"/><Relationship Id="rId5" Type="http://schemas.openxmlformats.org/officeDocument/2006/relationships/diagramData" Target="../diagrams/data10.xml"/><Relationship Id="rId10" Type="http://schemas.openxmlformats.org/officeDocument/2006/relationships/image" Target="../media/image69.png"/><Relationship Id="rId4" Type="http://schemas.openxmlformats.org/officeDocument/2006/relationships/image" Target="../media/image64.jpeg"/><Relationship Id="rId9" Type="http://schemas.microsoft.com/office/2007/relationships/diagramDrawing" Target="../diagrams/drawing10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11.xml"/><Relationship Id="rId7" Type="http://schemas.openxmlformats.org/officeDocument/2006/relationships/image" Target="../media/image7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82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2699792" y="5044453"/>
            <a:ext cx="5713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年度品德教育分區觀摩</a:t>
            </a:r>
            <a:r>
              <a:rPr lang="zh-TW" altLang="en-US" sz="2800" b="1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研討會</a:t>
            </a:r>
            <a:endParaRPr lang="en-US" altLang="zh-TW" sz="2800" b="1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</a:t>
            </a:r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告</a:t>
            </a:r>
            <a:r>
              <a:rPr lang="zh-TW" altLang="en-US" sz="2800" b="1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人：訓育組長 蔡秀娟</a:t>
            </a:r>
            <a:endParaRPr lang="en-US" altLang="zh-TW" sz="2800" b="1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8924"/>
            <a:ext cx="8441508" cy="3782851"/>
          </a:xfrm>
          <a:prstGeom prst="rect">
            <a:avLst/>
          </a:prstGeom>
        </p:spPr>
      </p:pic>
      <p:pic>
        <p:nvPicPr>
          <p:cNvPr id="16" name="Picture 6" descr="J:\daniel\設計物\20180309小招PPT\pi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04" y="1814463"/>
            <a:ext cx="2111841" cy="149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:\daniel\設計物\20180309小招PPT\12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1768" cy="229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J:\daniel\設計物\20180309小招PPT\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t="10114" r="7906" b="5827"/>
          <a:stretch/>
        </p:blipFill>
        <p:spPr bwMode="auto">
          <a:xfrm>
            <a:off x="345711" y="126440"/>
            <a:ext cx="1080120" cy="102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1547664" y="205283"/>
            <a:ext cx="7596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7E2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新北市金陵女中 </a:t>
            </a:r>
            <a:r>
              <a:rPr lang="en-US" altLang="zh-TW" sz="2400" dirty="0" err="1">
                <a:solidFill>
                  <a:srgbClr val="F7E299"/>
                </a:solidFill>
                <a:latin typeface="Arial" panose="020B0604020202020204" pitchFamily="34" charset="0"/>
                <a:ea typeface="文鼎粗毛楷" panose="020B0609010101010101" pitchFamily="49" charset="-120"/>
                <a:cs typeface="Arial" panose="020B0604020202020204" pitchFamily="34" charset="0"/>
              </a:rPr>
              <a:t>Ginling</a:t>
            </a:r>
            <a:r>
              <a:rPr lang="en-US" altLang="zh-TW" sz="2400" dirty="0">
                <a:solidFill>
                  <a:srgbClr val="F7E299"/>
                </a:solidFill>
                <a:latin typeface="Arial" panose="020B0604020202020204" pitchFamily="34" charset="0"/>
                <a:ea typeface="文鼎粗毛楷" panose="020B0609010101010101" pitchFamily="49" charset="-120"/>
                <a:cs typeface="Arial" panose="020B0604020202020204" pitchFamily="34" charset="0"/>
              </a:rPr>
              <a:t> </a:t>
            </a:r>
            <a:r>
              <a:rPr lang="en-US" altLang="zh-TW" sz="2400" dirty="0" smtClean="0">
                <a:solidFill>
                  <a:srgbClr val="F7E299"/>
                </a:solidFill>
                <a:latin typeface="Arial" panose="020B0604020202020204" pitchFamily="34" charset="0"/>
                <a:ea typeface="文鼎粗毛楷" panose="020B0609010101010101" pitchFamily="49" charset="-120"/>
                <a:cs typeface="Arial" panose="020B0604020202020204" pitchFamily="34" charset="0"/>
              </a:rPr>
              <a:t>Girls</a:t>
            </a:r>
            <a:r>
              <a:rPr lang="en-US" altLang="zh-TW" sz="2400" dirty="0">
                <a:solidFill>
                  <a:srgbClr val="F7E299"/>
                </a:solidFill>
                <a:latin typeface="Arial" panose="020B0604020202020204" pitchFamily="34" charset="0"/>
                <a:ea typeface="文鼎粗毛楷" panose="020B0609010101010101" pitchFamily="49" charset="-120"/>
                <a:cs typeface="Arial" panose="020B0604020202020204" pitchFamily="34" charset="0"/>
              </a:rPr>
              <a:t>’ High School</a:t>
            </a:r>
            <a:endParaRPr lang="zh-TW" altLang="en-US" sz="2400" dirty="0">
              <a:solidFill>
                <a:srgbClr val="F7E299"/>
              </a:solidFill>
              <a:latin typeface="Arial" panose="020B0604020202020204" pitchFamily="34" charset="0"/>
              <a:ea typeface="文鼎粗毛楷" panose="020B060901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1033" name="Picture 9" descr="J:\daniel\設計物\20180309小招PPT\pic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59" y="5013176"/>
            <a:ext cx="1633275" cy="174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96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62711E-6 L 0.16024 -0.035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3" y="-17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381079"/>
            <a:ext cx="9171087" cy="815673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79511" y="434972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為什麼要合作</a:t>
            </a: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12776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9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381079"/>
            <a:ext cx="9171087" cy="815673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79511" y="434972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為什麼要學生合作</a:t>
            </a: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624644" y="2276872"/>
            <a:ext cx="41044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0" lvl="7" indent="-571500">
              <a:buFont typeface="Wingdings" panose="05000000000000000000" pitchFamily="2" charset="2"/>
              <a:buChar char="u"/>
            </a:pPr>
            <a:r>
              <a:rPr lang="zh-TW" altLang="en-US" sz="4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少子化的影響</a:t>
            </a:r>
            <a:endParaRPr lang="en-US" altLang="zh-TW" sz="40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 lvl="7" indent="-571500">
              <a:buFont typeface="Wingdings" panose="05000000000000000000" pitchFamily="2" charset="2"/>
              <a:buChar char="u"/>
            </a:pPr>
            <a:r>
              <a:rPr lang="zh-TW" altLang="en-US" sz="40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練習溝通同理</a:t>
            </a:r>
            <a:endParaRPr lang="en-US" altLang="zh-TW" sz="40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 lvl="7" indent="-571500">
              <a:buFont typeface="Wingdings" panose="05000000000000000000" pitchFamily="2" charset="2"/>
              <a:buChar char="u"/>
            </a:pPr>
            <a:r>
              <a:rPr lang="zh-TW" altLang="en-US" sz="40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懂得</a:t>
            </a:r>
            <a:r>
              <a:rPr lang="zh-TW" altLang="en-US" sz="4000" b="1" dirty="0" smtClean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欣賞他人</a:t>
            </a:r>
            <a:endParaRPr lang="en-US" altLang="zh-TW" sz="4000" b="1" dirty="0" smtClean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 lvl="7" indent="-571500">
              <a:buFont typeface="Wingdings" panose="05000000000000000000" pitchFamily="2" charset="2"/>
              <a:buChar char="u"/>
            </a:pPr>
            <a:r>
              <a:rPr lang="zh-TW" altLang="en-US" sz="4000" b="1" dirty="0" smtClean="0">
                <a:solidFill>
                  <a:srgbClr val="824F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累積成功經</a:t>
            </a:r>
            <a:r>
              <a:rPr lang="zh-TW" altLang="en-US" sz="4000" b="1" dirty="0">
                <a:solidFill>
                  <a:srgbClr val="824F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驗</a:t>
            </a:r>
            <a:endParaRPr lang="en-US" altLang="zh-TW" sz="3800" b="1" dirty="0">
              <a:solidFill>
                <a:srgbClr val="824F9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1" y="2204864"/>
            <a:ext cx="4228033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213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381079"/>
            <a:ext cx="9171087" cy="815673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79511" y="434972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合作─金陵的執行方式</a:t>
            </a: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355976" y="1556792"/>
            <a:ext cx="486003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0" lvl="7" indent="-571500">
              <a:buFont typeface="Wingdings" panose="05000000000000000000" pitchFamily="2" charset="2"/>
              <a:buChar char="u"/>
            </a:pP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友善校園營造</a:t>
            </a:r>
            <a:endParaRPr lang="en-US" altLang="zh-TW" sz="40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 lvl="7" indent="-571500">
              <a:buFont typeface="Wingdings" panose="05000000000000000000" pitchFamily="2" charset="2"/>
              <a:buChar char="u"/>
            </a:pPr>
            <a:r>
              <a:rPr lang="zh-TW" altLang="en-US" sz="40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</a:t>
            </a:r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色</a:t>
            </a:r>
            <a:r>
              <a:rPr lang="zh-TW" altLang="en-US" sz="40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課程規劃</a:t>
            </a:r>
            <a:endParaRPr lang="en-US" altLang="zh-TW" sz="4000" b="1" dirty="0" smtClean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 lvl="7" indent="-571500">
              <a:buFont typeface="Wingdings" panose="05000000000000000000" pitchFamily="2" charset="2"/>
              <a:buChar char="u"/>
            </a:pPr>
            <a:r>
              <a:rPr lang="zh-TW" altLang="en-US" sz="4000" b="1" dirty="0" smtClean="0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團體活動競賽</a:t>
            </a:r>
            <a:endParaRPr lang="en-US" altLang="zh-TW" sz="4000" b="1" dirty="0" smtClean="0">
              <a:solidFill>
                <a:schemeClr val="accent4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 lvl="7" indent="-571500">
              <a:buFont typeface="Wingdings" panose="05000000000000000000" pitchFamily="2" charset="2"/>
              <a:buChar char="u"/>
            </a:pPr>
            <a:r>
              <a:rPr lang="zh-TW" altLang="en-US" sz="4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合作成果展現</a:t>
            </a:r>
            <a:endParaRPr lang="en-US" altLang="zh-TW" sz="38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000" lvl="7" indent="-571500">
              <a:buFont typeface="Wingdings" panose="05000000000000000000" pitchFamily="2" charset="2"/>
              <a:buChar char="u"/>
            </a:pPr>
            <a:r>
              <a:rPr lang="zh-TW" altLang="en-US" sz="4000" b="1" dirty="0" smtClean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實習家庭體驗</a:t>
            </a:r>
            <a:endParaRPr lang="en-US" altLang="zh-TW" sz="4000" b="1" dirty="0" smtClean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97450" lvl="8"/>
            <a:endParaRPr lang="en-US" altLang="zh-TW" sz="3800" b="1" dirty="0" smtClean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2" t="8164" r="34694" b="27891"/>
          <a:stretch/>
        </p:blipFill>
        <p:spPr>
          <a:xfrm>
            <a:off x="683568" y="1484784"/>
            <a:ext cx="3430166" cy="48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4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242583"/>
            <a:ext cx="9171087" cy="758336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47" y="4111500"/>
            <a:ext cx="4161582" cy="234183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4067944" y="1475545"/>
            <a:ext cx="45786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3600" b="1" dirty="0">
                <a:solidFill>
                  <a:srgbClr val="F977A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友善校園卓越學校 </a:t>
            </a:r>
            <a:endParaRPr lang="en-US" altLang="zh-TW" sz="3600" b="1" dirty="0">
              <a:solidFill>
                <a:srgbClr val="F977A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3600" b="1" dirty="0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關心、同理、感恩</a:t>
            </a:r>
            <a:endParaRPr lang="en-US" altLang="zh-TW" sz="3600" b="1" dirty="0"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36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辦理講座宣導</a:t>
            </a:r>
            <a:endParaRPr lang="en-US" altLang="zh-TW" sz="3600" b="1" dirty="0" smtClean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3600" b="1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引導孩子 正向積極</a:t>
            </a:r>
            <a:endParaRPr lang="zh-TW" altLang="en-US" sz="3600" b="1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65967" y="293033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友善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校園營造</a:t>
            </a: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9" y="1515347"/>
            <a:ext cx="3109895" cy="22287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3" descr="D:\HD-E(訓育組工作)\104學年度\104金陵青年編排\金青506期\1-4版照片\校園路跑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11500"/>
            <a:ext cx="2736304" cy="182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107306" y="452474"/>
            <a:ext cx="1656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金陵的執行方式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3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242583"/>
            <a:ext cx="9171087" cy="758336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0" y="4103082"/>
            <a:ext cx="3252668" cy="24398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165967" y="302043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特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色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課程規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劃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920398"/>
            <a:ext cx="2615424" cy="1961568"/>
          </a:xfrm>
          <a:prstGeom prst="rect">
            <a:avLst/>
          </a:prstGeom>
        </p:spPr>
      </p:pic>
      <p:pic>
        <p:nvPicPr>
          <p:cNvPr id="14" name="圖片 13" descr="DSC00822.JPG"/>
          <p:cNvPicPr>
            <a:picLocks noChangeAspect="1"/>
          </p:cNvPicPr>
          <p:nvPr/>
        </p:nvPicPr>
        <p:blipFill>
          <a:blip r:embed="rId4" cstate="print"/>
          <a:srcRect t="26041" r="2777"/>
          <a:stretch>
            <a:fillRect/>
          </a:stretch>
        </p:blipFill>
        <p:spPr>
          <a:xfrm>
            <a:off x="4409271" y="4163563"/>
            <a:ext cx="2448272" cy="231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9" r="29631" b="2599"/>
          <a:stretch/>
        </p:blipFill>
        <p:spPr>
          <a:xfrm>
            <a:off x="1609811" y="1944648"/>
            <a:ext cx="1019827" cy="1930034"/>
          </a:xfrm>
          <a:prstGeom prst="rect">
            <a:avLst/>
          </a:prstGeom>
        </p:spPr>
      </p:pic>
      <p:pic>
        <p:nvPicPr>
          <p:cNvPr id="16" name="圖片 15" descr="DSC01742.JPG"/>
          <p:cNvPicPr>
            <a:picLocks noChangeAspect="1"/>
          </p:cNvPicPr>
          <p:nvPr/>
        </p:nvPicPr>
        <p:blipFill>
          <a:blip r:embed="rId6" cstate="print"/>
          <a:srcRect t="10417" b="16666"/>
          <a:stretch>
            <a:fillRect/>
          </a:stretch>
        </p:blipFill>
        <p:spPr>
          <a:xfrm rot="16200000">
            <a:off x="2396277" y="2386185"/>
            <a:ext cx="1933935" cy="1057627"/>
          </a:xfrm>
          <a:prstGeom prst="rect">
            <a:avLst/>
          </a:prstGeom>
        </p:spPr>
      </p:pic>
      <p:pic>
        <p:nvPicPr>
          <p:cNvPr id="18" name="圖片 17" descr="DSC00729.JPG"/>
          <p:cNvPicPr>
            <a:picLocks noChangeAspect="1"/>
          </p:cNvPicPr>
          <p:nvPr/>
        </p:nvPicPr>
        <p:blipFill rotWithShape="1">
          <a:blip r:embed="rId7" cstate="print"/>
          <a:srcRect l="8466" t="3235" r="30158" b="-1"/>
          <a:stretch/>
        </p:blipFill>
        <p:spPr>
          <a:xfrm>
            <a:off x="4096850" y="1944648"/>
            <a:ext cx="923210" cy="1940700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165967" y="1204794"/>
            <a:ext cx="670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TW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IDEA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深度探索教育機構</a:t>
            </a: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合作課程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07306" y="452474"/>
            <a:ext cx="1656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金陵的執行方式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7452320" y="1130221"/>
            <a:ext cx="1595127" cy="640230"/>
            <a:chOff x="1482" y="2047589"/>
            <a:chExt cx="2116244" cy="973981"/>
          </a:xfrm>
        </p:grpSpPr>
        <p:sp>
          <p:nvSpPr>
            <p:cNvPr id="24" name="圓角矩形 23"/>
            <p:cNvSpPr/>
            <p:nvPr/>
          </p:nvSpPr>
          <p:spPr>
            <a:xfrm>
              <a:off x="1482" y="2047589"/>
              <a:ext cx="2116244" cy="97398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圓角矩形 4"/>
            <p:cNvSpPr txBox="1"/>
            <p:nvPr/>
          </p:nvSpPr>
          <p:spPr>
            <a:xfrm>
              <a:off x="49028" y="2095135"/>
              <a:ext cx="2021152" cy="8788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>
                  <a:latin typeface="華康儷中黑(P)" panose="020B0500000000000000" pitchFamily="34" charset="-120"/>
                  <a:ea typeface="華康儷中黑(P)" panose="020B0500000000000000" pitchFamily="34" charset="-120"/>
                </a:rPr>
                <a:t>資源與運用</a:t>
              </a:r>
              <a:endParaRPr lang="zh-TW" altLang="en-US" sz="2000" kern="1200" dirty="0">
                <a:latin typeface="華康儷中黑(P)" panose="020B0500000000000000" pitchFamily="34" charset="-120"/>
                <a:ea typeface="華康儷中黑(P)" panose="020B0500000000000000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332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242583"/>
            <a:ext cx="9171087" cy="758336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65967" y="302043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團體活動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競賽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780346227"/>
              </p:ext>
            </p:extLst>
          </p:nvPr>
        </p:nvGraphicFramePr>
        <p:xfrm>
          <a:off x="501232" y="1556792"/>
          <a:ext cx="8114445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107306" y="452474"/>
            <a:ext cx="1656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金陵的執行方式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7164288" y="1124744"/>
            <a:ext cx="1713592" cy="631006"/>
            <a:chOff x="1482" y="3070269"/>
            <a:chExt cx="2131040" cy="973981"/>
          </a:xfrm>
        </p:grpSpPr>
        <p:sp>
          <p:nvSpPr>
            <p:cNvPr id="12" name="圓角矩形 11"/>
            <p:cNvSpPr/>
            <p:nvPr/>
          </p:nvSpPr>
          <p:spPr>
            <a:xfrm>
              <a:off x="1482" y="3070269"/>
              <a:ext cx="2131040" cy="973981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圓角矩形 4"/>
            <p:cNvSpPr txBox="1"/>
            <p:nvPr/>
          </p:nvSpPr>
          <p:spPr>
            <a:xfrm>
              <a:off x="49028" y="3117815"/>
              <a:ext cx="2035948" cy="8788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>
                  <a:latin typeface="華康儷中黑(P)" panose="020B0500000000000000" pitchFamily="34" charset="-120"/>
                  <a:ea typeface="華康儷中黑(P)" panose="020B0500000000000000" pitchFamily="34" charset="-120"/>
                </a:rPr>
                <a:t>成效與推廣</a:t>
              </a:r>
              <a:endParaRPr lang="zh-TW" altLang="en-US" sz="2000" kern="1200" dirty="0">
                <a:latin typeface="華康儷中黑(P)" panose="020B0500000000000000" pitchFamily="34" charset="-120"/>
                <a:ea typeface="華康儷中黑(P)" panose="020B0500000000000000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232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242583"/>
            <a:ext cx="9171087" cy="758336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65967" y="293033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合作成果展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現</a:t>
            </a:r>
          </a:p>
        </p:txBody>
      </p:sp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val="2559645412"/>
              </p:ext>
            </p:extLst>
          </p:nvPr>
        </p:nvGraphicFramePr>
        <p:xfrm>
          <a:off x="683568" y="1198720"/>
          <a:ext cx="734481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文字方塊 13"/>
          <p:cNvSpPr txBox="1"/>
          <p:nvPr/>
        </p:nvSpPr>
        <p:spPr>
          <a:xfrm>
            <a:off x="107306" y="452474"/>
            <a:ext cx="1656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金陵的執行方式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7237352" y="1198720"/>
            <a:ext cx="1713592" cy="631006"/>
            <a:chOff x="1482" y="3070269"/>
            <a:chExt cx="2131040" cy="973981"/>
          </a:xfrm>
        </p:grpSpPr>
        <p:sp>
          <p:nvSpPr>
            <p:cNvPr id="20" name="圓角矩形 19"/>
            <p:cNvSpPr/>
            <p:nvPr/>
          </p:nvSpPr>
          <p:spPr>
            <a:xfrm>
              <a:off x="1482" y="3070269"/>
              <a:ext cx="2131040" cy="973981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圓角矩形 4"/>
            <p:cNvSpPr txBox="1"/>
            <p:nvPr/>
          </p:nvSpPr>
          <p:spPr>
            <a:xfrm>
              <a:off x="49028" y="3117815"/>
              <a:ext cx="2035948" cy="8788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>
                  <a:latin typeface="華康儷中黑(P)" panose="020B0500000000000000" pitchFamily="34" charset="-120"/>
                  <a:ea typeface="華康儷中黑(P)" panose="020B0500000000000000" pitchFamily="34" charset="-120"/>
                </a:rPr>
                <a:t>成效與推廣</a:t>
              </a:r>
              <a:endParaRPr lang="zh-TW" altLang="en-US" sz="2000" kern="1200" dirty="0">
                <a:latin typeface="華康儷中黑(P)" panose="020B0500000000000000" pitchFamily="34" charset="-120"/>
                <a:ea typeface="華康儷中黑(P)" panose="020B0500000000000000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582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242583"/>
            <a:ext cx="9171087" cy="758336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65967" y="293033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實習家庭體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驗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07306" y="452474"/>
            <a:ext cx="1656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金陵的執行方式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13" name="資料庫圖表 12"/>
          <p:cNvGraphicFramePr/>
          <p:nvPr>
            <p:extLst>
              <p:ext uri="{D42A27DB-BD31-4B8C-83A1-F6EECF244321}">
                <p14:modId xmlns:p14="http://schemas.microsoft.com/office/powerpoint/2010/main" val="1450040208"/>
              </p:ext>
            </p:extLst>
          </p:nvPr>
        </p:nvGraphicFramePr>
        <p:xfrm>
          <a:off x="323528" y="1210810"/>
          <a:ext cx="7992888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9" name="群組 18"/>
          <p:cNvGrpSpPr/>
          <p:nvPr/>
        </p:nvGrpSpPr>
        <p:grpSpPr>
          <a:xfrm>
            <a:off x="7257043" y="1124744"/>
            <a:ext cx="1693901" cy="706022"/>
            <a:chOff x="1482" y="1024908"/>
            <a:chExt cx="2131098" cy="973981"/>
          </a:xfrm>
        </p:grpSpPr>
        <p:sp>
          <p:nvSpPr>
            <p:cNvPr id="20" name="圓角矩形 19"/>
            <p:cNvSpPr/>
            <p:nvPr/>
          </p:nvSpPr>
          <p:spPr>
            <a:xfrm>
              <a:off x="1482" y="1024908"/>
              <a:ext cx="2131098" cy="973981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圓角矩形 4"/>
            <p:cNvSpPr txBox="1"/>
            <p:nvPr/>
          </p:nvSpPr>
          <p:spPr>
            <a:xfrm>
              <a:off x="49028" y="1072454"/>
              <a:ext cx="2036007" cy="8788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>
                  <a:latin typeface="華康儷中黑(P)" panose="020B0500000000000000" pitchFamily="34" charset="-120"/>
                  <a:ea typeface="華康儷中黑(P)" panose="020B0500000000000000" pitchFamily="34" charset="-120"/>
                </a:rPr>
                <a:t>創新與特色</a:t>
              </a:r>
              <a:endParaRPr lang="zh-TW" altLang="en-US" sz="2000" kern="1200" dirty="0">
                <a:latin typeface="華康儷中黑(P)" panose="020B0500000000000000" pitchFamily="34" charset="-120"/>
                <a:ea typeface="華康儷中黑(P)" panose="020B0500000000000000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34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6386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 smtClean="0"/>
          </a:p>
        </p:txBody>
      </p:sp>
      <p:pic>
        <p:nvPicPr>
          <p:cNvPr id="163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" y="0"/>
            <a:ext cx="9144000" cy="685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507383" y="2435105"/>
            <a:ext cx="46987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8800" b="1" dirty="0" smtClean="0">
                <a:solidFill>
                  <a:srgbClr val="824F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合作助人</a:t>
            </a:r>
            <a:endParaRPr lang="zh-TW" altLang="en-US" sz="8800" b="1" dirty="0">
              <a:solidFill>
                <a:srgbClr val="824F9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043608" y="5785505"/>
            <a:ext cx="7283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助人</a:t>
            </a:r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800" b="1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快樂無價，合作助人的快樂可以分享</a:t>
            </a:r>
            <a:endParaRPr lang="en-US" altLang="zh-TW" sz="2800" b="1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326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242583"/>
            <a:ext cx="9171087" cy="758336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79511" y="293033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金陵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「合作助人」</a:t>
            </a: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4049577194"/>
              </p:ext>
            </p:extLst>
          </p:nvPr>
        </p:nvGraphicFramePr>
        <p:xfrm>
          <a:off x="467544" y="1268760"/>
          <a:ext cx="828092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183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381079"/>
            <a:ext cx="9171087" cy="815673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79511" y="434972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報告主題：合作助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人</a:t>
            </a:r>
          </a:p>
        </p:txBody>
      </p:sp>
      <p:pic>
        <p:nvPicPr>
          <p:cNvPr id="7" name="Picture 4" descr="K:\輔導室(92學年度起)\活動〈輔導室舉辦〉\其他活動\104-2 2016銀髮健康操比賽\DSC01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09" y="2996952"/>
            <a:ext cx="8040580" cy="274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287575180"/>
              </p:ext>
            </p:extLst>
          </p:nvPr>
        </p:nvGraphicFramePr>
        <p:xfrm>
          <a:off x="2051719" y="911832"/>
          <a:ext cx="5040560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495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242583"/>
            <a:ext cx="9171087" cy="758336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23528" y="119675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  </a:t>
            </a:r>
            <a:r>
              <a:rPr lang="zh-TW" altLang="en-US" sz="38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服務學習</a:t>
            </a:r>
            <a:endParaRPr lang="en-US" altLang="zh-TW" sz="3800" b="1" dirty="0" smtClean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9511" y="293033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金陵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「合作助人」</a:t>
            </a: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585650525"/>
              </p:ext>
            </p:extLst>
          </p:nvPr>
        </p:nvGraphicFramePr>
        <p:xfrm>
          <a:off x="634020" y="1578686"/>
          <a:ext cx="784887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5" name="群組 14"/>
          <p:cNvGrpSpPr/>
          <p:nvPr/>
        </p:nvGrpSpPr>
        <p:grpSpPr>
          <a:xfrm>
            <a:off x="7092280" y="1254369"/>
            <a:ext cx="1586972" cy="583340"/>
            <a:chOff x="1482" y="2047589"/>
            <a:chExt cx="2116244" cy="973981"/>
          </a:xfrm>
        </p:grpSpPr>
        <p:sp>
          <p:nvSpPr>
            <p:cNvPr id="16" name="圓角矩形 15"/>
            <p:cNvSpPr/>
            <p:nvPr/>
          </p:nvSpPr>
          <p:spPr>
            <a:xfrm>
              <a:off x="1482" y="2047589"/>
              <a:ext cx="2116244" cy="97398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圓角矩形 4"/>
            <p:cNvSpPr txBox="1"/>
            <p:nvPr/>
          </p:nvSpPr>
          <p:spPr>
            <a:xfrm>
              <a:off x="86654" y="2294571"/>
              <a:ext cx="2021152" cy="5419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>
                  <a:latin typeface="華康儷中黑(P)" panose="020B0500000000000000" pitchFamily="34" charset="-120"/>
                  <a:ea typeface="華康儷中黑(P)" panose="020B0500000000000000" pitchFamily="34" charset="-120"/>
                </a:rPr>
                <a:t>資源與運用</a:t>
              </a:r>
              <a:endParaRPr lang="zh-TW" altLang="en-US" sz="2000" kern="1200" dirty="0">
                <a:latin typeface="華康儷中黑(P)" panose="020B0500000000000000" pitchFamily="34" charset="-120"/>
                <a:ea typeface="華康儷中黑(P)" panose="020B0500000000000000" pitchFamily="34" charset="-120"/>
              </a:endParaRPr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1331640" y="566124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新北市政府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436096" y="566124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華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山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基金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</a:p>
        </p:txBody>
      </p:sp>
    </p:spTree>
    <p:extLst>
      <p:ext uri="{BB962C8B-B14F-4D97-AF65-F5344CB8AC3E}">
        <p14:creationId xmlns:p14="http://schemas.microsoft.com/office/powerpoint/2010/main" val="267715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圖片 45" descr="C:\Users\user\Desktop\金陵女中寒冬助老活動\助清掃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08275"/>
            <a:ext cx="21780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K:\輔導室(92學年度起)\活動〈輔導室舉辦〉\其他活動\106-1寒冬助老活動\106-1_2018年第一件好事(107.1.8)\DSC0283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1171575"/>
            <a:ext cx="2566987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K:\輔導室(92學年度起)\活動〈輔導室舉辦〉\其他活動\106-1寒冬助老活動\106-1_2018年第一件好事(107.1.8)\媒體報導_自由時報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508500"/>
            <a:ext cx="28368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-26988" y="242888"/>
            <a:ext cx="9170988" cy="758825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19479" name="文字方塊 26"/>
          <p:cNvSpPr txBox="1">
            <a:spLocks noChangeArrowheads="1"/>
          </p:cNvSpPr>
          <p:nvPr/>
        </p:nvSpPr>
        <p:spPr bwMode="auto">
          <a:xfrm>
            <a:off x="107602" y="273050"/>
            <a:ext cx="90363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endParaRPr kumimoji="0" lang="zh-TW" altLang="en-US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4788023" y="5149285"/>
            <a:ext cx="1710111" cy="115214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89325"/>
            <a:ext cx="17097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1341438"/>
            <a:ext cx="170973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圖片 3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724400"/>
            <a:ext cx="1800225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圖片 3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2852738"/>
            <a:ext cx="209867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圖片 3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46263"/>
            <a:ext cx="170973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矩形 34"/>
          <p:cNvSpPr/>
          <p:nvPr/>
        </p:nvSpPr>
        <p:spPr bwMode="auto">
          <a:xfrm>
            <a:off x="4351338" y="1273175"/>
            <a:ext cx="442912" cy="53133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寒冬助老，非你不可</a:t>
            </a:r>
            <a:endParaRPr kumimoji="0" lang="en-US" altLang="zh-TW" sz="2800" b="1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 bwMode="auto">
          <a:xfrm>
            <a:off x="2628900" y="1484313"/>
            <a:ext cx="16557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b="1" kern="0" dirty="0">
                <a:solidFill>
                  <a:prstClr val="white"/>
                </a:solidFill>
                <a:latin typeface="+mn-lt"/>
                <a:ea typeface="標楷體" panose="03000509000000000000" pitchFamily="65" charset="-120"/>
              </a:rPr>
              <a:t>年前義賣</a:t>
            </a:r>
            <a:endParaRPr kumimoji="0" lang="en-US" altLang="zh-TW" sz="2200" b="1" kern="0" dirty="0">
              <a:solidFill>
                <a:prstClr val="white"/>
              </a:solidFill>
              <a:latin typeface="+mn-lt"/>
              <a:ea typeface="標楷體" panose="03000509000000000000" pitchFamily="65" charset="-120"/>
            </a:endParaRPr>
          </a:p>
          <a:p>
            <a:pPr algn="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00" b="1" kern="0" dirty="0">
                <a:solidFill>
                  <a:prstClr val="white"/>
                </a:solidFill>
                <a:latin typeface="+mn-lt"/>
                <a:ea typeface="標楷體" panose="03000509000000000000" pitchFamily="65" charset="-120"/>
              </a:rPr>
              <a:t>   </a:t>
            </a:r>
            <a:r>
              <a:rPr kumimoji="0" lang="en-US" altLang="zh-TW" sz="1600" b="1" kern="0" dirty="0">
                <a:solidFill>
                  <a:prstClr val="white"/>
                </a:solidFill>
                <a:latin typeface="+mn-lt"/>
                <a:ea typeface="標楷體" panose="03000509000000000000" pitchFamily="65" charset="-120"/>
              </a:rPr>
              <a:t>106/12/24(</a:t>
            </a:r>
            <a:r>
              <a:rPr kumimoji="0" lang="zh-TW" altLang="en-US" sz="1600" b="1" kern="0" dirty="0">
                <a:solidFill>
                  <a:prstClr val="white"/>
                </a:solidFill>
                <a:latin typeface="+mn-lt"/>
                <a:ea typeface="標楷體" panose="03000509000000000000" pitchFamily="65" charset="-120"/>
              </a:rPr>
              <a:t>日</a:t>
            </a:r>
            <a:r>
              <a:rPr kumimoji="0" lang="en-US" altLang="zh-TW" sz="1600" b="1" kern="0" dirty="0">
                <a:solidFill>
                  <a:prstClr val="white"/>
                </a:solidFill>
                <a:latin typeface="+mn-lt"/>
                <a:ea typeface="標楷體" panose="03000509000000000000" pitchFamily="65" charset="-120"/>
              </a:rPr>
              <a:t>)</a:t>
            </a:r>
            <a:endParaRPr kumimoji="0" lang="zh-TW" altLang="en-US" sz="1600" b="1" dirty="0">
              <a:solidFill>
                <a:prstClr val="white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17" name="文字方塊 19"/>
          <p:cNvSpPr txBox="1">
            <a:spLocks noChangeArrowheads="1"/>
          </p:cNvSpPr>
          <p:nvPr/>
        </p:nvSpPr>
        <p:spPr bwMode="auto">
          <a:xfrm>
            <a:off x="2478088" y="2924175"/>
            <a:ext cx="158908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lnSpc>
                <a:spcPts val="2400"/>
              </a:lnSpc>
            </a:pPr>
            <a:r>
              <a:rPr kumimoji="0" lang="zh-TW" altLang="en-US" sz="2200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年前大掃除</a:t>
            </a:r>
          </a:p>
        </p:txBody>
      </p:sp>
      <p:sp>
        <p:nvSpPr>
          <p:cNvPr id="18" name="文字方塊 17"/>
          <p:cNvSpPr txBox="1"/>
          <p:nvPr/>
        </p:nvSpPr>
        <p:spPr bwMode="auto">
          <a:xfrm>
            <a:off x="2411413" y="3284538"/>
            <a:ext cx="1873250" cy="893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00" b="1" kern="0" dirty="0">
                <a:solidFill>
                  <a:prstClr val="white"/>
                </a:solidFill>
                <a:latin typeface="+mn-lt"/>
                <a:ea typeface="+mn-ea"/>
              </a:rPr>
              <a:t>共六梯次：</a:t>
            </a:r>
            <a:endParaRPr kumimoji="0" lang="en-US" altLang="zh-TW" sz="1300" b="1" kern="0" dirty="0">
              <a:solidFill>
                <a:prstClr val="white"/>
              </a:solidFill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00" b="1" kern="0" dirty="0">
                <a:solidFill>
                  <a:prstClr val="white"/>
                </a:solidFill>
                <a:latin typeface="+mn-lt"/>
                <a:ea typeface="+mn-ea"/>
              </a:rPr>
              <a:t>   </a:t>
            </a:r>
            <a:r>
              <a:rPr kumimoji="0" lang="en-US" altLang="zh-TW" sz="1300" b="1" kern="0" dirty="0">
                <a:solidFill>
                  <a:prstClr val="white"/>
                </a:solidFill>
                <a:latin typeface="+mn-lt"/>
                <a:ea typeface="+mn-ea"/>
              </a:rPr>
              <a:t>106/12/10(</a:t>
            </a:r>
            <a:r>
              <a:rPr kumimoji="0" lang="zh-TW" altLang="en-US" sz="1300" b="1" kern="0" dirty="0">
                <a:solidFill>
                  <a:prstClr val="white"/>
                </a:solidFill>
                <a:latin typeface="+mn-lt"/>
                <a:ea typeface="+mn-ea"/>
              </a:rPr>
              <a:t>日</a:t>
            </a:r>
            <a:r>
              <a:rPr kumimoji="0" lang="en-US" altLang="zh-TW" sz="1300" b="1" kern="0" dirty="0">
                <a:solidFill>
                  <a:prstClr val="white"/>
                </a:solidFill>
                <a:latin typeface="+mn-lt"/>
                <a:ea typeface="+mn-ea"/>
              </a:rPr>
              <a:t>)</a:t>
            </a:r>
            <a:r>
              <a:rPr kumimoji="0" lang="zh-TW" altLang="en-US" sz="1300" b="1" kern="0" dirty="0">
                <a:solidFill>
                  <a:prstClr val="white"/>
                </a:solidFill>
                <a:latin typeface="+mn-lt"/>
                <a:ea typeface="+mn-ea"/>
              </a:rPr>
              <a:t>上下午、</a:t>
            </a:r>
            <a:endParaRPr kumimoji="0" lang="en-US" altLang="zh-TW" sz="1300" b="1" kern="0" dirty="0">
              <a:solidFill>
                <a:prstClr val="white"/>
              </a:solidFill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00" b="1" kern="0" dirty="0">
                <a:solidFill>
                  <a:prstClr val="white"/>
                </a:solidFill>
                <a:latin typeface="+mn-lt"/>
                <a:ea typeface="+mn-ea"/>
              </a:rPr>
              <a:t>   </a:t>
            </a:r>
            <a:r>
              <a:rPr kumimoji="0" lang="en-US" altLang="zh-TW" sz="1300" b="1" kern="0" dirty="0">
                <a:solidFill>
                  <a:prstClr val="white"/>
                </a:solidFill>
                <a:latin typeface="+mn-lt"/>
                <a:ea typeface="+mn-ea"/>
              </a:rPr>
              <a:t>106/12/23(</a:t>
            </a:r>
            <a:r>
              <a:rPr kumimoji="0" lang="zh-TW" altLang="en-US" sz="1300" b="1" kern="0" dirty="0">
                <a:solidFill>
                  <a:prstClr val="white"/>
                </a:solidFill>
                <a:latin typeface="+mn-lt"/>
                <a:ea typeface="+mn-ea"/>
              </a:rPr>
              <a:t>六</a:t>
            </a:r>
            <a:r>
              <a:rPr kumimoji="0" lang="en-US" altLang="zh-TW" sz="1300" b="1" kern="0" dirty="0">
                <a:solidFill>
                  <a:prstClr val="white"/>
                </a:solidFill>
                <a:latin typeface="+mn-lt"/>
                <a:ea typeface="+mn-ea"/>
              </a:rPr>
              <a:t>)</a:t>
            </a:r>
            <a:r>
              <a:rPr kumimoji="0" lang="zh-TW" altLang="en-US" sz="1300" b="1" kern="0" dirty="0">
                <a:solidFill>
                  <a:prstClr val="white"/>
                </a:solidFill>
                <a:latin typeface="+mn-lt"/>
                <a:ea typeface="+mn-ea"/>
              </a:rPr>
              <a:t>上下午、</a:t>
            </a:r>
            <a:endParaRPr kumimoji="0" lang="en-US" altLang="zh-TW" sz="1300" b="1" kern="0" dirty="0">
              <a:solidFill>
                <a:prstClr val="white"/>
              </a:solidFill>
              <a:latin typeface="+mn-lt"/>
              <a:ea typeface="+mn-ea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300" b="1" kern="0" dirty="0">
                <a:solidFill>
                  <a:prstClr val="white"/>
                </a:solidFill>
                <a:latin typeface="+mn-lt"/>
                <a:ea typeface="+mn-ea"/>
              </a:rPr>
              <a:t>     </a:t>
            </a:r>
            <a:r>
              <a:rPr kumimoji="0" lang="en-US" altLang="zh-TW" sz="1300" b="1" kern="0" dirty="0">
                <a:solidFill>
                  <a:prstClr val="white"/>
                </a:solidFill>
                <a:latin typeface="+mn-lt"/>
                <a:ea typeface="+mn-ea"/>
              </a:rPr>
              <a:t>107/1/6(</a:t>
            </a:r>
            <a:r>
              <a:rPr kumimoji="0" lang="zh-TW" altLang="en-US" sz="1300" b="1" kern="0" dirty="0">
                <a:solidFill>
                  <a:prstClr val="white"/>
                </a:solidFill>
                <a:latin typeface="+mn-lt"/>
                <a:ea typeface="+mn-ea"/>
              </a:rPr>
              <a:t>六</a:t>
            </a:r>
            <a:r>
              <a:rPr kumimoji="0" lang="en-US" altLang="zh-TW" sz="1300" b="1" kern="0" dirty="0">
                <a:solidFill>
                  <a:prstClr val="white"/>
                </a:solidFill>
                <a:latin typeface="+mn-lt"/>
                <a:ea typeface="+mn-ea"/>
              </a:rPr>
              <a:t>)</a:t>
            </a:r>
            <a:r>
              <a:rPr kumimoji="0" lang="zh-TW" altLang="en-US" sz="1300" b="1" kern="0" dirty="0">
                <a:solidFill>
                  <a:prstClr val="white"/>
                </a:solidFill>
                <a:latin typeface="+mn-lt"/>
                <a:ea typeface="+mn-ea"/>
              </a:rPr>
              <a:t>上下午</a:t>
            </a:r>
            <a:endParaRPr kumimoji="0" lang="zh-TW" altLang="en-US" sz="1300" b="1" dirty="0">
              <a:solidFill>
                <a:prstClr val="white"/>
              </a:solidFill>
              <a:latin typeface="+mn-lt"/>
              <a:ea typeface="+mn-ea"/>
            </a:endParaRPr>
          </a:p>
        </p:txBody>
      </p:sp>
      <p:sp>
        <p:nvSpPr>
          <p:cNvPr id="20" name="文字方塊 19"/>
          <p:cNvSpPr txBox="1"/>
          <p:nvPr/>
        </p:nvSpPr>
        <p:spPr bwMode="auto">
          <a:xfrm>
            <a:off x="2339975" y="4868863"/>
            <a:ext cx="18542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省下飲料錢</a:t>
            </a:r>
            <a:endParaRPr kumimoji="0" lang="en-US" altLang="zh-TW" sz="22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標楷體" panose="03000509000000000000" pitchFamily="65" charset="-120"/>
            </a:endParaRPr>
          </a:p>
          <a:p>
            <a:pPr algn="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助老過好年</a:t>
            </a:r>
            <a:endParaRPr kumimoji="0" lang="en-US" altLang="zh-TW" sz="22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標楷體" panose="03000509000000000000" pitchFamily="65" charset="-120"/>
            </a:endParaRPr>
          </a:p>
          <a:p>
            <a:pPr algn="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   </a:t>
            </a:r>
            <a:r>
              <a:rPr kumimoji="0" lang="en-US" altLang="zh-TW" sz="135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anose="03000509000000000000" pitchFamily="65" charset="-120"/>
              </a:rPr>
              <a:t>106/12/25-107/1/5</a:t>
            </a:r>
            <a:endParaRPr kumimoji="0" lang="zh-TW" altLang="en-US" sz="13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 bwMode="auto">
          <a:xfrm>
            <a:off x="4908550" y="1898650"/>
            <a:ext cx="158908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anose="03000509000000000000" pitchFamily="65" charset="-120"/>
              </a:rPr>
              <a:t>2018</a:t>
            </a:r>
            <a:r>
              <a:rPr kumimoji="0" lang="zh-TW" altLang="en-US" sz="2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anose="03000509000000000000" pitchFamily="65" charset="-120"/>
              </a:rPr>
              <a:t>年</a:t>
            </a:r>
            <a:endParaRPr kumimoji="0" lang="en-US" altLang="zh-TW" sz="22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標楷體" panose="03000509000000000000" pitchFamily="65" charset="-120"/>
            </a:endParaRPr>
          </a:p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anose="03000509000000000000" pitchFamily="65" charset="-120"/>
              </a:rPr>
              <a:t>第一件好事</a:t>
            </a:r>
            <a:endParaRPr kumimoji="0" lang="en-US" altLang="zh-TW" sz="22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標楷體" panose="03000509000000000000" pitchFamily="65" charset="-120"/>
            </a:endParaRPr>
          </a:p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anose="03000509000000000000" pitchFamily="65" charset="-120"/>
              </a:rPr>
              <a:t> </a:t>
            </a:r>
            <a:r>
              <a:rPr kumimoji="0" lang="en-US" altLang="zh-TW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anose="03000509000000000000" pitchFamily="65" charset="-120"/>
              </a:rPr>
              <a:t>107/1/8</a:t>
            </a:r>
            <a:r>
              <a:rPr kumimoji="0" lang="zh-TW" altLang="zh-TW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anose="03000509000000000000" pitchFamily="65" charset="-120"/>
              </a:rPr>
              <a:t>朝會</a:t>
            </a:r>
            <a:endParaRPr kumimoji="0" lang="zh-TW" altLang="zh-TW" sz="1600" b="1" kern="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標楷體" panose="03000509000000000000" pitchFamily="65" charset="-120"/>
              <a:cs typeface="Times New Roman"/>
            </a:endParaRPr>
          </a:p>
        </p:txBody>
      </p:sp>
      <p:sp>
        <p:nvSpPr>
          <p:cNvPr id="25" name="文字方塊 24"/>
          <p:cNvSpPr txBox="1"/>
          <p:nvPr/>
        </p:nvSpPr>
        <p:spPr bwMode="auto">
          <a:xfrm>
            <a:off x="4859338" y="3717925"/>
            <a:ext cx="1589087" cy="785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年前陪購物</a:t>
            </a:r>
            <a:endParaRPr kumimoji="0" lang="en-US" altLang="zh-TW" sz="2200" b="1" kern="0" dirty="0">
              <a:solidFill>
                <a:prstClr val="black"/>
              </a:solidFill>
              <a:latin typeface="+mn-lt"/>
              <a:ea typeface="標楷體" panose="03000509000000000000" pitchFamily="65" charset="-120"/>
            </a:endParaRPr>
          </a:p>
          <a:p>
            <a:pPr algn="ctr" fontAlgn="auto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zh-TW" sz="1600" b="1" kern="0" dirty="0">
                <a:solidFill>
                  <a:prstClr val="black"/>
                </a:solidFill>
                <a:latin typeface="+mn-lt"/>
                <a:ea typeface="標楷體" panose="03000509000000000000" pitchFamily="65" charset="-120"/>
              </a:rPr>
              <a:t>107/1/23</a:t>
            </a:r>
          </a:p>
        </p:txBody>
      </p:sp>
      <p:sp>
        <p:nvSpPr>
          <p:cNvPr id="12" name="文字方塊 11"/>
          <p:cNvSpPr txBox="1"/>
          <p:nvPr/>
        </p:nvSpPr>
        <p:spPr bwMode="auto">
          <a:xfrm>
            <a:off x="4873625" y="5372100"/>
            <a:ext cx="1589088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b="1" kern="0" dirty="0">
                <a:latin typeface="+mn-lt"/>
                <a:ea typeface="標楷體" panose="03000509000000000000" pitchFamily="65" charset="-120"/>
              </a:rPr>
              <a:t>街頭勸募</a:t>
            </a:r>
            <a:endParaRPr kumimoji="0" lang="en-US" altLang="zh-TW" sz="2200" b="1" kern="0" dirty="0">
              <a:latin typeface="+mn-lt"/>
              <a:ea typeface="標楷體" panose="03000509000000000000" pitchFamily="65" charset="-120"/>
            </a:endParaRPr>
          </a:p>
          <a:p>
            <a:pPr algn="ctr" fontAlgn="auto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zh-TW" sz="1600" b="1" kern="0" dirty="0">
                <a:latin typeface="+mn-lt"/>
                <a:ea typeface="標楷體" panose="03000509000000000000" pitchFamily="65" charset="-120"/>
              </a:rPr>
              <a:t>107/2/3</a:t>
            </a:r>
          </a:p>
        </p:txBody>
      </p:sp>
      <p:pic>
        <p:nvPicPr>
          <p:cNvPr id="45" name="圖片 44" descr="K:\輔導室(92學年度起)\活動〈輔導室舉辦〉\其他活動\106-1寒冬助老活動\106-1寒冬住老_年前義賣(106.12.24)\106-1寒冬住老_年前義賣照片(106.12.24)\寒冬助老園遊會義賣(副市長侯友宜互動篇)_180112_002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2159000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K:\輔導室(92學年度起)\活動〈輔導室舉辦〉\其他活動\106-1寒冬助老活動\106-2寒冬助老_年前陪購物(107.1.27)\寒冬助老_年前陪購物_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3068638"/>
            <a:ext cx="2406650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K:\輔導室(92學年度起)\活動〈輔導室舉辦〉\其他活動\106-1寒冬助老活動\106-2寒冬助老_年前街頭募款(107.2.3)\DSC03339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5040313"/>
            <a:ext cx="238601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字方塊 26"/>
          <p:cNvSpPr txBox="1"/>
          <p:nvPr/>
        </p:nvSpPr>
        <p:spPr>
          <a:xfrm>
            <a:off x="180305" y="275435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金陵的「合作助人」</a:t>
            </a:r>
          </a:p>
        </p:txBody>
      </p:sp>
      <p:grpSp>
        <p:nvGrpSpPr>
          <p:cNvPr id="28" name="群組 27"/>
          <p:cNvGrpSpPr/>
          <p:nvPr/>
        </p:nvGrpSpPr>
        <p:grpSpPr>
          <a:xfrm>
            <a:off x="7316397" y="330630"/>
            <a:ext cx="1586972" cy="583340"/>
            <a:chOff x="1482" y="2047589"/>
            <a:chExt cx="2116244" cy="973981"/>
          </a:xfrm>
        </p:grpSpPr>
        <p:sp>
          <p:nvSpPr>
            <p:cNvPr id="36" name="圓角矩形 35"/>
            <p:cNvSpPr/>
            <p:nvPr/>
          </p:nvSpPr>
          <p:spPr>
            <a:xfrm>
              <a:off x="1482" y="2047589"/>
              <a:ext cx="2116244" cy="97398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圓角矩形 4"/>
            <p:cNvSpPr txBox="1"/>
            <p:nvPr/>
          </p:nvSpPr>
          <p:spPr>
            <a:xfrm>
              <a:off x="86654" y="2294571"/>
              <a:ext cx="2021152" cy="5419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>
                  <a:latin typeface="華康儷中黑(P)" panose="020B0500000000000000" pitchFamily="34" charset="-120"/>
                  <a:ea typeface="華康儷中黑(P)" panose="020B0500000000000000" pitchFamily="34" charset="-120"/>
                </a:rPr>
                <a:t>資源與運用</a:t>
              </a:r>
              <a:endParaRPr lang="zh-TW" altLang="en-US" sz="2000" kern="1200" dirty="0">
                <a:latin typeface="華康儷中黑(P)" panose="020B0500000000000000" pitchFamily="34" charset="-120"/>
                <a:ea typeface="華康儷中黑(P)" panose="020B0500000000000000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03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3" grpId="0"/>
      <p:bldP spid="25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242583"/>
            <a:ext cx="9171087" cy="758336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23528" y="119675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  </a:t>
            </a:r>
            <a:r>
              <a:rPr lang="zh-TW" altLang="en-US" sz="38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愛心義</a:t>
            </a:r>
            <a:r>
              <a:rPr lang="zh-TW" altLang="en-US" sz="3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賣</a:t>
            </a:r>
            <a:endParaRPr lang="en-US" altLang="zh-TW" sz="3800" b="1" dirty="0" smtClean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9511" y="293033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金陵的「合作助人」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209" y="2028342"/>
            <a:ext cx="2546984" cy="3796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user\Desktop\5900275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47" y="2636912"/>
            <a:ext cx="2490124" cy="3158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ser\Desktop\+GIN_25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2" r="17147"/>
          <a:stretch/>
        </p:blipFill>
        <p:spPr bwMode="auto">
          <a:xfrm>
            <a:off x="3373531" y="2007979"/>
            <a:ext cx="2106383" cy="2379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41284" t="12242" r="1559"/>
          <a:stretch/>
        </p:blipFill>
        <p:spPr>
          <a:xfrm>
            <a:off x="3437366" y="4509120"/>
            <a:ext cx="1978711" cy="2028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群組 13"/>
          <p:cNvGrpSpPr/>
          <p:nvPr/>
        </p:nvGrpSpPr>
        <p:grpSpPr>
          <a:xfrm>
            <a:off x="7164288" y="1154966"/>
            <a:ext cx="1713592" cy="631006"/>
            <a:chOff x="1482" y="3070269"/>
            <a:chExt cx="2131040" cy="973981"/>
          </a:xfrm>
        </p:grpSpPr>
        <p:sp>
          <p:nvSpPr>
            <p:cNvPr id="15" name="圓角矩形 14"/>
            <p:cNvSpPr/>
            <p:nvPr/>
          </p:nvSpPr>
          <p:spPr>
            <a:xfrm>
              <a:off x="1482" y="3070269"/>
              <a:ext cx="2131040" cy="973981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圓角矩形 4"/>
            <p:cNvSpPr txBox="1"/>
            <p:nvPr/>
          </p:nvSpPr>
          <p:spPr>
            <a:xfrm>
              <a:off x="49028" y="3117815"/>
              <a:ext cx="2035948" cy="8788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>
                  <a:latin typeface="華康儷中黑(P)" panose="020B0500000000000000" pitchFamily="34" charset="-120"/>
                  <a:ea typeface="華康儷中黑(P)" panose="020B0500000000000000" pitchFamily="34" charset="-120"/>
                </a:rPr>
                <a:t>成效與推廣</a:t>
              </a:r>
              <a:endParaRPr lang="zh-TW" altLang="en-US" sz="2000" kern="1200" dirty="0">
                <a:latin typeface="華康儷中黑(P)" panose="020B0500000000000000" pitchFamily="34" charset="-120"/>
                <a:ea typeface="華康儷中黑(P)" panose="020B0500000000000000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23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242583"/>
            <a:ext cx="9171087" cy="758336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23528" y="119675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</a:t>
            </a:r>
            <a:r>
              <a:rPr lang="zh-TW" altLang="en-US" sz="4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8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導師經</a:t>
            </a:r>
            <a:r>
              <a:rPr lang="zh-TW" altLang="en-US" sz="3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</a:t>
            </a:r>
            <a:r>
              <a:rPr lang="zh-TW" altLang="en-US" sz="38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3800" b="1" dirty="0" smtClean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9511" y="293033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金陵的「合作助人」</a:t>
            </a:r>
          </a:p>
        </p:txBody>
      </p:sp>
      <p:pic>
        <p:nvPicPr>
          <p:cNvPr id="5" name="Picture 5" descr="D:\HD-E(訓育組工作)\105學年度\105金青\金青513期\409參觀育幼院和導盲犬基金會\5410326873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92740"/>
            <a:ext cx="1337996" cy="2386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D:\HD-E(訓育組工作)\105學年度\105金青\金青513期\409參觀育幼院和導盲犬基金會\54103275041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1" b="5425"/>
          <a:stretch/>
        </p:blipFill>
        <p:spPr bwMode="auto">
          <a:xfrm>
            <a:off x="980109" y="4653136"/>
            <a:ext cx="3971766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HD-E(訓育組工作)\105學年度\105金青\金青513期\409參觀育幼院和導盲犬基金會\捐款給芥菜種子基金會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r="27118"/>
          <a:stretch/>
        </p:blipFill>
        <p:spPr bwMode="auto">
          <a:xfrm>
            <a:off x="980109" y="2276872"/>
            <a:ext cx="2088232" cy="1789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D:\HD-E(訓育組工作)\105學年度\105金青\金青513期\409參觀育幼院和導盲犬基金會\541032774669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7073" r="26253" b="6979"/>
          <a:stretch/>
        </p:blipFill>
        <p:spPr bwMode="auto">
          <a:xfrm rot="4964925">
            <a:off x="4921882" y="2580656"/>
            <a:ext cx="4056085" cy="2904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群組 10"/>
          <p:cNvGrpSpPr/>
          <p:nvPr/>
        </p:nvGrpSpPr>
        <p:grpSpPr>
          <a:xfrm>
            <a:off x="7164288" y="1080133"/>
            <a:ext cx="1713592" cy="631006"/>
            <a:chOff x="1482" y="3070269"/>
            <a:chExt cx="2131040" cy="973981"/>
          </a:xfrm>
        </p:grpSpPr>
        <p:sp>
          <p:nvSpPr>
            <p:cNvPr id="12" name="圓角矩形 11"/>
            <p:cNvSpPr/>
            <p:nvPr/>
          </p:nvSpPr>
          <p:spPr>
            <a:xfrm>
              <a:off x="1482" y="3070269"/>
              <a:ext cx="2131040" cy="973981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圓角矩形 4"/>
            <p:cNvSpPr txBox="1"/>
            <p:nvPr/>
          </p:nvSpPr>
          <p:spPr>
            <a:xfrm>
              <a:off x="49028" y="3117815"/>
              <a:ext cx="2035948" cy="8788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>
                  <a:latin typeface="華康儷中黑(P)" panose="020B0500000000000000" pitchFamily="34" charset="-120"/>
                  <a:ea typeface="華康儷中黑(P)" panose="020B0500000000000000" pitchFamily="34" charset="-120"/>
                </a:rPr>
                <a:t>成效與推廣</a:t>
              </a:r>
              <a:endParaRPr lang="zh-TW" altLang="en-US" sz="2000" kern="1200" dirty="0">
                <a:latin typeface="華康儷中黑(P)" panose="020B0500000000000000" pitchFamily="34" charset="-120"/>
                <a:ea typeface="華康儷中黑(P)" panose="020B0500000000000000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48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242583"/>
            <a:ext cx="9171087" cy="758336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23528" y="119675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社團</a:t>
            </a:r>
            <a:r>
              <a:rPr lang="zh-TW" altLang="en-US" sz="4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8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銀髮關懷</a:t>
            </a:r>
            <a:endParaRPr lang="en-US" altLang="zh-TW" sz="3200" b="1" dirty="0" smtClean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9511" y="293033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金陵的「合作助人」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9"/>
          <a:stretch/>
        </p:blipFill>
        <p:spPr>
          <a:xfrm>
            <a:off x="791579" y="4224640"/>
            <a:ext cx="4248472" cy="230942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8671" y="4135552"/>
            <a:ext cx="1864858" cy="2487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3095345713"/>
              </p:ext>
            </p:extLst>
          </p:nvPr>
        </p:nvGraphicFramePr>
        <p:xfrm>
          <a:off x="791579" y="1734242"/>
          <a:ext cx="7560840" cy="2744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圖片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149" y="4330007"/>
            <a:ext cx="1372052" cy="1372052"/>
          </a:xfrm>
          <a:prstGeom prst="rect">
            <a:avLst/>
          </a:prstGeom>
        </p:spPr>
      </p:pic>
      <p:grpSp>
        <p:nvGrpSpPr>
          <p:cNvPr id="19" name="群組 18"/>
          <p:cNvGrpSpPr/>
          <p:nvPr/>
        </p:nvGrpSpPr>
        <p:grpSpPr>
          <a:xfrm>
            <a:off x="7322149" y="1154356"/>
            <a:ext cx="1586972" cy="583340"/>
            <a:chOff x="1482" y="2047589"/>
            <a:chExt cx="2116244" cy="973981"/>
          </a:xfrm>
        </p:grpSpPr>
        <p:sp>
          <p:nvSpPr>
            <p:cNvPr id="20" name="圓角矩形 19"/>
            <p:cNvSpPr/>
            <p:nvPr/>
          </p:nvSpPr>
          <p:spPr>
            <a:xfrm>
              <a:off x="1482" y="2047589"/>
              <a:ext cx="2116244" cy="97398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圓角矩形 4"/>
            <p:cNvSpPr txBox="1"/>
            <p:nvPr/>
          </p:nvSpPr>
          <p:spPr>
            <a:xfrm>
              <a:off x="86654" y="2294571"/>
              <a:ext cx="2021152" cy="5419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>
                  <a:latin typeface="華康儷中黑(P)" panose="020B0500000000000000" pitchFamily="34" charset="-120"/>
                  <a:ea typeface="華康儷中黑(P)" panose="020B0500000000000000" pitchFamily="34" charset="-120"/>
                </a:rPr>
                <a:t>資源與運用</a:t>
              </a:r>
              <a:endParaRPr lang="zh-TW" altLang="en-US" sz="2000" kern="1200" dirty="0">
                <a:latin typeface="華康儷中黑(P)" panose="020B0500000000000000" pitchFamily="34" charset="-120"/>
                <a:ea typeface="華康儷中黑(P)" panose="020B0500000000000000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27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242583"/>
            <a:ext cx="9171087" cy="758336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23528" y="1196752"/>
            <a:ext cx="86409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社團  </a:t>
            </a:r>
            <a:r>
              <a:rPr lang="zh-TW" altLang="en-US" sz="38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營隊</a:t>
            </a:r>
            <a:r>
              <a:rPr lang="zh-TW" altLang="en-US" sz="3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隊</a:t>
            </a:r>
            <a:r>
              <a:rPr lang="zh-TW" altLang="en-US" sz="38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</a:t>
            </a:r>
            <a:endParaRPr lang="en-US" altLang="zh-TW" sz="40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800" b="1" dirty="0" smtClean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9511" y="293033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金陵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「合作助人」</a:t>
            </a: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571540107"/>
              </p:ext>
            </p:extLst>
          </p:nvPr>
        </p:nvGraphicFramePr>
        <p:xfrm>
          <a:off x="1259632" y="1966193"/>
          <a:ext cx="6192688" cy="4331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196752"/>
            <a:ext cx="1592749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9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242583"/>
            <a:ext cx="9171087" cy="758336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23528" y="119675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  <a:r>
              <a:rPr lang="zh-TW" altLang="en-US" sz="4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8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Smile</a:t>
            </a:r>
            <a:r>
              <a:rPr lang="zh-TW" altLang="en-US" sz="38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學姊</a:t>
            </a:r>
            <a:endParaRPr lang="en-US" altLang="zh-TW" sz="3800" b="1" dirty="0" smtClean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9511" y="293033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金陵的「合作助人」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039224972"/>
              </p:ext>
            </p:extLst>
          </p:nvPr>
        </p:nvGraphicFramePr>
        <p:xfrm>
          <a:off x="1067778" y="1772816"/>
          <a:ext cx="7008441" cy="4257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群組 13"/>
          <p:cNvGrpSpPr/>
          <p:nvPr/>
        </p:nvGrpSpPr>
        <p:grpSpPr>
          <a:xfrm>
            <a:off x="7229268" y="1101292"/>
            <a:ext cx="1693901" cy="706022"/>
            <a:chOff x="1482" y="1024908"/>
            <a:chExt cx="2131098" cy="973981"/>
          </a:xfrm>
        </p:grpSpPr>
        <p:sp>
          <p:nvSpPr>
            <p:cNvPr id="15" name="圓角矩形 14"/>
            <p:cNvSpPr/>
            <p:nvPr/>
          </p:nvSpPr>
          <p:spPr>
            <a:xfrm>
              <a:off x="1482" y="1024908"/>
              <a:ext cx="2131098" cy="973981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圓角矩形 4"/>
            <p:cNvSpPr txBox="1"/>
            <p:nvPr/>
          </p:nvSpPr>
          <p:spPr>
            <a:xfrm>
              <a:off x="49028" y="1072454"/>
              <a:ext cx="2036007" cy="8788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>
                  <a:latin typeface="華康儷中黑(P)" panose="020B0500000000000000" pitchFamily="34" charset="-120"/>
                  <a:ea typeface="華康儷中黑(P)" panose="020B0500000000000000" pitchFamily="34" charset="-120"/>
                </a:rPr>
                <a:t>創新與特色</a:t>
              </a:r>
              <a:endParaRPr lang="zh-TW" altLang="en-US" sz="2000" kern="1200" dirty="0">
                <a:latin typeface="華康儷中黑(P)" panose="020B0500000000000000" pitchFamily="34" charset="-120"/>
                <a:ea typeface="華康儷中黑(P)" panose="020B0500000000000000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730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242583"/>
            <a:ext cx="9171087" cy="758336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23528" y="1196752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  <a:r>
              <a:rPr lang="zh-TW" altLang="en-US" sz="4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8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CTW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79511" y="293033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金陵的「合作助人」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525769425"/>
              </p:ext>
            </p:extLst>
          </p:nvPr>
        </p:nvGraphicFramePr>
        <p:xfrm>
          <a:off x="535618" y="3793263"/>
          <a:ext cx="6885612" cy="3319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D:\HD-E(訓育組工作)\105學年度\105金青\金青514期\書香再傳報導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07" y="2193321"/>
            <a:ext cx="4228033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11"/>
          <a:stretch/>
        </p:blipFill>
        <p:spPr>
          <a:xfrm rot="487906">
            <a:off x="5600014" y="1731965"/>
            <a:ext cx="2498852" cy="2495299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7262802" y="1062933"/>
            <a:ext cx="1693901" cy="648072"/>
            <a:chOff x="1482" y="1024908"/>
            <a:chExt cx="2131098" cy="973981"/>
          </a:xfrm>
        </p:grpSpPr>
        <p:sp>
          <p:nvSpPr>
            <p:cNvPr id="11" name="圓角矩形 10"/>
            <p:cNvSpPr/>
            <p:nvPr/>
          </p:nvSpPr>
          <p:spPr>
            <a:xfrm>
              <a:off x="1482" y="1024908"/>
              <a:ext cx="2131098" cy="973981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圓角矩形 4"/>
            <p:cNvSpPr txBox="1"/>
            <p:nvPr/>
          </p:nvSpPr>
          <p:spPr>
            <a:xfrm>
              <a:off x="49027" y="1161056"/>
              <a:ext cx="2036007" cy="7471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>
                  <a:latin typeface="華康儷中黑(P)" panose="020B0500000000000000" pitchFamily="34" charset="-120"/>
                  <a:ea typeface="華康儷中黑(P)" panose="020B0500000000000000" pitchFamily="34" charset="-120"/>
                </a:rPr>
                <a:t>創新與特色</a:t>
              </a:r>
              <a:endParaRPr lang="zh-TW" altLang="en-US" sz="2000" kern="1200" dirty="0">
                <a:latin typeface="華康儷中黑(P)" panose="020B0500000000000000" pitchFamily="34" charset="-120"/>
                <a:ea typeface="華康儷中黑(P)" panose="020B0500000000000000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68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677456" cy="546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93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/>
          <p:cNvSpPr/>
          <p:nvPr/>
        </p:nvSpPr>
        <p:spPr>
          <a:xfrm>
            <a:off x="-26988" y="44450"/>
            <a:ext cx="9170988" cy="758825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prstClr val="white"/>
              </a:solidFill>
            </a:endParaRPr>
          </a:p>
        </p:txBody>
      </p:sp>
      <p:sp>
        <p:nvSpPr>
          <p:cNvPr id="54" name="文字方塊 53"/>
          <p:cNvSpPr txBox="1"/>
          <p:nvPr/>
        </p:nvSpPr>
        <p:spPr bwMode="auto">
          <a:xfrm>
            <a:off x="40480" y="63712"/>
            <a:ext cx="9036051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CTW</a:t>
            </a:r>
            <a:r>
              <a:rPr kumimoji="0" lang="en-US" altLang="zh-TW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(Change The World)</a:t>
            </a:r>
            <a:r>
              <a:rPr kumimoji="0" lang="zh-TW" altLang="en-US" sz="4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行動方案</a:t>
            </a:r>
            <a:endParaRPr kumimoji="0" lang="zh-TW" altLang="en-US" sz="2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5"/>
          <p:cNvSpPr>
            <a:spLocks noChangeArrowheads="1"/>
          </p:cNvSpPr>
          <p:nvPr/>
        </p:nvSpPr>
        <p:spPr bwMode="auto">
          <a:xfrm>
            <a:off x="323850" y="966788"/>
            <a:ext cx="5400675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zh-TW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kumimoji="0" lang="zh-TW" altLang="zh-TW" sz="28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相信</a:t>
            </a:r>
            <a:endParaRPr kumimoji="0" lang="en-US" altLang="zh-TW" sz="28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zh-TW" sz="32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每個人心中的小夢想</a:t>
            </a:r>
            <a:endParaRPr kumimoji="0" lang="en-US" altLang="zh-TW" sz="3200" b="1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zh-TW" sz="32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都能翻轉</a:t>
            </a:r>
            <a:r>
              <a:rPr kumimoji="0" lang="zh-TW" altLang="zh-TW" sz="3200" b="1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世界</a:t>
            </a:r>
            <a:endParaRPr kumimoji="0" lang="zh-TW" altLang="zh-TW" sz="32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zh-TW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kumimoji="0" lang="zh-TW" altLang="en-US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</a:t>
            </a:r>
            <a:r>
              <a:rPr kumimoji="0" lang="zh-TW" altLang="zh-TW" sz="28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endParaRPr kumimoji="0" lang="en-US" altLang="zh-TW" sz="28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無限的創造力與熱情</a:t>
            </a:r>
            <a:endParaRPr kumimoji="0" lang="en-US" altLang="zh-TW" sz="32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zh-TW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加入助人</a:t>
            </a:r>
            <a:r>
              <a:rPr kumimoji="0" lang="zh-TW" altLang="zh-TW" sz="32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理念</a:t>
            </a:r>
            <a:endParaRPr kumimoji="0" lang="zh-TW" altLang="en-US" sz="32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Picture 2" descr="K:\輔導室(92學年度起)\活動〈輔導室舉辦〉\其他活動\103CTW完整記錄\103-2CTW團體_內政部築夢計畫_你的小夢想,世界大翻轉\內政部成果發表(104.5.16)\DSC04082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/>
          <a:stretch/>
        </p:blipFill>
        <p:spPr bwMode="auto">
          <a:xfrm>
            <a:off x="5364088" y="1070545"/>
            <a:ext cx="3379887" cy="22532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6" name="Picture 3" descr="K:\輔導室(92學年度起)\活動〈輔導室舉辦〉\其他活動\103CTW完整記錄\103-1CTW團體_世界因你而改變(CTW愛心貼紙義賣)計畫\朝會宣導\DSC00643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12279"/>
          <a:stretch/>
        </p:blipFill>
        <p:spPr bwMode="auto">
          <a:xfrm>
            <a:off x="395536" y="4365104"/>
            <a:ext cx="3923308" cy="1847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7" name="Picture 5" descr="K:\輔導室(92學年度起)\活動〈輔導室舉辦〉\其他活動\103CTW完整記錄\103-2CTW團體_內政部築夢計畫_你的小夢想,世界大翻轉\文創商品義賣\DSC04474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/>
          <a:stretch/>
        </p:blipFill>
        <p:spPr bwMode="auto">
          <a:xfrm>
            <a:off x="4625975" y="3645024"/>
            <a:ext cx="4160871" cy="2062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15611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381079"/>
            <a:ext cx="9171087" cy="815673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79511" y="434972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報告主題：合作助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人</a:t>
            </a:r>
          </a:p>
        </p:txBody>
      </p:sp>
      <p:graphicFrame>
        <p:nvGraphicFramePr>
          <p:cNvPr id="8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2754475"/>
              </p:ext>
            </p:extLst>
          </p:nvPr>
        </p:nvGraphicFramePr>
        <p:xfrm>
          <a:off x="611560" y="1340768"/>
          <a:ext cx="8229600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25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J:\daniel\設計物\20180309小招PPT\1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1768" cy="229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J:\daniel\設計物\20180309小招PPT\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t="10114" r="7906" b="5827"/>
          <a:stretch/>
        </p:blipFill>
        <p:spPr bwMode="auto">
          <a:xfrm>
            <a:off x="345711" y="126440"/>
            <a:ext cx="1080120" cy="102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1547664" y="205283"/>
            <a:ext cx="7596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7E2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新北市金陵女中 </a:t>
            </a:r>
            <a:r>
              <a:rPr lang="en-US" altLang="zh-TW" sz="2400" dirty="0" err="1">
                <a:solidFill>
                  <a:srgbClr val="F7E299"/>
                </a:solidFill>
                <a:latin typeface="Arial" panose="020B0604020202020204" pitchFamily="34" charset="0"/>
                <a:ea typeface="文鼎粗毛楷" panose="020B0609010101010101" pitchFamily="49" charset="-120"/>
                <a:cs typeface="Arial" panose="020B0604020202020204" pitchFamily="34" charset="0"/>
              </a:rPr>
              <a:t>Ginling</a:t>
            </a:r>
            <a:r>
              <a:rPr lang="en-US" altLang="zh-TW" sz="2400" dirty="0">
                <a:solidFill>
                  <a:srgbClr val="F7E299"/>
                </a:solidFill>
                <a:latin typeface="Arial" panose="020B0604020202020204" pitchFamily="34" charset="0"/>
                <a:ea typeface="文鼎粗毛楷" panose="020B0609010101010101" pitchFamily="49" charset="-120"/>
                <a:cs typeface="Arial" panose="020B0604020202020204" pitchFamily="34" charset="0"/>
              </a:rPr>
              <a:t> </a:t>
            </a:r>
            <a:r>
              <a:rPr lang="en-US" altLang="zh-TW" sz="2400" dirty="0" smtClean="0">
                <a:solidFill>
                  <a:srgbClr val="F7E299"/>
                </a:solidFill>
                <a:latin typeface="Arial" panose="020B0604020202020204" pitchFamily="34" charset="0"/>
                <a:ea typeface="文鼎粗毛楷" panose="020B0609010101010101" pitchFamily="49" charset="-120"/>
                <a:cs typeface="Arial" panose="020B0604020202020204" pitchFamily="34" charset="0"/>
              </a:rPr>
              <a:t>Girls</a:t>
            </a:r>
            <a:r>
              <a:rPr lang="en-US" altLang="zh-TW" sz="2400" dirty="0">
                <a:solidFill>
                  <a:srgbClr val="F7E299"/>
                </a:solidFill>
                <a:latin typeface="Arial" panose="020B0604020202020204" pitchFamily="34" charset="0"/>
                <a:ea typeface="文鼎粗毛楷" panose="020B0609010101010101" pitchFamily="49" charset="-120"/>
                <a:cs typeface="Arial" panose="020B0604020202020204" pitchFamily="34" charset="0"/>
              </a:rPr>
              <a:t>’ High School</a:t>
            </a:r>
            <a:endParaRPr lang="zh-TW" altLang="en-US" sz="2400" dirty="0">
              <a:solidFill>
                <a:srgbClr val="F7E299"/>
              </a:solidFill>
              <a:latin typeface="Arial" panose="020B0604020202020204" pitchFamily="34" charset="0"/>
              <a:ea typeface="文鼎粗毛楷" panose="020B060901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/>
          <a:stretch/>
        </p:blipFill>
        <p:spPr>
          <a:xfrm rot="222881">
            <a:off x="5130700" y="1782374"/>
            <a:ext cx="2714473" cy="3997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文字方塊 12"/>
          <p:cNvSpPr txBox="1"/>
          <p:nvPr/>
        </p:nvSpPr>
        <p:spPr>
          <a:xfrm>
            <a:off x="1425831" y="2924944"/>
            <a:ext cx="2624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報告完畢</a:t>
            </a:r>
            <a:endParaRPr lang="en-US" altLang="zh-TW" sz="4800" b="1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800" b="1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恭請指導</a:t>
            </a:r>
            <a:endParaRPr lang="en-US" altLang="zh-TW" sz="4800" b="1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505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381079"/>
            <a:ext cx="9171087" cy="815673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79511" y="434972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報告大綱</a:t>
            </a:r>
            <a:endParaRPr lang="zh-TW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809812972"/>
              </p:ext>
            </p:extLst>
          </p:nvPr>
        </p:nvGraphicFramePr>
        <p:xfrm>
          <a:off x="611560" y="1196751"/>
          <a:ext cx="806489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內容版面配置區 3"/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509120"/>
            <a:ext cx="2073260" cy="205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6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258147" cy="694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2915816" y="2564904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7200" b="1" dirty="0" smtClean="0">
                <a:solidFill>
                  <a:srgbClr val="824F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zh-TW" altLang="en-US" sz="7200" b="1" dirty="0">
                <a:solidFill>
                  <a:srgbClr val="824F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  <a:endParaRPr lang="en-US" altLang="zh-TW" sz="7200" b="1" dirty="0" smtClean="0">
              <a:solidFill>
                <a:srgbClr val="824F9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835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242583"/>
            <a:ext cx="9171087" cy="758336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2627784" y="242583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金陵的辦學理念</a:t>
            </a:r>
            <a:endParaRPr lang="zh-TW" altLang="en-US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內容版面配置區 2"/>
          <p:cNvSpPr txBox="1">
            <a:spLocks/>
          </p:cNvSpPr>
          <p:nvPr/>
        </p:nvSpPr>
        <p:spPr>
          <a:xfrm>
            <a:off x="899592" y="1916832"/>
            <a:ext cx="7646392" cy="13681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zh-TW" altLang="en-US" sz="3600" dirty="0" smtClean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     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發揚</a:t>
            </a:r>
            <a:r>
              <a:rPr lang="zh-TW" altLang="zh-TW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厚生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精神，落實全人教育，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凝聚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願景</a:t>
            </a:r>
            <a:r>
              <a:rPr lang="zh-TW" altLang="zh-TW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「豐厚生命，培育國際金陵人</a:t>
            </a:r>
            <a:r>
              <a:rPr lang="zh-TW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zh-TW" altLang="zh-TW" sz="36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176" y="3140968"/>
            <a:ext cx="5040560" cy="3202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群組 6"/>
          <p:cNvGrpSpPr/>
          <p:nvPr/>
        </p:nvGrpSpPr>
        <p:grpSpPr>
          <a:xfrm>
            <a:off x="6876256" y="1131133"/>
            <a:ext cx="2117893" cy="624576"/>
            <a:chOff x="1482" y="2228"/>
            <a:chExt cx="2117893" cy="973981"/>
          </a:xfrm>
        </p:grpSpPr>
        <p:sp>
          <p:nvSpPr>
            <p:cNvPr id="8" name="圓角矩形 7"/>
            <p:cNvSpPr/>
            <p:nvPr/>
          </p:nvSpPr>
          <p:spPr>
            <a:xfrm>
              <a:off x="1482" y="2228"/>
              <a:ext cx="2117893" cy="973981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圓角矩形 4"/>
            <p:cNvSpPr txBox="1"/>
            <p:nvPr/>
          </p:nvSpPr>
          <p:spPr>
            <a:xfrm>
              <a:off x="49028" y="49773"/>
              <a:ext cx="2022801" cy="8788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kern="1200" dirty="0" smtClean="0">
                  <a:latin typeface="華康儷中黑(P)" panose="020B0500000000000000" pitchFamily="34" charset="-120"/>
                  <a:ea typeface="華康儷中黑(P)" panose="020B0500000000000000" pitchFamily="34" charset="-120"/>
                </a:rPr>
                <a:t>活動理念與目標</a:t>
              </a:r>
              <a:endParaRPr lang="zh-TW" altLang="en-US" sz="2000" kern="1200" dirty="0">
                <a:latin typeface="華康儷中黑(P)" panose="020B0500000000000000" pitchFamily="34" charset="-120"/>
                <a:ea typeface="華康儷中黑(P)" panose="020B0500000000000000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101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260648"/>
            <a:ext cx="9171087" cy="758336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金陵學校特色</a:t>
            </a:r>
            <a:endParaRPr lang="zh-TW" altLang="en-US" sz="4400" b="1" dirty="0">
              <a:ln w="18000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1762190654"/>
              </p:ext>
            </p:extLst>
          </p:nvPr>
        </p:nvGraphicFramePr>
        <p:xfrm>
          <a:off x="1096156" y="1340768"/>
          <a:ext cx="692460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112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27087" y="231162"/>
            <a:ext cx="9171087" cy="758336"/>
          </a:xfrm>
          <a:prstGeom prst="rect">
            <a:avLst/>
          </a:prstGeom>
          <a:solidFill>
            <a:srgbClr val="824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zh-TW" altLang="en-US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835696" y="1700808"/>
            <a:ext cx="6124327" cy="41857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榮獲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教育部表揚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280988">
              <a:buFont typeface="Arial" panose="020B0604020202020204" pitchFamily="34" charset="0"/>
              <a:buChar char="•"/>
            </a:pPr>
            <a:r>
              <a:rPr lang="zh-TW" altLang="zh-TW" sz="32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友善</a:t>
            </a:r>
            <a:r>
              <a:rPr lang="zh-TW" altLang="zh-TW" sz="32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</a:t>
            </a:r>
            <a:r>
              <a:rPr lang="en-US" altLang="zh-TW" sz="32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卓越</a:t>
            </a:r>
            <a:r>
              <a:rPr lang="zh-TW" altLang="zh-TW" sz="32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學校獎</a:t>
            </a:r>
            <a:endParaRPr lang="en-US" altLang="zh-TW" sz="32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280988">
              <a:buFont typeface="Arial" panose="020B0604020202020204" pitchFamily="34" charset="0"/>
              <a:buChar char="•"/>
            </a:pPr>
            <a:r>
              <a:rPr lang="zh-TW" altLang="zh-TW" sz="3200" dirty="0" smtClean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zh-TW" sz="32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本位體育課程標竿學校</a:t>
            </a:r>
            <a:r>
              <a:rPr lang="zh-TW" altLang="en-US" sz="3200" dirty="0" smtClean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獎</a:t>
            </a:r>
            <a:endParaRPr lang="en-US" altLang="zh-TW" sz="3200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280988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生命教育特色學校績優獎</a:t>
            </a:r>
            <a:endParaRPr lang="en-US" altLang="zh-TW" sz="32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280988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品德教育特色學校績優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獎</a:t>
            </a:r>
            <a:endParaRPr lang="en-US" altLang="zh-TW" sz="320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zh-TW" altLang="zh-TW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榮獲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新北市表揚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280988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樂活之星特色學校特優獎</a:t>
            </a:r>
            <a:endParaRPr lang="en-US" altLang="zh-TW" sz="3200" dirty="0">
              <a:solidFill>
                <a:srgbClr val="99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280988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家庭教育學校績優</a:t>
            </a:r>
            <a:r>
              <a:rPr lang="zh-TW" altLang="en-US" sz="32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獎</a:t>
            </a:r>
            <a:endParaRPr lang="en-US" altLang="zh-TW" sz="3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267744" y="242516"/>
            <a:ext cx="4784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金陵</a:t>
            </a:r>
            <a:r>
              <a:rPr lang="zh-TW" altLang="en-US" sz="4400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的榮</a:t>
            </a:r>
            <a:r>
              <a:rPr lang="zh-TW" altLang="en-US" sz="4400" b="1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譽</a:t>
            </a:r>
            <a:endParaRPr lang="en-US" altLang="zh-TW" sz="4400" b="1" dirty="0" smtClean="0">
              <a:ln w="18000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986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3059832" y="2492896"/>
            <a:ext cx="33850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600" b="1" dirty="0" smtClean="0">
                <a:solidFill>
                  <a:srgbClr val="824F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</a:t>
            </a:r>
            <a:endParaRPr lang="en-US" altLang="zh-TW" sz="9600" b="1" dirty="0" smtClean="0">
              <a:solidFill>
                <a:srgbClr val="824F9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835696" y="5678207"/>
            <a:ext cx="5713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一個人走得快，一群人走得</a:t>
            </a:r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</a:t>
            </a:r>
            <a:endParaRPr lang="en-US" altLang="zh-TW" sz="2800" b="1" dirty="0" smtClean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200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755</Words>
  <Application>Microsoft Office PowerPoint</Application>
  <PresentationFormat>如螢幕大小 (4:3)</PresentationFormat>
  <Paragraphs>189</Paragraphs>
  <Slides>30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1" baseType="lpstr">
      <vt:lpstr>微軟正黑體</vt:lpstr>
      <vt:lpstr>新細明體</vt:lpstr>
      <vt:lpstr>文鼎粗毛楷</vt:lpstr>
      <vt:lpstr>Arial</vt:lpstr>
      <vt:lpstr>標楷體</vt:lpstr>
      <vt:lpstr>Wingdings</vt:lpstr>
      <vt:lpstr>華康儷中黑(P)</vt:lpstr>
      <vt:lpstr>Calibri</vt:lpstr>
      <vt:lpstr>Times New Roman</vt:lpstr>
      <vt:lpstr>華康中黑體(P)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daniel</dc:creator>
  <cp:lastModifiedBy>user</cp:lastModifiedBy>
  <cp:revision>143</cp:revision>
  <dcterms:created xsi:type="dcterms:W3CDTF">2018-03-09T05:58:18Z</dcterms:created>
  <dcterms:modified xsi:type="dcterms:W3CDTF">2018-04-16T12:25:09Z</dcterms:modified>
</cp:coreProperties>
</file>