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6.xml" ContentType="application/vnd.openxmlformats-officedocument.presentationml.notesSlide+xml"/>
  <Override PartName="/ppt/tags/tag41.xml" ContentType="application/vnd.openxmlformats-officedocument.presentationml.tags+xml"/>
  <Override PartName="/ppt/notesSlides/notesSlide7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12.xml" ContentType="application/vnd.openxmlformats-officedocument.presentationml.notesSlide+xml"/>
  <Override PartName="/ppt/tags/tag74.xml" ContentType="application/vnd.openxmlformats-officedocument.presentationml.tags+xml"/>
  <Override PartName="/ppt/notesSlides/notesSlide13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handoutMasterIdLst>
    <p:handoutMasterId r:id="rId19"/>
  </p:handoutMasterIdLst>
  <p:sldIdLst>
    <p:sldId id="312" r:id="rId2"/>
    <p:sldId id="365" r:id="rId3"/>
    <p:sldId id="384" r:id="rId4"/>
    <p:sldId id="388" r:id="rId5"/>
    <p:sldId id="354" r:id="rId6"/>
    <p:sldId id="314" r:id="rId7"/>
    <p:sldId id="378" r:id="rId8"/>
    <p:sldId id="329" r:id="rId9"/>
    <p:sldId id="386" r:id="rId10"/>
    <p:sldId id="316" r:id="rId11"/>
    <p:sldId id="385" r:id="rId12"/>
    <p:sldId id="377" r:id="rId13"/>
    <p:sldId id="374" r:id="rId14"/>
    <p:sldId id="381" r:id="rId15"/>
    <p:sldId id="387" r:id="rId16"/>
    <p:sldId id="389" r:id="rId17"/>
  </p:sldIdLst>
  <p:sldSz cx="10691813" cy="7559675"/>
  <p:notesSz cx="9939338" cy="6805613"/>
  <p:defaultTextStyle>
    <a:defPPr>
      <a:defRPr lang="zh-TW"/>
    </a:defPPr>
    <a:lvl1pPr marL="0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FES" initials="Y" lastIdx="0" clrIdx="0">
    <p:extLst>
      <p:ext uri="{19B8F6BF-5375-455C-9EA6-DF929625EA0E}">
        <p15:presenceInfo xmlns:p15="http://schemas.microsoft.com/office/powerpoint/2012/main" userId="YFE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0066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96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6" d="100"/>
          <a:sy n="116" d="100"/>
        </p:scale>
        <p:origin x="238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zh-TW" altLang="en-US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挫撞傷數量統計</a:t>
            </a:r>
            <a:endParaRPr lang="zh-TW" altLang="en-US" b="1" dirty="0">
              <a:solidFill>
                <a:srgbClr val="002060"/>
              </a:solidFill>
            </a:endParaRPr>
          </a:p>
        </c:rich>
      </c:tx>
      <c:layout/>
      <c:overlay val="0"/>
      <c:spPr>
        <a:solidFill>
          <a:srgbClr val="FFFF00"/>
        </a:solidFill>
        <a:ln w="6350" cap="flat" cmpd="sng" algn="ctr">
          <a:solidFill>
            <a:srgbClr val="FFFF00"/>
          </a:solidFill>
          <a:prstDash val="solid"/>
          <a:miter lim="800000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受傷數量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工作表1!$A$2:$A$5</c:f>
              <c:strCache>
                <c:ptCount val="4"/>
                <c:pt idx="0">
                  <c:v>104年</c:v>
                </c:pt>
                <c:pt idx="1">
                  <c:v>105年</c:v>
                </c:pt>
                <c:pt idx="2">
                  <c:v>106年</c:v>
                </c:pt>
                <c:pt idx="3">
                  <c:v>107年</c:v>
                </c:pt>
              </c:strCache>
            </c:strRef>
          </c:cat>
          <c:val>
            <c:numRef>
              <c:f>工作表1!$B$2:$B$5</c:f>
              <c:numCache>
                <c:formatCode>General</c:formatCode>
                <c:ptCount val="4"/>
                <c:pt idx="0">
                  <c:v>1212</c:v>
                </c:pt>
                <c:pt idx="1">
                  <c:v>805</c:v>
                </c:pt>
                <c:pt idx="2">
                  <c:v>823</c:v>
                </c:pt>
                <c:pt idx="3">
                  <c:v>647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DC0-4A34-A719-9444135BE3D0}"/>
            </c:ext>
          </c:extLst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欄1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工作表1!$A$2:$A$5</c:f>
              <c:strCache>
                <c:ptCount val="4"/>
                <c:pt idx="0">
                  <c:v>104年</c:v>
                </c:pt>
                <c:pt idx="1">
                  <c:v>105年</c:v>
                </c:pt>
                <c:pt idx="2">
                  <c:v>106年</c:v>
                </c:pt>
                <c:pt idx="3">
                  <c:v>107年</c:v>
                </c:pt>
              </c:strCache>
            </c:strRef>
          </c:cat>
          <c:val>
            <c:numRef>
              <c:f>工作表1!$C$2:$C$5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DC0-4A34-A719-9444135BE3D0}"/>
            </c:ext>
          </c:extLst>
        </c:ser>
        <c:ser>
          <c:idx val="2"/>
          <c:order val="2"/>
          <c:tx>
            <c:strRef>
              <c:f>工作表1!$D$1</c:f>
              <c:strCache>
                <c:ptCount val="1"/>
                <c:pt idx="0">
                  <c:v>欄2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工作表1!$A$2:$A$5</c:f>
              <c:strCache>
                <c:ptCount val="4"/>
                <c:pt idx="0">
                  <c:v>104年</c:v>
                </c:pt>
                <c:pt idx="1">
                  <c:v>105年</c:v>
                </c:pt>
                <c:pt idx="2">
                  <c:v>106年</c:v>
                </c:pt>
                <c:pt idx="3">
                  <c:v>107年</c:v>
                </c:pt>
              </c:strCache>
            </c:strRef>
          </c:cat>
          <c:val>
            <c:numRef>
              <c:f>工作表1!$D$2:$D$5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DC0-4A34-A719-9444135BE3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59616303"/>
        <c:axId val="1459626287"/>
      </c:lineChart>
      <c:catAx>
        <c:axId val="14596163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459626287"/>
        <c:crosses val="autoZero"/>
        <c:auto val="1"/>
        <c:lblAlgn val="ctr"/>
        <c:lblOffset val="100"/>
        <c:noMultiLvlLbl val="0"/>
      </c:catAx>
      <c:valAx>
        <c:axId val="14596262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4596163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zh-TW" altLang="en-US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走廊受傷數量統計</a:t>
            </a:r>
            <a:endParaRPr lang="zh-TW" altLang="en-US" b="1" dirty="0">
              <a:solidFill>
                <a:srgbClr val="002060"/>
              </a:solidFill>
            </a:endParaRPr>
          </a:p>
        </c:rich>
      </c:tx>
      <c:layout>
        <c:manualLayout>
          <c:xMode val="edge"/>
          <c:yMode val="edge"/>
          <c:x val="0.29280956809806108"/>
          <c:y val="2.7801746548041018E-2"/>
        </c:manualLayout>
      </c:layout>
      <c:overlay val="0"/>
      <c:spPr>
        <a:solidFill>
          <a:srgbClr val="FFFF00"/>
        </a:solidFill>
        <a:ln w="6350" cap="flat" cmpd="sng" algn="ctr">
          <a:solidFill>
            <a:srgbClr val="FFFF00"/>
          </a:solidFill>
          <a:prstDash val="solid"/>
          <a:miter lim="800000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受傷數量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工作表1!$A$2:$A$5</c:f>
              <c:strCache>
                <c:ptCount val="4"/>
                <c:pt idx="0">
                  <c:v>104年</c:v>
                </c:pt>
                <c:pt idx="1">
                  <c:v>105年</c:v>
                </c:pt>
                <c:pt idx="2">
                  <c:v>106年</c:v>
                </c:pt>
                <c:pt idx="3">
                  <c:v>107年</c:v>
                </c:pt>
              </c:strCache>
            </c:strRef>
          </c:cat>
          <c:val>
            <c:numRef>
              <c:f>工作表1!$B$2:$B$5</c:f>
              <c:numCache>
                <c:formatCode>General</c:formatCode>
                <c:ptCount val="4"/>
                <c:pt idx="0">
                  <c:v>298</c:v>
                </c:pt>
                <c:pt idx="1">
                  <c:v>194</c:v>
                </c:pt>
                <c:pt idx="2">
                  <c:v>205</c:v>
                </c:pt>
                <c:pt idx="3">
                  <c:v>129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80C-404D-A7C8-85FAB0212B00}"/>
            </c:ext>
          </c:extLst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欄1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工作表1!$A$2:$A$5</c:f>
              <c:strCache>
                <c:ptCount val="4"/>
                <c:pt idx="0">
                  <c:v>104年</c:v>
                </c:pt>
                <c:pt idx="1">
                  <c:v>105年</c:v>
                </c:pt>
                <c:pt idx="2">
                  <c:v>106年</c:v>
                </c:pt>
                <c:pt idx="3">
                  <c:v>107年</c:v>
                </c:pt>
              </c:strCache>
            </c:strRef>
          </c:cat>
          <c:val>
            <c:numRef>
              <c:f>工作表1!$C$2:$C$5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80C-404D-A7C8-85FAB0212B00}"/>
            </c:ext>
          </c:extLst>
        </c:ser>
        <c:ser>
          <c:idx val="2"/>
          <c:order val="2"/>
          <c:tx>
            <c:strRef>
              <c:f>工作表1!$D$1</c:f>
              <c:strCache>
                <c:ptCount val="1"/>
                <c:pt idx="0">
                  <c:v>欄2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工作表1!$A$2:$A$5</c:f>
              <c:strCache>
                <c:ptCount val="4"/>
                <c:pt idx="0">
                  <c:v>104年</c:v>
                </c:pt>
                <c:pt idx="1">
                  <c:v>105年</c:v>
                </c:pt>
                <c:pt idx="2">
                  <c:v>106年</c:v>
                </c:pt>
                <c:pt idx="3">
                  <c:v>107年</c:v>
                </c:pt>
              </c:strCache>
            </c:strRef>
          </c:cat>
          <c:val>
            <c:numRef>
              <c:f>工作表1!$D$2:$D$5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80C-404D-A7C8-85FAB0212B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45030063"/>
        <c:axId val="1145022575"/>
      </c:lineChart>
      <c:catAx>
        <c:axId val="11450300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145022575"/>
        <c:crosses val="autoZero"/>
        <c:auto val="1"/>
        <c:lblAlgn val="ctr"/>
        <c:lblOffset val="100"/>
        <c:noMultiLvlLbl val="0"/>
      </c:catAx>
      <c:valAx>
        <c:axId val="11450225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1450300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image" Target="../media/image60.jpeg"/><Relationship Id="rId4" Type="http://schemas.openxmlformats.org/officeDocument/2006/relationships/image" Target="../media/image63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image" Target="../media/image64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image" Target="../media/image60.jpeg"/><Relationship Id="rId4" Type="http://schemas.openxmlformats.org/officeDocument/2006/relationships/image" Target="../media/image63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image" Target="../media/image6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586ABF-5181-4AEB-9BA9-6320033F767F}" type="doc">
      <dgm:prSet loTypeId="urn:microsoft.com/office/officeart/2005/8/layout/cycle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49C1300A-FA49-4EB0-B12F-EECD1D7401E5}">
      <dgm:prSet phldrT="[文字]" custT="1"/>
      <dgm:spPr/>
      <dgm:t>
        <a:bodyPr/>
        <a:lstStyle/>
        <a:p>
          <a:pPr>
            <a:lnSpc>
              <a:spcPts val="2800"/>
            </a:lnSpc>
            <a:spcAft>
              <a:spcPts val="600"/>
            </a:spcAft>
          </a:pPr>
          <a:r>
            <a:rPr kumimoji="0" lang="zh-TW" altLang="en-US" sz="3200" b="1" dirty="0" smtClean="0">
              <a:latin typeface="標楷體" panose="03000509000000000000" pitchFamily="65" charset="-120"/>
              <a:ea typeface="標楷體" panose="03000509000000000000" pitchFamily="65" charset="-120"/>
              <a:cs typeface="文鼎粗魏碑"/>
            </a:rPr>
            <a:t>發揮創意</a:t>
          </a:r>
          <a:endParaRPr lang="zh-TW" altLang="en-US" sz="3200" dirty="0"/>
        </a:p>
      </dgm:t>
    </dgm:pt>
    <dgm:pt modelId="{9CC0D659-D09C-4BF6-BBCF-F2B7DF44D97A}" type="parTrans" cxnId="{041BA657-9BA6-47C4-A16B-57FC7BEBD357}">
      <dgm:prSet/>
      <dgm:spPr/>
      <dgm:t>
        <a:bodyPr/>
        <a:lstStyle/>
        <a:p>
          <a:endParaRPr lang="zh-TW" altLang="en-US"/>
        </a:p>
      </dgm:t>
    </dgm:pt>
    <dgm:pt modelId="{D821E07C-E661-4FF1-B1C8-8615FEC84F66}" type="sibTrans" cxnId="{041BA657-9BA6-47C4-A16B-57FC7BEBD357}">
      <dgm:prSet/>
      <dgm:spPr/>
      <dgm:t>
        <a:bodyPr/>
        <a:lstStyle/>
        <a:p>
          <a:endParaRPr lang="zh-TW" altLang="en-US"/>
        </a:p>
      </dgm:t>
    </dgm:pt>
    <dgm:pt modelId="{12661DEB-2CEE-4268-AAA7-0D96DF68E1FB}">
      <dgm:prSet phldrT="[文字]" custT="1"/>
      <dgm:spPr/>
      <dgm:t>
        <a:bodyPr/>
        <a:lstStyle/>
        <a:p>
          <a:pPr algn="r"/>
          <a:r>
            <a:rPr kumimoji="0" lang="zh-TW" altLang="en-US" sz="3200" b="1" dirty="0" smtClean="0">
              <a:latin typeface="標楷體" panose="03000509000000000000" pitchFamily="65" charset="-120"/>
              <a:ea typeface="標楷體" panose="03000509000000000000" pitchFamily="65" charset="-120"/>
              <a:cs typeface="文鼎粗魏碑"/>
            </a:rPr>
            <a:t>展現活力</a:t>
          </a:r>
          <a:endParaRPr lang="zh-TW" altLang="en-US" sz="3200" dirty="0"/>
        </a:p>
      </dgm:t>
    </dgm:pt>
    <dgm:pt modelId="{38D57FDE-94A5-4C82-99D8-944A0C02ED86}" type="parTrans" cxnId="{F66FF8C9-E9E7-41E2-8E70-580565CF86F4}">
      <dgm:prSet/>
      <dgm:spPr/>
      <dgm:t>
        <a:bodyPr/>
        <a:lstStyle/>
        <a:p>
          <a:endParaRPr lang="zh-TW" altLang="en-US"/>
        </a:p>
      </dgm:t>
    </dgm:pt>
    <dgm:pt modelId="{36CB3576-1232-44C8-A886-D9D114FF370D}" type="sibTrans" cxnId="{F66FF8C9-E9E7-41E2-8E70-580565CF86F4}">
      <dgm:prSet/>
      <dgm:spPr/>
      <dgm:t>
        <a:bodyPr/>
        <a:lstStyle/>
        <a:p>
          <a:endParaRPr lang="zh-TW" altLang="en-US"/>
        </a:p>
      </dgm:t>
    </dgm:pt>
    <dgm:pt modelId="{07DF7702-07D6-4F80-8E6F-8EA2530C43AF}">
      <dgm:prSet phldrT="[文字]" custT="1"/>
      <dgm:spPr/>
      <dgm:t>
        <a:bodyPr/>
        <a:lstStyle/>
        <a:p>
          <a:r>
            <a:rPr lang="zh-TW" altLang="en-US" sz="32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充滿自信</a:t>
          </a:r>
          <a:endParaRPr lang="zh-TW" altLang="en-US" sz="3200" dirty="0"/>
        </a:p>
      </dgm:t>
    </dgm:pt>
    <dgm:pt modelId="{C78AF898-1E62-40D3-8F1F-3C106D8B8A3C}" type="parTrans" cxnId="{B3202D05-E197-41A6-919C-1A503425CA10}">
      <dgm:prSet/>
      <dgm:spPr/>
      <dgm:t>
        <a:bodyPr/>
        <a:lstStyle/>
        <a:p>
          <a:endParaRPr lang="zh-TW" altLang="en-US"/>
        </a:p>
      </dgm:t>
    </dgm:pt>
    <dgm:pt modelId="{153F2738-3B3A-4197-BBF4-D2DAFC51DA99}" type="sibTrans" cxnId="{B3202D05-E197-41A6-919C-1A503425CA10}">
      <dgm:prSet/>
      <dgm:spPr/>
      <dgm:t>
        <a:bodyPr/>
        <a:lstStyle/>
        <a:p>
          <a:endParaRPr lang="zh-TW" altLang="en-US"/>
        </a:p>
      </dgm:t>
    </dgm:pt>
    <dgm:pt modelId="{95B0362D-6778-436B-879B-417BABEE2A75}">
      <dgm:prSet phldrT="[文字]" custT="1"/>
      <dgm:spPr/>
      <dgm:t>
        <a:bodyPr/>
        <a:lstStyle/>
        <a:p>
          <a:r>
            <a:rPr lang="zh-TW" altLang="en-US" sz="3200" b="1" dirty="0" smtClean="0">
              <a:solidFill>
                <a:sysClr val="window" lastClr="FFFFFF"/>
              </a:solidFill>
              <a:latin typeface="書法家中楷體" panose="02010609010101010101" pitchFamily="49" charset="-120"/>
              <a:ea typeface="書法家中楷體" panose="02010609010101010101" pitchFamily="49" charset="-120"/>
              <a:cs typeface="+mn-cs"/>
            </a:rPr>
            <a:t>懂得尊重</a:t>
          </a:r>
          <a:endParaRPr lang="zh-TW" altLang="en-US" sz="3200" dirty="0"/>
        </a:p>
      </dgm:t>
    </dgm:pt>
    <dgm:pt modelId="{ADA0BB5A-0B3D-4FC8-BD04-7A43B98000B7}" type="parTrans" cxnId="{1E9FBBB4-ED45-4EEC-9844-CE29FFCC3F50}">
      <dgm:prSet/>
      <dgm:spPr/>
      <dgm:t>
        <a:bodyPr/>
        <a:lstStyle/>
        <a:p>
          <a:endParaRPr lang="zh-TW" altLang="en-US"/>
        </a:p>
      </dgm:t>
    </dgm:pt>
    <dgm:pt modelId="{36C14908-B755-4F46-82F5-6BAFF15BF304}" type="sibTrans" cxnId="{1E9FBBB4-ED45-4EEC-9844-CE29FFCC3F50}">
      <dgm:prSet/>
      <dgm:spPr/>
      <dgm:t>
        <a:bodyPr/>
        <a:lstStyle/>
        <a:p>
          <a:endParaRPr lang="zh-TW" altLang="en-US"/>
        </a:p>
      </dgm:t>
    </dgm:pt>
    <dgm:pt modelId="{11B27F6A-9314-4E64-98CA-47029DC45BBF}">
      <dgm:prSet phldrT="[文字]" custT="1"/>
      <dgm:spPr/>
      <dgm:t>
        <a:bodyPr/>
        <a:lstStyle/>
        <a:p>
          <a:r>
            <a:rPr lang="zh-TW" altLang="en-US" sz="3200" b="1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擁抱夢想</a:t>
          </a:r>
          <a:endParaRPr lang="zh-TW" altLang="en-US" sz="3200" dirty="0"/>
        </a:p>
      </dgm:t>
    </dgm:pt>
    <dgm:pt modelId="{E95ACAB1-FF74-486D-9CAB-0643E7714E10}" type="parTrans" cxnId="{51459DC7-B8A4-46A2-85C5-CD8A5BD8304E}">
      <dgm:prSet/>
      <dgm:spPr/>
      <dgm:t>
        <a:bodyPr/>
        <a:lstStyle/>
        <a:p>
          <a:endParaRPr lang="zh-TW" altLang="en-US"/>
        </a:p>
      </dgm:t>
    </dgm:pt>
    <dgm:pt modelId="{E0AE0AA7-0870-4887-88CB-1DDB2BB49656}" type="sibTrans" cxnId="{51459DC7-B8A4-46A2-85C5-CD8A5BD8304E}">
      <dgm:prSet/>
      <dgm:spPr/>
      <dgm:t>
        <a:bodyPr/>
        <a:lstStyle/>
        <a:p>
          <a:endParaRPr lang="zh-TW" altLang="en-US"/>
        </a:p>
      </dgm:t>
    </dgm:pt>
    <dgm:pt modelId="{55ACA3EA-AA8B-4BA2-9141-39B70205B37B}" type="pres">
      <dgm:prSet presAssocID="{AB586ABF-5181-4AEB-9BA9-6320033F767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D58C666-C07C-437D-9EB6-A3750BA65202}" type="pres">
      <dgm:prSet presAssocID="{49C1300A-FA49-4EB0-B12F-EECD1D7401E5}" presName="node" presStyleLbl="node1" presStyleIdx="0" presStyleCnt="5" custRadScaleRad="100003" custRadScaleInc="198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ABA3D7E-4445-4FC8-A913-2C8C0AF995BC}" type="pres">
      <dgm:prSet presAssocID="{49C1300A-FA49-4EB0-B12F-EECD1D7401E5}" presName="spNode" presStyleCnt="0"/>
      <dgm:spPr/>
    </dgm:pt>
    <dgm:pt modelId="{9C94040C-02CE-4E21-B459-9295122D148A}" type="pres">
      <dgm:prSet presAssocID="{D821E07C-E661-4FF1-B1C8-8615FEC84F66}" presName="sibTrans" presStyleLbl="sibTrans1D1" presStyleIdx="0" presStyleCnt="5"/>
      <dgm:spPr/>
      <dgm:t>
        <a:bodyPr/>
        <a:lstStyle/>
        <a:p>
          <a:endParaRPr lang="zh-TW" altLang="en-US"/>
        </a:p>
      </dgm:t>
    </dgm:pt>
    <dgm:pt modelId="{47EC735D-4E03-4279-B495-29564102E659}" type="pres">
      <dgm:prSet presAssocID="{12661DEB-2CEE-4268-AAA7-0D96DF68E1F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22932A1-CCDE-4F03-8E16-40B141BE8134}" type="pres">
      <dgm:prSet presAssocID="{12661DEB-2CEE-4268-AAA7-0D96DF68E1FB}" presName="spNode" presStyleCnt="0"/>
      <dgm:spPr/>
    </dgm:pt>
    <dgm:pt modelId="{ECB877D4-74CD-480F-BC8C-E0140E8AFBB6}" type="pres">
      <dgm:prSet presAssocID="{36CB3576-1232-44C8-A886-D9D114FF370D}" presName="sibTrans" presStyleLbl="sibTrans1D1" presStyleIdx="1" presStyleCnt="5"/>
      <dgm:spPr/>
      <dgm:t>
        <a:bodyPr/>
        <a:lstStyle/>
        <a:p>
          <a:endParaRPr lang="zh-TW" altLang="en-US"/>
        </a:p>
      </dgm:t>
    </dgm:pt>
    <dgm:pt modelId="{8DC69369-E6B1-43E1-AAA7-F587A24D3260}" type="pres">
      <dgm:prSet presAssocID="{07DF7702-07D6-4F80-8E6F-8EA2530C43A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9DF2840-C889-4C2D-AD23-8576643C59C7}" type="pres">
      <dgm:prSet presAssocID="{07DF7702-07D6-4F80-8E6F-8EA2530C43AF}" presName="spNode" presStyleCnt="0"/>
      <dgm:spPr/>
    </dgm:pt>
    <dgm:pt modelId="{333BBB44-63BF-46A7-BBA4-6BF22069EEF1}" type="pres">
      <dgm:prSet presAssocID="{153F2738-3B3A-4197-BBF4-D2DAFC51DA99}" presName="sibTrans" presStyleLbl="sibTrans1D1" presStyleIdx="2" presStyleCnt="5"/>
      <dgm:spPr/>
      <dgm:t>
        <a:bodyPr/>
        <a:lstStyle/>
        <a:p>
          <a:endParaRPr lang="zh-TW" altLang="en-US"/>
        </a:p>
      </dgm:t>
    </dgm:pt>
    <dgm:pt modelId="{32A4BE27-A92C-4AB0-8F44-424CE27C3B01}" type="pres">
      <dgm:prSet presAssocID="{95B0362D-6778-436B-879B-417BABEE2A7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A8491A1-CCB6-4A93-927E-A2299478EAE2}" type="pres">
      <dgm:prSet presAssocID="{95B0362D-6778-436B-879B-417BABEE2A75}" presName="spNode" presStyleCnt="0"/>
      <dgm:spPr/>
    </dgm:pt>
    <dgm:pt modelId="{3857814F-9330-45BF-AFA2-2C02C4BE09C3}" type="pres">
      <dgm:prSet presAssocID="{36C14908-B755-4F46-82F5-6BAFF15BF304}" presName="sibTrans" presStyleLbl="sibTrans1D1" presStyleIdx="3" presStyleCnt="5"/>
      <dgm:spPr/>
      <dgm:t>
        <a:bodyPr/>
        <a:lstStyle/>
        <a:p>
          <a:endParaRPr lang="zh-TW" altLang="en-US"/>
        </a:p>
      </dgm:t>
    </dgm:pt>
    <dgm:pt modelId="{A71202C5-E185-49CE-A946-6859304DF19D}" type="pres">
      <dgm:prSet presAssocID="{11B27F6A-9314-4E64-98CA-47029DC45BB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EA78981-F1C3-455D-A0DF-8F12F7D8B009}" type="pres">
      <dgm:prSet presAssocID="{11B27F6A-9314-4E64-98CA-47029DC45BBF}" presName="spNode" presStyleCnt="0"/>
      <dgm:spPr/>
    </dgm:pt>
    <dgm:pt modelId="{89CDC9E3-4784-4E9F-A0AA-ADDC8434D530}" type="pres">
      <dgm:prSet presAssocID="{E0AE0AA7-0870-4887-88CB-1DDB2BB49656}" presName="sibTrans" presStyleLbl="sibTrans1D1" presStyleIdx="4" presStyleCnt="5"/>
      <dgm:spPr/>
      <dgm:t>
        <a:bodyPr/>
        <a:lstStyle/>
        <a:p>
          <a:endParaRPr lang="zh-TW" altLang="en-US"/>
        </a:p>
      </dgm:t>
    </dgm:pt>
  </dgm:ptLst>
  <dgm:cxnLst>
    <dgm:cxn modelId="{4D240305-345F-403F-99CC-18962F25952C}" type="presOf" srcId="{11B27F6A-9314-4E64-98CA-47029DC45BBF}" destId="{A71202C5-E185-49CE-A946-6859304DF19D}" srcOrd="0" destOrd="0" presId="urn:microsoft.com/office/officeart/2005/8/layout/cycle6"/>
    <dgm:cxn modelId="{1C50E617-70AF-41E8-AFFC-F94494DA3AD7}" type="presOf" srcId="{36C14908-B755-4F46-82F5-6BAFF15BF304}" destId="{3857814F-9330-45BF-AFA2-2C02C4BE09C3}" srcOrd="0" destOrd="0" presId="urn:microsoft.com/office/officeart/2005/8/layout/cycle6"/>
    <dgm:cxn modelId="{041BA657-9BA6-47C4-A16B-57FC7BEBD357}" srcId="{AB586ABF-5181-4AEB-9BA9-6320033F767F}" destId="{49C1300A-FA49-4EB0-B12F-EECD1D7401E5}" srcOrd="0" destOrd="0" parTransId="{9CC0D659-D09C-4BF6-BBCF-F2B7DF44D97A}" sibTransId="{D821E07C-E661-4FF1-B1C8-8615FEC84F66}"/>
    <dgm:cxn modelId="{2DB10E9F-37AC-434F-B8F8-81A462CEDBD3}" type="presOf" srcId="{36CB3576-1232-44C8-A886-D9D114FF370D}" destId="{ECB877D4-74CD-480F-BC8C-E0140E8AFBB6}" srcOrd="0" destOrd="0" presId="urn:microsoft.com/office/officeart/2005/8/layout/cycle6"/>
    <dgm:cxn modelId="{D8E0EE73-BABC-4AB5-AA76-B16FAB9A2F77}" type="presOf" srcId="{AB586ABF-5181-4AEB-9BA9-6320033F767F}" destId="{55ACA3EA-AA8B-4BA2-9141-39B70205B37B}" srcOrd="0" destOrd="0" presId="urn:microsoft.com/office/officeart/2005/8/layout/cycle6"/>
    <dgm:cxn modelId="{DBCDC1A8-8DAC-49D8-89C1-D66A89B3FF7C}" type="presOf" srcId="{12661DEB-2CEE-4268-AAA7-0D96DF68E1FB}" destId="{47EC735D-4E03-4279-B495-29564102E659}" srcOrd="0" destOrd="0" presId="urn:microsoft.com/office/officeart/2005/8/layout/cycle6"/>
    <dgm:cxn modelId="{310D168E-0472-481B-9E94-48832BE4F4EF}" type="presOf" srcId="{D821E07C-E661-4FF1-B1C8-8615FEC84F66}" destId="{9C94040C-02CE-4E21-B459-9295122D148A}" srcOrd="0" destOrd="0" presId="urn:microsoft.com/office/officeart/2005/8/layout/cycle6"/>
    <dgm:cxn modelId="{967891A6-6718-4452-B234-2F7BC0CCAC2B}" type="presOf" srcId="{07DF7702-07D6-4F80-8E6F-8EA2530C43AF}" destId="{8DC69369-E6B1-43E1-AAA7-F587A24D3260}" srcOrd="0" destOrd="0" presId="urn:microsoft.com/office/officeart/2005/8/layout/cycle6"/>
    <dgm:cxn modelId="{8C82C6C4-4407-47F5-8906-9CFF6E269404}" type="presOf" srcId="{95B0362D-6778-436B-879B-417BABEE2A75}" destId="{32A4BE27-A92C-4AB0-8F44-424CE27C3B01}" srcOrd="0" destOrd="0" presId="urn:microsoft.com/office/officeart/2005/8/layout/cycle6"/>
    <dgm:cxn modelId="{7907C69D-B56A-4D24-A0CA-A41F9814A990}" type="presOf" srcId="{49C1300A-FA49-4EB0-B12F-EECD1D7401E5}" destId="{7D58C666-C07C-437D-9EB6-A3750BA65202}" srcOrd="0" destOrd="0" presId="urn:microsoft.com/office/officeart/2005/8/layout/cycle6"/>
    <dgm:cxn modelId="{27F8B489-3CCF-4E64-891F-8D4BFF2E8AB8}" type="presOf" srcId="{E0AE0AA7-0870-4887-88CB-1DDB2BB49656}" destId="{89CDC9E3-4784-4E9F-A0AA-ADDC8434D530}" srcOrd="0" destOrd="0" presId="urn:microsoft.com/office/officeart/2005/8/layout/cycle6"/>
    <dgm:cxn modelId="{51459DC7-B8A4-46A2-85C5-CD8A5BD8304E}" srcId="{AB586ABF-5181-4AEB-9BA9-6320033F767F}" destId="{11B27F6A-9314-4E64-98CA-47029DC45BBF}" srcOrd="4" destOrd="0" parTransId="{E95ACAB1-FF74-486D-9CAB-0643E7714E10}" sibTransId="{E0AE0AA7-0870-4887-88CB-1DDB2BB49656}"/>
    <dgm:cxn modelId="{B3202D05-E197-41A6-919C-1A503425CA10}" srcId="{AB586ABF-5181-4AEB-9BA9-6320033F767F}" destId="{07DF7702-07D6-4F80-8E6F-8EA2530C43AF}" srcOrd="2" destOrd="0" parTransId="{C78AF898-1E62-40D3-8F1F-3C106D8B8A3C}" sibTransId="{153F2738-3B3A-4197-BBF4-D2DAFC51DA99}"/>
    <dgm:cxn modelId="{1E9FBBB4-ED45-4EEC-9844-CE29FFCC3F50}" srcId="{AB586ABF-5181-4AEB-9BA9-6320033F767F}" destId="{95B0362D-6778-436B-879B-417BABEE2A75}" srcOrd="3" destOrd="0" parTransId="{ADA0BB5A-0B3D-4FC8-BD04-7A43B98000B7}" sibTransId="{36C14908-B755-4F46-82F5-6BAFF15BF304}"/>
    <dgm:cxn modelId="{F66FF8C9-E9E7-41E2-8E70-580565CF86F4}" srcId="{AB586ABF-5181-4AEB-9BA9-6320033F767F}" destId="{12661DEB-2CEE-4268-AAA7-0D96DF68E1FB}" srcOrd="1" destOrd="0" parTransId="{38D57FDE-94A5-4C82-99D8-944A0C02ED86}" sibTransId="{36CB3576-1232-44C8-A886-D9D114FF370D}"/>
    <dgm:cxn modelId="{CC8AA2ED-A281-43A4-9B8F-B6D9E7EDCCBE}" type="presOf" srcId="{153F2738-3B3A-4197-BBF4-D2DAFC51DA99}" destId="{333BBB44-63BF-46A7-BBA4-6BF22069EEF1}" srcOrd="0" destOrd="0" presId="urn:microsoft.com/office/officeart/2005/8/layout/cycle6"/>
    <dgm:cxn modelId="{C8184520-1391-453F-8266-8F88767EA3FA}" type="presParOf" srcId="{55ACA3EA-AA8B-4BA2-9141-39B70205B37B}" destId="{7D58C666-C07C-437D-9EB6-A3750BA65202}" srcOrd="0" destOrd="0" presId="urn:microsoft.com/office/officeart/2005/8/layout/cycle6"/>
    <dgm:cxn modelId="{54475255-DC4B-4399-9413-21030812ED0E}" type="presParOf" srcId="{55ACA3EA-AA8B-4BA2-9141-39B70205B37B}" destId="{4ABA3D7E-4445-4FC8-A913-2C8C0AF995BC}" srcOrd="1" destOrd="0" presId="urn:microsoft.com/office/officeart/2005/8/layout/cycle6"/>
    <dgm:cxn modelId="{CA1614EC-83CF-4C6D-B846-D9728777437C}" type="presParOf" srcId="{55ACA3EA-AA8B-4BA2-9141-39B70205B37B}" destId="{9C94040C-02CE-4E21-B459-9295122D148A}" srcOrd="2" destOrd="0" presId="urn:microsoft.com/office/officeart/2005/8/layout/cycle6"/>
    <dgm:cxn modelId="{DCE4DF28-51A0-47D9-A4BD-ECCA22C3697A}" type="presParOf" srcId="{55ACA3EA-AA8B-4BA2-9141-39B70205B37B}" destId="{47EC735D-4E03-4279-B495-29564102E659}" srcOrd="3" destOrd="0" presId="urn:microsoft.com/office/officeart/2005/8/layout/cycle6"/>
    <dgm:cxn modelId="{CB7A6BD1-6521-4AD0-9C33-DF819E4E87EF}" type="presParOf" srcId="{55ACA3EA-AA8B-4BA2-9141-39B70205B37B}" destId="{F22932A1-CCDE-4F03-8E16-40B141BE8134}" srcOrd="4" destOrd="0" presId="urn:microsoft.com/office/officeart/2005/8/layout/cycle6"/>
    <dgm:cxn modelId="{2245C558-F128-4FBF-8537-E3812ACF54AD}" type="presParOf" srcId="{55ACA3EA-AA8B-4BA2-9141-39B70205B37B}" destId="{ECB877D4-74CD-480F-BC8C-E0140E8AFBB6}" srcOrd="5" destOrd="0" presId="urn:microsoft.com/office/officeart/2005/8/layout/cycle6"/>
    <dgm:cxn modelId="{6A3DD413-D36C-4640-A7C1-1EC18E346F73}" type="presParOf" srcId="{55ACA3EA-AA8B-4BA2-9141-39B70205B37B}" destId="{8DC69369-E6B1-43E1-AAA7-F587A24D3260}" srcOrd="6" destOrd="0" presId="urn:microsoft.com/office/officeart/2005/8/layout/cycle6"/>
    <dgm:cxn modelId="{316599AA-2CB2-49E0-A717-E2123A4AAEA4}" type="presParOf" srcId="{55ACA3EA-AA8B-4BA2-9141-39B70205B37B}" destId="{19DF2840-C889-4C2D-AD23-8576643C59C7}" srcOrd="7" destOrd="0" presId="urn:microsoft.com/office/officeart/2005/8/layout/cycle6"/>
    <dgm:cxn modelId="{A4480837-FA73-44DD-9DBC-4F17BF3CFB9F}" type="presParOf" srcId="{55ACA3EA-AA8B-4BA2-9141-39B70205B37B}" destId="{333BBB44-63BF-46A7-BBA4-6BF22069EEF1}" srcOrd="8" destOrd="0" presId="urn:microsoft.com/office/officeart/2005/8/layout/cycle6"/>
    <dgm:cxn modelId="{196E07C8-1D15-4137-BAEF-1F17D5E188EB}" type="presParOf" srcId="{55ACA3EA-AA8B-4BA2-9141-39B70205B37B}" destId="{32A4BE27-A92C-4AB0-8F44-424CE27C3B01}" srcOrd="9" destOrd="0" presId="urn:microsoft.com/office/officeart/2005/8/layout/cycle6"/>
    <dgm:cxn modelId="{A43D2A6B-E951-4E65-9A14-EA9370D38EB4}" type="presParOf" srcId="{55ACA3EA-AA8B-4BA2-9141-39B70205B37B}" destId="{DA8491A1-CCB6-4A93-927E-A2299478EAE2}" srcOrd="10" destOrd="0" presId="urn:microsoft.com/office/officeart/2005/8/layout/cycle6"/>
    <dgm:cxn modelId="{CF0E76B1-C912-4D91-9188-90A910D7FFE0}" type="presParOf" srcId="{55ACA3EA-AA8B-4BA2-9141-39B70205B37B}" destId="{3857814F-9330-45BF-AFA2-2C02C4BE09C3}" srcOrd="11" destOrd="0" presId="urn:microsoft.com/office/officeart/2005/8/layout/cycle6"/>
    <dgm:cxn modelId="{A6E067A3-99FF-4A96-A1C3-C6BDDC8A14AD}" type="presParOf" srcId="{55ACA3EA-AA8B-4BA2-9141-39B70205B37B}" destId="{A71202C5-E185-49CE-A946-6859304DF19D}" srcOrd="12" destOrd="0" presId="urn:microsoft.com/office/officeart/2005/8/layout/cycle6"/>
    <dgm:cxn modelId="{6E3B30BE-0F54-4603-8928-F93B029AB001}" type="presParOf" srcId="{55ACA3EA-AA8B-4BA2-9141-39B70205B37B}" destId="{BEA78981-F1C3-455D-A0DF-8F12F7D8B009}" srcOrd="13" destOrd="0" presId="urn:microsoft.com/office/officeart/2005/8/layout/cycle6"/>
    <dgm:cxn modelId="{C9407219-5DF4-4D37-922E-5DAA6070EBB4}" type="presParOf" srcId="{55ACA3EA-AA8B-4BA2-9141-39B70205B37B}" destId="{89CDC9E3-4784-4E9F-A0AA-ADDC8434D530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9BCBC7-9210-49C6-B34D-C03F98467F8C}" type="doc">
      <dgm:prSet loTypeId="urn:microsoft.com/office/officeart/2005/8/layout/radial6" loCatId="cycle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C4A82EB9-7EF3-4393-BC87-85A5685C80D7}">
      <dgm:prSet phldrT="[文字]"/>
      <dgm:spPr/>
      <dgm:t>
        <a:bodyPr/>
        <a:lstStyle/>
        <a:p>
          <a:r>
            <a:rPr lang="zh-TW" altLang="en-US" dirty="0" smtClean="0">
              <a:solidFill>
                <a:srgbClr val="FF0066"/>
              </a:solidFill>
              <a:latin typeface="文鼎簽字筆體E" panose="04090A00000000000000" pitchFamily="82" charset="-120"/>
              <a:ea typeface="文鼎簽字筆體E" panose="04090A00000000000000" pitchFamily="82" charset="-120"/>
            </a:rPr>
            <a:t>永遠幸福好品兒</a:t>
          </a:r>
          <a:endParaRPr lang="zh-TW" altLang="en-US" dirty="0">
            <a:solidFill>
              <a:srgbClr val="FF0066"/>
            </a:solidFill>
            <a:latin typeface="文鼎簽字筆體E" panose="04090A00000000000000" pitchFamily="82" charset="-120"/>
            <a:ea typeface="文鼎簽字筆體E" panose="04090A00000000000000" pitchFamily="82" charset="-120"/>
          </a:endParaRPr>
        </a:p>
      </dgm:t>
    </dgm:pt>
    <dgm:pt modelId="{A3303354-F378-47D6-94C7-492E9B04B306}" type="parTrans" cxnId="{1DCE25DC-3BC7-4B5D-8511-60CA33B0B5B6}">
      <dgm:prSet/>
      <dgm:spPr/>
      <dgm:t>
        <a:bodyPr/>
        <a:lstStyle/>
        <a:p>
          <a:endParaRPr lang="zh-TW" altLang="en-US"/>
        </a:p>
      </dgm:t>
    </dgm:pt>
    <dgm:pt modelId="{988558CE-9BC2-4E94-A5C3-1F7011137A60}" type="sibTrans" cxnId="{1DCE25DC-3BC7-4B5D-8511-60CA33B0B5B6}">
      <dgm:prSet/>
      <dgm:spPr/>
      <dgm:t>
        <a:bodyPr/>
        <a:lstStyle/>
        <a:p>
          <a:endParaRPr lang="zh-TW" altLang="en-US"/>
        </a:p>
      </dgm:t>
    </dgm:pt>
    <dgm:pt modelId="{496104A7-A782-4FAE-B435-FC0F1C3959FE}">
      <dgm:prSet phldrT="[文字]"/>
      <dgm:spPr/>
      <dgm:t>
        <a:bodyPr/>
        <a:lstStyle/>
        <a:p>
          <a:r>
            <a:rPr lang="zh-TW" altLang="en-US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創意學習的生活 美學家</a:t>
          </a:r>
          <a:endParaRPr lang="zh-TW" altLang="en-US" b="1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B248766-4199-4655-94FF-EF585F7EDB45}" type="parTrans" cxnId="{A05FCB98-9C9E-4324-96D6-4515B7200CBB}">
      <dgm:prSet/>
      <dgm:spPr/>
      <dgm:t>
        <a:bodyPr/>
        <a:lstStyle/>
        <a:p>
          <a:endParaRPr lang="zh-TW" altLang="en-US"/>
        </a:p>
      </dgm:t>
    </dgm:pt>
    <dgm:pt modelId="{46B3AD20-3A6D-401C-A26E-1B9A35713863}" type="sibTrans" cxnId="{A05FCB98-9C9E-4324-96D6-4515B7200CBB}">
      <dgm:prSet/>
      <dgm:spPr/>
      <dgm:t>
        <a:bodyPr/>
        <a:lstStyle/>
        <a:p>
          <a:endParaRPr lang="zh-TW" altLang="en-US"/>
        </a:p>
      </dgm:t>
    </dgm:pt>
    <dgm:pt modelId="{58765B7A-3310-4666-9ABA-530D8324DE47}">
      <dgm:prSet phldrT="[文字]"/>
      <dgm:spPr/>
      <dgm:t>
        <a:bodyPr/>
        <a:lstStyle/>
        <a:p>
          <a:r>
            <a:rPr lang="zh-TW" altLang="en-US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終身實踐的社會 分享家</a:t>
          </a:r>
          <a:endParaRPr lang="en-US" altLang="zh-TW" b="1" dirty="0" smtClean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D2ED66B-E782-40BD-95E1-EEFD2C1928CB}" type="parTrans" cxnId="{4737ABD0-15C9-4FCD-AD83-B08289C0CFC9}">
      <dgm:prSet/>
      <dgm:spPr/>
      <dgm:t>
        <a:bodyPr/>
        <a:lstStyle/>
        <a:p>
          <a:endParaRPr lang="zh-TW" altLang="en-US"/>
        </a:p>
      </dgm:t>
    </dgm:pt>
    <dgm:pt modelId="{69D0B2B1-4485-45E5-92CC-2177CC72D46A}" type="sibTrans" cxnId="{4737ABD0-15C9-4FCD-AD83-B08289C0CFC9}">
      <dgm:prSet/>
      <dgm:spPr/>
      <dgm:t>
        <a:bodyPr/>
        <a:lstStyle/>
        <a:p>
          <a:endParaRPr lang="zh-TW" altLang="en-US"/>
        </a:p>
      </dgm:t>
    </dgm:pt>
    <dgm:pt modelId="{AF11783E-DD99-440E-BE2C-1656D587A2B5}">
      <dgm:prSet phldrT="[文字]"/>
      <dgm:spPr/>
      <dgm:t>
        <a:bodyPr/>
        <a:lstStyle/>
        <a:p>
          <a:r>
            <a:rPr lang="zh-TW" altLang="en-US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適性發展的自主 行動者</a:t>
          </a:r>
          <a:endParaRPr lang="zh-TW" altLang="en-US" b="1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A94C82E-1B6A-49A7-9359-261ADCF8836D}" type="parTrans" cxnId="{0D621DE7-9564-454D-AACD-53FD8B6587B0}">
      <dgm:prSet/>
      <dgm:spPr/>
      <dgm:t>
        <a:bodyPr/>
        <a:lstStyle/>
        <a:p>
          <a:endParaRPr lang="zh-TW" altLang="en-US"/>
        </a:p>
      </dgm:t>
    </dgm:pt>
    <dgm:pt modelId="{CBCEA418-6649-4118-A570-BCC73E1A55B8}" type="sibTrans" cxnId="{0D621DE7-9564-454D-AACD-53FD8B6587B0}">
      <dgm:prSet/>
      <dgm:spPr/>
      <dgm:t>
        <a:bodyPr/>
        <a:lstStyle/>
        <a:p>
          <a:endParaRPr lang="zh-TW" altLang="en-US"/>
        </a:p>
      </dgm:t>
    </dgm:pt>
    <dgm:pt modelId="{D09241BC-CBE8-476C-80A8-9C1022506C6E}">
      <dgm:prSet/>
      <dgm:spPr/>
      <dgm:t>
        <a:bodyPr/>
        <a:lstStyle/>
        <a:p>
          <a:endParaRPr lang="zh-TW" altLang="en-US"/>
        </a:p>
      </dgm:t>
    </dgm:pt>
    <dgm:pt modelId="{5D907346-35B4-49AA-A0C9-3B19268D177E}" type="parTrans" cxnId="{AE8A1C66-8FB3-4FF5-8778-ACF0119E8B2E}">
      <dgm:prSet/>
      <dgm:spPr/>
      <dgm:t>
        <a:bodyPr/>
        <a:lstStyle/>
        <a:p>
          <a:endParaRPr lang="zh-TW" altLang="en-US"/>
        </a:p>
      </dgm:t>
    </dgm:pt>
    <dgm:pt modelId="{5217E15E-54B2-44FD-B93F-EAC0C4249135}" type="sibTrans" cxnId="{AE8A1C66-8FB3-4FF5-8778-ACF0119E8B2E}">
      <dgm:prSet/>
      <dgm:spPr/>
      <dgm:t>
        <a:bodyPr/>
        <a:lstStyle/>
        <a:p>
          <a:endParaRPr lang="zh-TW" altLang="en-US"/>
        </a:p>
      </dgm:t>
    </dgm:pt>
    <dgm:pt modelId="{99C5E7F3-4DB8-4820-AFAD-2750DC92AED7}">
      <dgm:prSet/>
      <dgm:spPr/>
      <dgm:t>
        <a:bodyPr/>
        <a:lstStyle/>
        <a:p>
          <a:endParaRPr lang="zh-TW" altLang="en-US"/>
        </a:p>
      </dgm:t>
    </dgm:pt>
    <dgm:pt modelId="{644FE491-4A69-49B0-B331-486D625496C3}" type="parTrans" cxnId="{1A15A2ED-3981-41A7-8D53-69E2D41EB57B}">
      <dgm:prSet/>
      <dgm:spPr/>
      <dgm:t>
        <a:bodyPr/>
        <a:lstStyle/>
        <a:p>
          <a:endParaRPr lang="zh-TW" altLang="en-US"/>
        </a:p>
      </dgm:t>
    </dgm:pt>
    <dgm:pt modelId="{D443C650-7C46-4FBA-AB72-6001991F6FC7}" type="sibTrans" cxnId="{1A15A2ED-3981-41A7-8D53-69E2D41EB57B}">
      <dgm:prSet/>
      <dgm:spPr/>
      <dgm:t>
        <a:bodyPr/>
        <a:lstStyle/>
        <a:p>
          <a:endParaRPr lang="zh-TW" altLang="en-US"/>
        </a:p>
      </dgm:t>
    </dgm:pt>
    <dgm:pt modelId="{E0EDCFE5-ACA1-44FE-8049-E8AEB7DDA3E1}" type="pres">
      <dgm:prSet presAssocID="{309BCBC7-9210-49C6-B34D-C03F98467F8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232700A0-58F3-4526-A1F2-56E50B42D763}" type="pres">
      <dgm:prSet presAssocID="{C4A82EB9-7EF3-4393-BC87-85A5685C80D7}" presName="centerShape" presStyleLbl="node0" presStyleIdx="0" presStyleCnt="1"/>
      <dgm:spPr/>
      <dgm:t>
        <a:bodyPr/>
        <a:lstStyle/>
        <a:p>
          <a:endParaRPr lang="zh-TW" altLang="en-US"/>
        </a:p>
      </dgm:t>
    </dgm:pt>
    <dgm:pt modelId="{6619088D-3273-4FF8-ACA0-8C1AA3D5E9F0}" type="pres">
      <dgm:prSet presAssocID="{496104A7-A782-4FAE-B435-FC0F1C3959F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B6D091E-9F8A-44EF-90FE-FA413C2D278B}" type="pres">
      <dgm:prSet presAssocID="{496104A7-A782-4FAE-B435-FC0F1C3959FE}" presName="dummy" presStyleCnt="0"/>
      <dgm:spPr/>
      <dgm:t>
        <a:bodyPr/>
        <a:lstStyle/>
        <a:p>
          <a:endParaRPr lang="zh-TW" altLang="en-US"/>
        </a:p>
      </dgm:t>
    </dgm:pt>
    <dgm:pt modelId="{6310A6DA-7E92-4019-B9AB-432FFD0CD5EC}" type="pres">
      <dgm:prSet presAssocID="{46B3AD20-3A6D-401C-A26E-1B9A35713863}" presName="sibTrans" presStyleLbl="sibTrans2D1" presStyleIdx="0" presStyleCnt="3" custScaleX="100727" custScaleY="102879" custLinFactNeighborX="-216" custLinFactNeighborY="19"/>
      <dgm:spPr/>
      <dgm:t>
        <a:bodyPr/>
        <a:lstStyle/>
        <a:p>
          <a:endParaRPr lang="zh-TW" altLang="en-US"/>
        </a:p>
      </dgm:t>
    </dgm:pt>
    <dgm:pt modelId="{97213816-5922-4252-B69A-079FD0B7E09B}" type="pres">
      <dgm:prSet presAssocID="{58765B7A-3310-4666-9ABA-530D8324DE4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41A168B-CBCA-42EE-B0C6-EC8252C5EB30}" type="pres">
      <dgm:prSet presAssocID="{58765B7A-3310-4666-9ABA-530D8324DE47}" presName="dummy" presStyleCnt="0"/>
      <dgm:spPr/>
      <dgm:t>
        <a:bodyPr/>
        <a:lstStyle/>
        <a:p>
          <a:endParaRPr lang="zh-TW" altLang="en-US"/>
        </a:p>
      </dgm:t>
    </dgm:pt>
    <dgm:pt modelId="{22ED66F1-9506-46C7-AF0A-20A397DEC297}" type="pres">
      <dgm:prSet presAssocID="{69D0B2B1-4485-45E5-92CC-2177CC72D46A}" presName="sibTrans" presStyleLbl="sibTrans2D1" presStyleIdx="1" presStyleCnt="3"/>
      <dgm:spPr/>
      <dgm:t>
        <a:bodyPr/>
        <a:lstStyle/>
        <a:p>
          <a:endParaRPr lang="zh-TW" altLang="en-US"/>
        </a:p>
      </dgm:t>
    </dgm:pt>
    <dgm:pt modelId="{7D8F6069-FD88-4A93-A947-DAC672795853}" type="pres">
      <dgm:prSet presAssocID="{AF11783E-DD99-440E-BE2C-1656D587A2B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902CD27-5603-402D-AC7E-2B0F64AB72F7}" type="pres">
      <dgm:prSet presAssocID="{AF11783E-DD99-440E-BE2C-1656D587A2B5}" presName="dummy" presStyleCnt="0"/>
      <dgm:spPr/>
      <dgm:t>
        <a:bodyPr/>
        <a:lstStyle/>
        <a:p>
          <a:endParaRPr lang="zh-TW" altLang="en-US"/>
        </a:p>
      </dgm:t>
    </dgm:pt>
    <dgm:pt modelId="{6D89BAC0-66FD-461E-A6F5-53A46128FD07}" type="pres">
      <dgm:prSet presAssocID="{CBCEA418-6649-4118-A570-BCC73E1A55B8}" presName="sibTrans" presStyleLbl="sibTrans2D1" presStyleIdx="2" presStyleCnt="3"/>
      <dgm:spPr/>
      <dgm:t>
        <a:bodyPr/>
        <a:lstStyle/>
        <a:p>
          <a:endParaRPr lang="zh-TW" altLang="en-US"/>
        </a:p>
      </dgm:t>
    </dgm:pt>
  </dgm:ptLst>
  <dgm:cxnLst>
    <dgm:cxn modelId="{2C94B3B8-DADC-48B0-99FB-91160129C522}" type="presOf" srcId="{58765B7A-3310-4666-9ABA-530D8324DE47}" destId="{97213816-5922-4252-B69A-079FD0B7E09B}" srcOrd="0" destOrd="0" presId="urn:microsoft.com/office/officeart/2005/8/layout/radial6"/>
    <dgm:cxn modelId="{E8C929DB-5092-49A0-AC25-9316DBA7BA43}" type="presOf" srcId="{496104A7-A782-4FAE-B435-FC0F1C3959FE}" destId="{6619088D-3273-4FF8-ACA0-8C1AA3D5E9F0}" srcOrd="0" destOrd="0" presId="urn:microsoft.com/office/officeart/2005/8/layout/radial6"/>
    <dgm:cxn modelId="{4737ABD0-15C9-4FCD-AD83-B08289C0CFC9}" srcId="{C4A82EB9-7EF3-4393-BC87-85A5685C80D7}" destId="{58765B7A-3310-4666-9ABA-530D8324DE47}" srcOrd="1" destOrd="0" parTransId="{6D2ED66B-E782-40BD-95E1-EEFD2C1928CB}" sibTransId="{69D0B2B1-4485-45E5-92CC-2177CC72D46A}"/>
    <dgm:cxn modelId="{7CE1D39A-7640-4024-AB1F-C27143A7DC3C}" type="presOf" srcId="{69D0B2B1-4485-45E5-92CC-2177CC72D46A}" destId="{22ED66F1-9506-46C7-AF0A-20A397DEC297}" srcOrd="0" destOrd="0" presId="urn:microsoft.com/office/officeart/2005/8/layout/radial6"/>
    <dgm:cxn modelId="{0D621DE7-9564-454D-AACD-53FD8B6587B0}" srcId="{C4A82EB9-7EF3-4393-BC87-85A5685C80D7}" destId="{AF11783E-DD99-440E-BE2C-1656D587A2B5}" srcOrd="2" destOrd="0" parTransId="{5A94C82E-1B6A-49A7-9359-261ADCF8836D}" sibTransId="{CBCEA418-6649-4118-A570-BCC73E1A55B8}"/>
    <dgm:cxn modelId="{1A15A2ED-3981-41A7-8D53-69E2D41EB57B}" srcId="{309BCBC7-9210-49C6-B34D-C03F98467F8C}" destId="{99C5E7F3-4DB8-4820-AFAD-2750DC92AED7}" srcOrd="2" destOrd="0" parTransId="{644FE491-4A69-49B0-B331-486D625496C3}" sibTransId="{D443C650-7C46-4FBA-AB72-6001991F6FC7}"/>
    <dgm:cxn modelId="{2F38BBE3-A21D-4966-8844-B6AA17ED734F}" type="presOf" srcId="{CBCEA418-6649-4118-A570-BCC73E1A55B8}" destId="{6D89BAC0-66FD-461E-A6F5-53A46128FD07}" srcOrd="0" destOrd="0" presId="urn:microsoft.com/office/officeart/2005/8/layout/radial6"/>
    <dgm:cxn modelId="{E9B40E97-5231-40D1-9DB3-A9EBD9364891}" type="presOf" srcId="{309BCBC7-9210-49C6-B34D-C03F98467F8C}" destId="{E0EDCFE5-ACA1-44FE-8049-E8AEB7DDA3E1}" srcOrd="0" destOrd="0" presId="urn:microsoft.com/office/officeart/2005/8/layout/radial6"/>
    <dgm:cxn modelId="{844C04CD-415A-4B41-9AF4-134520BD9E21}" type="presOf" srcId="{C4A82EB9-7EF3-4393-BC87-85A5685C80D7}" destId="{232700A0-58F3-4526-A1F2-56E50B42D763}" srcOrd="0" destOrd="0" presId="urn:microsoft.com/office/officeart/2005/8/layout/radial6"/>
    <dgm:cxn modelId="{1DB19516-D06A-44CD-AE9D-F18B916DC63A}" type="presOf" srcId="{46B3AD20-3A6D-401C-A26E-1B9A35713863}" destId="{6310A6DA-7E92-4019-B9AB-432FFD0CD5EC}" srcOrd="0" destOrd="0" presId="urn:microsoft.com/office/officeart/2005/8/layout/radial6"/>
    <dgm:cxn modelId="{AE8A1C66-8FB3-4FF5-8778-ACF0119E8B2E}" srcId="{309BCBC7-9210-49C6-B34D-C03F98467F8C}" destId="{D09241BC-CBE8-476C-80A8-9C1022506C6E}" srcOrd="1" destOrd="0" parTransId="{5D907346-35B4-49AA-A0C9-3B19268D177E}" sibTransId="{5217E15E-54B2-44FD-B93F-EAC0C4249135}"/>
    <dgm:cxn modelId="{1DCE25DC-3BC7-4B5D-8511-60CA33B0B5B6}" srcId="{309BCBC7-9210-49C6-B34D-C03F98467F8C}" destId="{C4A82EB9-7EF3-4393-BC87-85A5685C80D7}" srcOrd="0" destOrd="0" parTransId="{A3303354-F378-47D6-94C7-492E9B04B306}" sibTransId="{988558CE-9BC2-4E94-A5C3-1F7011137A60}"/>
    <dgm:cxn modelId="{A05FCB98-9C9E-4324-96D6-4515B7200CBB}" srcId="{C4A82EB9-7EF3-4393-BC87-85A5685C80D7}" destId="{496104A7-A782-4FAE-B435-FC0F1C3959FE}" srcOrd="0" destOrd="0" parTransId="{2B248766-4199-4655-94FF-EF585F7EDB45}" sibTransId="{46B3AD20-3A6D-401C-A26E-1B9A35713863}"/>
    <dgm:cxn modelId="{31F407A9-6012-4AC5-8DCD-F5D6B49A49DC}" type="presOf" srcId="{AF11783E-DD99-440E-BE2C-1656D587A2B5}" destId="{7D8F6069-FD88-4A93-A947-DAC672795853}" srcOrd="0" destOrd="0" presId="urn:microsoft.com/office/officeart/2005/8/layout/radial6"/>
    <dgm:cxn modelId="{46B92EBB-E689-4537-BA37-3941EFFE27FE}" type="presParOf" srcId="{E0EDCFE5-ACA1-44FE-8049-E8AEB7DDA3E1}" destId="{232700A0-58F3-4526-A1F2-56E50B42D763}" srcOrd="0" destOrd="0" presId="urn:microsoft.com/office/officeart/2005/8/layout/radial6"/>
    <dgm:cxn modelId="{91A0445F-1F70-46EB-AD03-E8D247B5AB88}" type="presParOf" srcId="{E0EDCFE5-ACA1-44FE-8049-E8AEB7DDA3E1}" destId="{6619088D-3273-4FF8-ACA0-8C1AA3D5E9F0}" srcOrd="1" destOrd="0" presId="urn:microsoft.com/office/officeart/2005/8/layout/radial6"/>
    <dgm:cxn modelId="{7C2BF4E1-7241-45F2-833C-F92BDB5562EE}" type="presParOf" srcId="{E0EDCFE5-ACA1-44FE-8049-E8AEB7DDA3E1}" destId="{4B6D091E-9F8A-44EF-90FE-FA413C2D278B}" srcOrd="2" destOrd="0" presId="urn:microsoft.com/office/officeart/2005/8/layout/radial6"/>
    <dgm:cxn modelId="{F4351EBB-AFB7-47BB-8271-186C05560816}" type="presParOf" srcId="{E0EDCFE5-ACA1-44FE-8049-E8AEB7DDA3E1}" destId="{6310A6DA-7E92-4019-B9AB-432FFD0CD5EC}" srcOrd="3" destOrd="0" presId="urn:microsoft.com/office/officeart/2005/8/layout/radial6"/>
    <dgm:cxn modelId="{3086425B-2DEB-4278-9F31-72469F09CD6D}" type="presParOf" srcId="{E0EDCFE5-ACA1-44FE-8049-E8AEB7DDA3E1}" destId="{97213816-5922-4252-B69A-079FD0B7E09B}" srcOrd="4" destOrd="0" presId="urn:microsoft.com/office/officeart/2005/8/layout/radial6"/>
    <dgm:cxn modelId="{4D3B6A97-67FB-4AA3-A612-8A16D2F9D06E}" type="presParOf" srcId="{E0EDCFE5-ACA1-44FE-8049-E8AEB7DDA3E1}" destId="{241A168B-CBCA-42EE-B0C6-EC8252C5EB30}" srcOrd="5" destOrd="0" presId="urn:microsoft.com/office/officeart/2005/8/layout/radial6"/>
    <dgm:cxn modelId="{C995DA69-B797-42EF-B9FC-5F0F7529FCD6}" type="presParOf" srcId="{E0EDCFE5-ACA1-44FE-8049-E8AEB7DDA3E1}" destId="{22ED66F1-9506-46C7-AF0A-20A397DEC297}" srcOrd="6" destOrd="0" presId="urn:microsoft.com/office/officeart/2005/8/layout/radial6"/>
    <dgm:cxn modelId="{18C7E300-46AD-4C7F-BB26-F297B7A31078}" type="presParOf" srcId="{E0EDCFE5-ACA1-44FE-8049-E8AEB7DDA3E1}" destId="{7D8F6069-FD88-4A93-A947-DAC672795853}" srcOrd="7" destOrd="0" presId="urn:microsoft.com/office/officeart/2005/8/layout/radial6"/>
    <dgm:cxn modelId="{5D138C66-C9FB-4FF8-BBD8-7A95A8821534}" type="presParOf" srcId="{E0EDCFE5-ACA1-44FE-8049-E8AEB7DDA3E1}" destId="{F902CD27-5603-402D-AC7E-2B0F64AB72F7}" srcOrd="8" destOrd="0" presId="urn:microsoft.com/office/officeart/2005/8/layout/radial6"/>
    <dgm:cxn modelId="{A40F738B-D9F1-42DB-A832-1E6F3589ECAF}" type="presParOf" srcId="{E0EDCFE5-ACA1-44FE-8049-E8AEB7DDA3E1}" destId="{6D89BAC0-66FD-461E-A6F5-53A46128FD07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73109F-1C4D-46A7-9301-61B5737D07E8}" type="doc">
      <dgm:prSet loTypeId="urn:microsoft.com/office/officeart/2005/8/layout/cycle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36D0400A-579D-4A7E-9B24-C36A18181F29}">
      <dgm:prSet phldrT="[文字]" custT="1"/>
      <dgm:spPr/>
      <dgm:t>
        <a:bodyPr/>
        <a:lstStyle/>
        <a:p>
          <a:r>
            <a:rPr lang="zh-TW" altLang="en-US" sz="1800" b="1" dirty="0" smtClean="0"/>
            <a:t>一年級故事媽媽說故事</a:t>
          </a:r>
          <a:r>
            <a:rPr lang="en-US" altLang="zh-TW" sz="1800" b="1" dirty="0" smtClean="0"/>
            <a:t>-</a:t>
          </a:r>
          <a:r>
            <a:rPr lang="zh-TW" altLang="en-US" sz="1800" b="1" dirty="0" smtClean="0"/>
            <a:t>學習尊重他人、自我反省</a:t>
          </a:r>
          <a:endParaRPr lang="zh-TW" altLang="en-US" sz="1800" b="1" dirty="0"/>
        </a:p>
      </dgm:t>
    </dgm:pt>
    <dgm:pt modelId="{F8D22209-3AEE-4BF1-8B31-D4EA2B28032D}" type="parTrans" cxnId="{20A23604-8A81-4E32-B15E-D17B63497726}">
      <dgm:prSet/>
      <dgm:spPr/>
      <dgm:t>
        <a:bodyPr/>
        <a:lstStyle/>
        <a:p>
          <a:endParaRPr lang="zh-TW" altLang="en-US"/>
        </a:p>
      </dgm:t>
    </dgm:pt>
    <dgm:pt modelId="{AF4A4BB6-B8A3-41CF-B987-B5381295AE2A}" type="sibTrans" cxnId="{20A23604-8A81-4E32-B15E-D17B63497726}">
      <dgm:prSet/>
      <dgm:spPr/>
      <dgm:t>
        <a:bodyPr/>
        <a:lstStyle/>
        <a:p>
          <a:endParaRPr lang="zh-TW" altLang="en-US"/>
        </a:p>
      </dgm:t>
    </dgm:pt>
    <dgm:pt modelId="{A4E7E0CA-3B97-49F6-99E9-178333A47A91}">
      <dgm:prSet phldrT="[文字]" custT="1"/>
      <dgm:spPr/>
      <dgm:t>
        <a:bodyPr/>
        <a:lstStyle/>
        <a:p>
          <a:r>
            <a:rPr lang="zh-TW" altLang="en-US" sz="1800" b="1" dirty="0" smtClean="0">
              <a:solidFill>
                <a:srgbClr val="002060"/>
              </a:solidFill>
            </a:rPr>
            <a:t>二年級福智課程</a:t>
          </a:r>
          <a:r>
            <a:rPr lang="en-US" altLang="zh-TW" sz="1800" b="1" dirty="0" smtClean="0">
              <a:solidFill>
                <a:srgbClr val="002060"/>
              </a:solidFill>
            </a:rPr>
            <a:t>-</a:t>
          </a:r>
          <a:r>
            <a:rPr lang="zh-TW" altLang="en-US" sz="1800" b="1" dirty="0" smtClean="0">
              <a:solidFill>
                <a:srgbClr val="002060"/>
              </a:solidFill>
            </a:rPr>
            <a:t>學習對環境的尊重和自省</a:t>
          </a:r>
          <a:endParaRPr lang="zh-TW" altLang="en-US" sz="1800" b="1" dirty="0">
            <a:solidFill>
              <a:srgbClr val="002060"/>
            </a:solidFill>
          </a:endParaRPr>
        </a:p>
      </dgm:t>
    </dgm:pt>
    <dgm:pt modelId="{B00DD214-FCF1-407E-A001-3F02C822E2B1}" type="parTrans" cxnId="{7A78C887-47DB-4C3F-99B4-6F2662CCC3B8}">
      <dgm:prSet/>
      <dgm:spPr/>
      <dgm:t>
        <a:bodyPr/>
        <a:lstStyle/>
        <a:p>
          <a:endParaRPr lang="zh-TW" altLang="en-US"/>
        </a:p>
      </dgm:t>
    </dgm:pt>
    <dgm:pt modelId="{5F7C4610-EFC4-4E90-ADD5-64C2885D4B56}" type="sibTrans" cxnId="{7A78C887-47DB-4C3F-99B4-6F2662CCC3B8}">
      <dgm:prSet/>
      <dgm:spPr/>
      <dgm:t>
        <a:bodyPr/>
        <a:lstStyle/>
        <a:p>
          <a:endParaRPr lang="zh-TW" altLang="en-US"/>
        </a:p>
      </dgm:t>
    </dgm:pt>
    <dgm:pt modelId="{CDA76716-733D-4149-9990-200163BA2955}">
      <dgm:prSet phldrT="[文字]" custT="1"/>
      <dgm:spPr/>
      <dgm:t>
        <a:bodyPr/>
        <a:lstStyle/>
        <a:p>
          <a:r>
            <a:rPr lang="zh-TW" altLang="en-US" sz="1800" b="1" dirty="0" smtClean="0">
              <a:solidFill>
                <a:srgbClr val="7030A0"/>
              </a:solidFill>
            </a:rPr>
            <a:t>大愛媽媽</a:t>
          </a:r>
          <a:r>
            <a:rPr lang="en-US" altLang="zh-TW" sz="1800" b="1" dirty="0" smtClean="0">
              <a:solidFill>
                <a:srgbClr val="7030A0"/>
              </a:solidFill>
            </a:rPr>
            <a:t>-</a:t>
          </a:r>
          <a:r>
            <a:rPr lang="zh-TW" altLang="en-US" sz="1800" b="1" dirty="0" smtClean="0">
              <a:solidFill>
                <a:srgbClr val="7030A0"/>
              </a:solidFill>
            </a:rPr>
            <a:t>透過靜思語、體驗活動做品格教育。</a:t>
          </a:r>
          <a:endParaRPr lang="zh-TW" altLang="en-US" sz="1800" b="1" dirty="0">
            <a:solidFill>
              <a:srgbClr val="7030A0"/>
            </a:solidFill>
          </a:endParaRPr>
        </a:p>
      </dgm:t>
    </dgm:pt>
    <dgm:pt modelId="{F9F9F6E2-4EA0-4BF7-A1B5-3B0959231B18}" type="parTrans" cxnId="{10F0C1FC-780F-4763-84D7-2B74FADC4AAF}">
      <dgm:prSet/>
      <dgm:spPr/>
      <dgm:t>
        <a:bodyPr/>
        <a:lstStyle/>
        <a:p>
          <a:endParaRPr lang="zh-TW" altLang="en-US"/>
        </a:p>
      </dgm:t>
    </dgm:pt>
    <dgm:pt modelId="{54F9B1B9-F673-491B-BE95-F4F50719BFB7}" type="sibTrans" cxnId="{10F0C1FC-780F-4763-84D7-2B74FADC4AAF}">
      <dgm:prSet/>
      <dgm:spPr/>
      <dgm:t>
        <a:bodyPr/>
        <a:lstStyle/>
        <a:p>
          <a:endParaRPr lang="zh-TW" altLang="en-US"/>
        </a:p>
      </dgm:t>
    </dgm:pt>
    <dgm:pt modelId="{EFE950B6-F5A2-476D-A51E-8CC2410A177C}">
      <dgm:prSet phldrT="[文字]" custT="1"/>
      <dgm:spPr/>
      <dgm:t>
        <a:bodyPr/>
        <a:lstStyle/>
        <a:p>
          <a:r>
            <a:rPr lang="zh-TW" altLang="en-US" sz="1800" b="1" dirty="0" smtClean="0"/>
            <a:t>中年級彩虹媽媽生命教育課程</a:t>
          </a:r>
          <a:r>
            <a:rPr lang="en-US" altLang="zh-TW" sz="1800" b="1" dirty="0" smtClean="0"/>
            <a:t>-</a:t>
          </a:r>
          <a:r>
            <a:rPr lang="zh-TW" altLang="en-US" sz="1800" b="1" dirty="0" smtClean="0"/>
            <a:t>人與己、人與環境之尊重與自省</a:t>
          </a:r>
          <a:endParaRPr lang="zh-TW" altLang="en-US" sz="1800" b="1" dirty="0"/>
        </a:p>
      </dgm:t>
    </dgm:pt>
    <dgm:pt modelId="{A97E843E-425E-4BCF-8B88-452AB8E70A49}" type="parTrans" cxnId="{878FF67B-9269-4693-8D2A-35FAF5D6F5C3}">
      <dgm:prSet/>
      <dgm:spPr/>
      <dgm:t>
        <a:bodyPr/>
        <a:lstStyle/>
        <a:p>
          <a:endParaRPr lang="zh-TW" altLang="en-US"/>
        </a:p>
      </dgm:t>
    </dgm:pt>
    <dgm:pt modelId="{2C71FC66-948C-4DC2-874C-83783AF64F23}" type="sibTrans" cxnId="{878FF67B-9269-4693-8D2A-35FAF5D6F5C3}">
      <dgm:prSet/>
      <dgm:spPr/>
      <dgm:t>
        <a:bodyPr/>
        <a:lstStyle/>
        <a:p>
          <a:endParaRPr lang="zh-TW" altLang="en-US"/>
        </a:p>
      </dgm:t>
    </dgm:pt>
    <dgm:pt modelId="{7DBE9025-2DC8-4CC6-9ED6-F63DB2F9AFA4}">
      <dgm:prSet phldrT="[文字]" custT="1"/>
      <dgm:spPr/>
      <dgm:t>
        <a:bodyPr/>
        <a:lstStyle/>
        <a:p>
          <a:r>
            <a:rPr lang="zh-TW" altLang="en-US" sz="1800" b="1" dirty="0" smtClean="0">
              <a:solidFill>
                <a:schemeClr val="accent2">
                  <a:lumMod val="50000"/>
                </a:schemeClr>
              </a:solidFill>
            </a:rPr>
            <a:t>高年級青春啟航課程</a:t>
          </a:r>
          <a:r>
            <a:rPr lang="en-US" altLang="zh-TW" sz="1800" b="1" dirty="0" smtClean="0">
              <a:solidFill>
                <a:schemeClr val="accent2">
                  <a:lumMod val="50000"/>
                </a:schemeClr>
              </a:solidFill>
            </a:rPr>
            <a:t>-</a:t>
          </a:r>
          <a:r>
            <a:rPr lang="zh-TW" altLang="en-US" sz="1800" b="1" dirty="0" smtClean="0">
              <a:solidFill>
                <a:schemeClr val="accent2">
                  <a:lumMod val="50000"/>
                </a:schemeClr>
              </a:solidFill>
            </a:rPr>
            <a:t>學習對異性的尊重和相處之道。</a:t>
          </a:r>
          <a:endParaRPr lang="zh-TW" altLang="en-US" sz="1800" b="1" dirty="0">
            <a:solidFill>
              <a:schemeClr val="accent2">
                <a:lumMod val="50000"/>
              </a:schemeClr>
            </a:solidFill>
          </a:endParaRPr>
        </a:p>
      </dgm:t>
    </dgm:pt>
    <dgm:pt modelId="{11879469-3DB9-4582-BBF1-230821B22815}" type="parTrans" cxnId="{9AA5A422-40A8-43CA-8E70-D40FF50D50FC}">
      <dgm:prSet/>
      <dgm:spPr/>
      <dgm:t>
        <a:bodyPr/>
        <a:lstStyle/>
        <a:p>
          <a:endParaRPr lang="zh-TW" altLang="en-US"/>
        </a:p>
      </dgm:t>
    </dgm:pt>
    <dgm:pt modelId="{CB35847C-A3C5-41AF-B259-D4E97E0EF373}" type="sibTrans" cxnId="{9AA5A422-40A8-43CA-8E70-D40FF50D50FC}">
      <dgm:prSet/>
      <dgm:spPr/>
      <dgm:t>
        <a:bodyPr/>
        <a:lstStyle/>
        <a:p>
          <a:endParaRPr lang="zh-TW" altLang="en-US"/>
        </a:p>
      </dgm:t>
    </dgm:pt>
    <dgm:pt modelId="{0FDB3AF4-3953-4A2E-9F50-BA14FCB7CFDD}" type="pres">
      <dgm:prSet presAssocID="{E273109F-1C4D-46A7-9301-61B5737D07E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B8F3095-0CBD-442E-BB8D-BD9E5DC399BD}" type="pres">
      <dgm:prSet presAssocID="{E273109F-1C4D-46A7-9301-61B5737D07E8}" presName="cycle" presStyleCnt="0"/>
      <dgm:spPr/>
    </dgm:pt>
    <dgm:pt modelId="{2966ED2E-FEBD-43EB-8F02-4368F870DE93}" type="pres">
      <dgm:prSet presAssocID="{36D0400A-579D-4A7E-9B24-C36A18181F29}" presName="nodeFirstNode" presStyleLbl="node1" presStyleIdx="0" presStyleCnt="5" custScaleX="90835" custScaleY="10680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5DDF10D-EE50-4870-9287-703402E425F5}" type="pres">
      <dgm:prSet presAssocID="{AF4A4BB6-B8A3-41CF-B987-B5381295AE2A}" presName="sibTransFirstNode" presStyleLbl="bgShp" presStyleIdx="0" presStyleCnt="1"/>
      <dgm:spPr/>
      <dgm:t>
        <a:bodyPr/>
        <a:lstStyle/>
        <a:p>
          <a:endParaRPr lang="zh-TW" altLang="en-US"/>
        </a:p>
      </dgm:t>
    </dgm:pt>
    <dgm:pt modelId="{5F7DFAF2-D7BE-408B-9EFC-0733A75EDE62}" type="pres">
      <dgm:prSet presAssocID="{A4E7E0CA-3B97-49F6-99E9-178333A47A91}" presName="nodeFollowingNodes" presStyleLbl="node1" presStyleIdx="1" presStyleCnt="5" custScaleX="93059" custScaleY="9217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4AE0706-4E22-40B5-B441-EF8BF5BC0272}" type="pres">
      <dgm:prSet presAssocID="{CDA76716-733D-4149-9990-200163BA2955}" presName="nodeFollowingNodes" presStyleLbl="node1" presStyleIdx="2" presStyleCnt="5" custScaleX="89022" custScaleY="9699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19FF1E9-4664-4BF5-8332-91668B39C021}" type="pres">
      <dgm:prSet presAssocID="{EFE950B6-F5A2-476D-A51E-8CC2410A177C}" presName="nodeFollowingNodes" presStyleLbl="node1" presStyleIdx="3" presStyleCnt="5" custScaleX="96781" custScaleY="9801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5343A93-D35B-4723-A216-04C0E84C1192}" type="pres">
      <dgm:prSet presAssocID="{7DBE9025-2DC8-4CC6-9ED6-F63DB2F9AFA4}" presName="nodeFollowingNodes" presStyleLbl="node1" presStyleIdx="4" presStyleCnt="5" custScaleX="93208" custScaleY="9233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A19D38D-BBD2-4609-BB53-510F8C982DE0}" type="presOf" srcId="{36D0400A-579D-4A7E-9B24-C36A18181F29}" destId="{2966ED2E-FEBD-43EB-8F02-4368F870DE93}" srcOrd="0" destOrd="0" presId="urn:microsoft.com/office/officeart/2005/8/layout/cycle3"/>
    <dgm:cxn modelId="{10F0C1FC-780F-4763-84D7-2B74FADC4AAF}" srcId="{E273109F-1C4D-46A7-9301-61B5737D07E8}" destId="{CDA76716-733D-4149-9990-200163BA2955}" srcOrd="2" destOrd="0" parTransId="{F9F9F6E2-4EA0-4BF7-A1B5-3B0959231B18}" sibTransId="{54F9B1B9-F673-491B-BE95-F4F50719BFB7}"/>
    <dgm:cxn modelId="{7A78C887-47DB-4C3F-99B4-6F2662CCC3B8}" srcId="{E273109F-1C4D-46A7-9301-61B5737D07E8}" destId="{A4E7E0CA-3B97-49F6-99E9-178333A47A91}" srcOrd="1" destOrd="0" parTransId="{B00DD214-FCF1-407E-A001-3F02C822E2B1}" sibTransId="{5F7C4610-EFC4-4E90-ADD5-64C2885D4B56}"/>
    <dgm:cxn modelId="{2BB22F59-8C58-429F-9B14-83E6BAB03CEC}" type="presOf" srcId="{AF4A4BB6-B8A3-41CF-B987-B5381295AE2A}" destId="{D5DDF10D-EE50-4870-9287-703402E425F5}" srcOrd="0" destOrd="0" presId="urn:microsoft.com/office/officeart/2005/8/layout/cycle3"/>
    <dgm:cxn modelId="{24B6DFA0-9EE1-4E52-86C9-04E28691B0E2}" type="presOf" srcId="{E273109F-1C4D-46A7-9301-61B5737D07E8}" destId="{0FDB3AF4-3953-4A2E-9F50-BA14FCB7CFDD}" srcOrd="0" destOrd="0" presId="urn:microsoft.com/office/officeart/2005/8/layout/cycle3"/>
    <dgm:cxn modelId="{878FF67B-9269-4693-8D2A-35FAF5D6F5C3}" srcId="{E273109F-1C4D-46A7-9301-61B5737D07E8}" destId="{EFE950B6-F5A2-476D-A51E-8CC2410A177C}" srcOrd="3" destOrd="0" parTransId="{A97E843E-425E-4BCF-8B88-452AB8E70A49}" sibTransId="{2C71FC66-948C-4DC2-874C-83783AF64F23}"/>
    <dgm:cxn modelId="{D5785789-4FA2-4243-91E5-457277D3C45A}" type="presOf" srcId="{A4E7E0CA-3B97-49F6-99E9-178333A47A91}" destId="{5F7DFAF2-D7BE-408B-9EFC-0733A75EDE62}" srcOrd="0" destOrd="0" presId="urn:microsoft.com/office/officeart/2005/8/layout/cycle3"/>
    <dgm:cxn modelId="{C660C199-7176-4309-81BC-E4C327C3F18C}" type="presOf" srcId="{7DBE9025-2DC8-4CC6-9ED6-F63DB2F9AFA4}" destId="{75343A93-D35B-4723-A216-04C0E84C1192}" srcOrd="0" destOrd="0" presId="urn:microsoft.com/office/officeart/2005/8/layout/cycle3"/>
    <dgm:cxn modelId="{20A23604-8A81-4E32-B15E-D17B63497726}" srcId="{E273109F-1C4D-46A7-9301-61B5737D07E8}" destId="{36D0400A-579D-4A7E-9B24-C36A18181F29}" srcOrd="0" destOrd="0" parTransId="{F8D22209-3AEE-4BF1-8B31-D4EA2B28032D}" sibTransId="{AF4A4BB6-B8A3-41CF-B987-B5381295AE2A}"/>
    <dgm:cxn modelId="{A9D0C126-D817-49DC-8238-BFBC82B2F88B}" type="presOf" srcId="{CDA76716-733D-4149-9990-200163BA2955}" destId="{44AE0706-4E22-40B5-B441-EF8BF5BC0272}" srcOrd="0" destOrd="0" presId="urn:microsoft.com/office/officeart/2005/8/layout/cycle3"/>
    <dgm:cxn modelId="{8E27696C-73FF-43D2-91AE-DC2CE173D37E}" type="presOf" srcId="{EFE950B6-F5A2-476D-A51E-8CC2410A177C}" destId="{919FF1E9-4664-4BF5-8332-91668B39C021}" srcOrd="0" destOrd="0" presId="urn:microsoft.com/office/officeart/2005/8/layout/cycle3"/>
    <dgm:cxn modelId="{9AA5A422-40A8-43CA-8E70-D40FF50D50FC}" srcId="{E273109F-1C4D-46A7-9301-61B5737D07E8}" destId="{7DBE9025-2DC8-4CC6-9ED6-F63DB2F9AFA4}" srcOrd="4" destOrd="0" parTransId="{11879469-3DB9-4582-BBF1-230821B22815}" sibTransId="{CB35847C-A3C5-41AF-B259-D4E97E0EF373}"/>
    <dgm:cxn modelId="{10DE9EEF-70CB-414F-8F8B-CCC48241177D}" type="presParOf" srcId="{0FDB3AF4-3953-4A2E-9F50-BA14FCB7CFDD}" destId="{8B8F3095-0CBD-442E-BB8D-BD9E5DC399BD}" srcOrd="0" destOrd="0" presId="urn:microsoft.com/office/officeart/2005/8/layout/cycle3"/>
    <dgm:cxn modelId="{153D31C9-7414-4933-AE5C-4646EB503FEC}" type="presParOf" srcId="{8B8F3095-0CBD-442E-BB8D-BD9E5DC399BD}" destId="{2966ED2E-FEBD-43EB-8F02-4368F870DE93}" srcOrd="0" destOrd="0" presId="urn:microsoft.com/office/officeart/2005/8/layout/cycle3"/>
    <dgm:cxn modelId="{4DE9EC21-BB68-4918-AA2C-0608A32924A1}" type="presParOf" srcId="{8B8F3095-0CBD-442E-BB8D-BD9E5DC399BD}" destId="{D5DDF10D-EE50-4870-9287-703402E425F5}" srcOrd="1" destOrd="0" presId="urn:microsoft.com/office/officeart/2005/8/layout/cycle3"/>
    <dgm:cxn modelId="{F2DAF30C-AEFD-4C42-A449-95BA57D4E9C0}" type="presParOf" srcId="{8B8F3095-0CBD-442E-BB8D-BD9E5DC399BD}" destId="{5F7DFAF2-D7BE-408B-9EFC-0733A75EDE62}" srcOrd="2" destOrd="0" presId="urn:microsoft.com/office/officeart/2005/8/layout/cycle3"/>
    <dgm:cxn modelId="{49FB1EB1-A54B-4639-9D2B-C254928EC4C1}" type="presParOf" srcId="{8B8F3095-0CBD-442E-BB8D-BD9E5DC399BD}" destId="{44AE0706-4E22-40B5-B441-EF8BF5BC0272}" srcOrd="3" destOrd="0" presId="urn:microsoft.com/office/officeart/2005/8/layout/cycle3"/>
    <dgm:cxn modelId="{108FEF2C-F119-4ACD-85AC-E120FEE52094}" type="presParOf" srcId="{8B8F3095-0CBD-442E-BB8D-BD9E5DC399BD}" destId="{919FF1E9-4664-4BF5-8332-91668B39C021}" srcOrd="4" destOrd="0" presId="urn:microsoft.com/office/officeart/2005/8/layout/cycle3"/>
    <dgm:cxn modelId="{6B0D6564-CA1D-411C-813F-455FEE6491C2}" type="presParOf" srcId="{8B8F3095-0CBD-442E-BB8D-BD9E5DC399BD}" destId="{75343A93-D35B-4723-A216-04C0E84C1192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1FC208F-2ED5-4DF1-8070-267AD5D4E229}" type="doc">
      <dgm:prSet loTypeId="urn:microsoft.com/office/officeart/2005/8/layout/cycle4" loCatId="relationship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zh-TW" altLang="en-US"/>
        </a:p>
      </dgm:t>
    </dgm:pt>
    <dgm:pt modelId="{58E8BEB6-F51E-47CD-B15A-B25BA8A76467}">
      <dgm:prSet phldrT="[文字]"/>
      <dgm:spPr/>
      <dgm:t>
        <a:bodyPr/>
        <a:lstStyle/>
        <a:p>
          <a:pPr algn="l"/>
          <a:r>
            <a:rPr lang="zh-TW" altLang="en-US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創新</a:t>
          </a:r>
          <a:endParaRPr lang="en-US" altLang="zh-TW" b="1" dirty="0" smtClean="0">
            <a:solidFill>
              <a:srgbClr val="00206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algn="l"/>
          <a:r>
            <a:rPr lang="zh-TW" altLang="en-US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特色</a:t>
          </a:r>
          <a:endParaRPr lang="zh-TW" altLang="en-US" b="1" dirty="0">
            <a:solidFill>
              <a:srgbClr val="002060"/>
            </a:solidFill>
          </a:endParaRPr>
        </a:p>
      </dgm:t>
    </dgm:pt>
    <dgm:pt modelId="{CC254058-3DEB-4FEF-BFA8-9BCEEE0E808C}" type="parTrans" cxnId="{A1DCAB94-7787-4646-A8D8-9C6A862B1396}">
      <dgm:prSet/>
      <dgm:spPr/>
      <dgm:t>
        <a:bodyPr/>
        <a:lstStyle/>
        <a:p>
          <a:endParaRPr lang="zh-TW" altLang="en-US"/>
        </a:p>
      </dgm:t>
    </dgm:pt>
    <dgm:pt modelId="{90893465-C8DB-4175-9539-A57EAFC58F79}" type="sibTrans" cxnId="{A1DCAB94-7787-4646-A8D8-9C6A862B1396}">
      <dgm:prSet/>
      <dgm:spPr/>
      <dgm:t>
        <a:bodyPr/>
        <a:lstStyle/>
        <a:p>
          <a:endParaRPr lang="zh-TW" altLang="en-US"/>
        </a:p>
      </dgm:t>
    </dgm:pt>
    <dgm:pt modelId="{433C4E9B-68B5-42C7-84C3-262A463288F6}">
      <dgm:prSet phldrT="[文字]" custT="1"/>
      <dgm:spPr/>
      <dgm:t>
        <a:bodyPr/>
        <a:lstStyle/>
        <a:p>
          <a:r>
            <a:rPr lang="zh-TW" altLang="en-US" sz="18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下課好好玩</a:t>
          </a:r>
          <a:endParaRPr lang="zh-TW" altLang="en-US" sz="18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6D81FFF-53E1-4916-BB2D-08287DF41EC5}" type="parTrans" cxnId="{925DC466-5B42-4801-8E2A-18F20D69834E}">
      <dgm:prSet/>
      <dgm:spPr/>
      <dgm:t>
        <a:bodyPr/>
        <a:lstStyle/>
        <a:p>
          <a:endParaRPr lang="zh-TW" altLang="en-US"/>
        </a:p>
      </dgm:t>
    </dgm:pt>
    <dgm:pt modelId="{0215A760-41D0-4FF1-AD88-06CED5E72083}" type="sibTrans" cxnId="{925DC466-5B42-4801-8E2A-18F20D69834E}">
      <dgm:prSet/>
      <dgm:spPr/>
      <dgm:t>
        <a:bodyPr/>
        <a:lstStyle/>
        <a:p>
          <a:endParaRPr lang="zh-TW" altLang="en-US"/>
        </a:p>
      </dgm:t>
    </dgm:pt>
    <dgm:pt modelId="{3C3A8CDE-8E7E-43E3-A2F5-FA235BC7DBD1}">
      <dgm:prSet phldrT="[文字]"/>
      <dgm:spPr/>
      <dgm:t>
        <a:bodyPr/>
        <a:lstStyle/>
        <a:p>
          <a:pPr algn="r"/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 </a:t>
          </a:r>
          <a:r>
            <a:rPr lang="zh-TW" altLang="en-US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檢討</a:t>
          </a:r>
          <a:endParaRPr lang="en-US" altLang="zh-TW" b="1" dirty="0" smtClean="0">
            <a:solidFill>
              <a:srgbClr val="00206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algn="r"/>
          <a:r>
            <a:rPr lang="zh-TW" altLang="en-US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改進</a:t>
          </a:r>
          <a:endParaRPr lang="zh-TW" altLang="en-US" b="1" dirty="0">
            <a:solidFill>
              <a:srgbClr val="002060"/>
            </a:solidFill>
          </a:endParaRPr>
        </a:p>
      </dgm:t>
    </dgm:pt>
    <dgm:pt modelId="{1D70282B-68C4-4061-B216-5878B011681A}" type="parTrans" cxnId="{ABB34898-FCBE-4CD0-BA1B-6A370004278D}">
      <dgm:prSet/>
      <dgm:spPr/>
      <dgm:t>
        <a:bodyPr/>
        <a:lstStyle/>
        <a:p>
          <a:endParaRPr lang="zh-TW" altLang="en-US"/>
        </a:p>
      </dgm:t>
    </dgm:pt>
    <dgm:pt modelId="{77648E61-F14F-4831-AC78-F2C3A808FF5F}" type="sibTrans" cxnId="{ABB34898-FCBE-4CD0-BA1B-6A370004278D}">
      <dgm:prSet/>
      <dgm:spPr/>
      <dgm:t>
        <a:bodyPr/>
        <a:lstStyle/>
        <a:p>
          <a:endParaRPr lang="zh-TW" altLang="en-US"/>
        </a:p>
      </dgm:t>
    </dgm:pt>
    <dgm:pt modelId="{6544EF65-53E0-4D32-8956-BC1C53EFA12C}">
      <dgm:prSet phldrT="[文字]" custT="1"/>
      <dgm:spPr/>
      <dgm:t>
        <a:bodyPr/>
        <a:lstStyle/>
        <a:p>
          <a:pPr algn="l"/>
          <a:r>
            <a:rPr lang="zh-TW" sz="18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召開檢討會</a:t>
          </a:r>
          <a:r>
            <a:rPr lang="zh-TW" altLang="en-US" sz="18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議</a:t>
          </a:r>
          <a:r>
            <a:rPr lang="zh-TW" sz="18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檢視各項學</a:t>
          </a:r>
          <a:r>
            <a:rPr lang="zh-TW" altLang="en-US" sz="18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  </a:t>
          </a:r>
          <a:r>
            <a:rPr lang="zh-TW" sz="18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生活動辦理</a:t>
          </a:r>
          <a:r>
            <a:rPr lang="zh-TW" altLang="en-US" sz="18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  </a:t>
          </a:r>
          <a:r>
            <a:rPr lang="zh-TW" sz="18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情形</a:t>
          </a:r>
          <a:r>
            <a:rPr lang="zh-TW" altLang="en-US" sz="18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。</a:t>
          </a:r>
          <a:endParaRPr lang="zh-TW" altLang="en-US" sz="18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AF42D33-5299-4D45-8328-818C3FBA06A1}" type="parTrans" cxnId="{42D446A5-68BE-4CD9-A88F-C9A36A630ADF}">
      <dgm:prSet/>
      <dgm:spPr/>
      <dgm:t>
        <a:bodyPr/>
        <a:lstStyle/>
        <a:p>
          <a:endParaRPr lang="zh-TW" altLang="en-US"/>
        </a:p>
      </dgm:t>
    </dgm:pt>
    <dgm:pt modelId="{DC51AF7E-ED61-4A13-8C7F-9A8C2C1DF5BA}" type="sibTrans" cxnId="{42D446A5-68BE-4CD9-A88F-C9A36A630ADF}">
      <dgm:prSet/>
      <dgm:spPr/>
      <dgm:t>
        <a:bodyPr/>
        <a:lstStyle/>
        <a:p>
          <a:endParaRPr lang="zh-TW" altLang="en-US"/>
        </a:p>
      </dgm:t>
    </dgm:pt>
    <dgm:pt modelId="{CD962115-54DA-48DD-8105-E2DDF2C51BDC}">
      <dgm:prSet phldrT="[文字]"/>
      <dgm:spPr/>
      <dgm:t>
        <a:bodyPr/>
        <a:lstStyle/>
        <a:p>
          <a:pPr algn="r"/>
          <a:r>
            <a:rPr lang="zh-TW" altLang="en-US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    成效</a:t>
          </a:r>
          <a:endParaRPr lang="en-US" altLang="zh-TW" b="1" dirty="0" smtClean="0">
            <a:solidFill>
              <a:srgbClr val="00206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algn="r"/>
          <a:r>
            <a:rPr lang="zh-TW" altLang="en-US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與推廣</a:t>
          </a:r>
          <a:endParaRPr lang="zh-TW" altLang="en-US" b="1" dirty="0">
            <a:solidFill>
              <a:srgbClr val="00206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EB49738-FFB2-438D-9711-DFE793DEE360}" type="parTrans" cxnId="{318F8E21-DAD5-4C26-895A-0E9B2D7FFDF7}">
      <dgm:prSet/>
      <dgm:spPr/>
      <dgm:t>
        <a:bodyPr/>
        <a:lstStyle/>
        <a:p>
          <a:endParaRPr lang="zh-TW" altLang="en-US"/>
        </a:p>
      </dgm:t>
    </dgm:pt>
    <dgm:pt modelId="{560F3132-80B5-4B25-B028-BA1C23C443C2}" type="sibTrans" cxnId="{318F8E21-DAD5-4C26-895A-0E9B2D7FFDF7}">
      <dgm:prSet/>
      <dgm:spPr/>
      <dgm:t>
        <a:bodyPr/>
        <a:lstStyle/>
        <a:p>
          <a:endParaRPr lang="zh-TW" altLang="en-US"/>
        </a:p>
      </dgm:t>
    </dgm:pt>
    <dgm:pt modelId="{A825EEB5-6C1F-4887-9AD6-6D83A4DC4CF6}">
      <dgm:prSet phldrT="[文字]" custT="1"/>
      <dgm:spPr/>
      <dgm:t>
        <a:bodyPr/>
        <a:lstStyle/>
        <a:p>
          <a:r>
            <a:rPr lang="zh-TW" altLang="en-US" sz="20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    </a:t>
          </a:r>
          <a:endParaRPr lang="zh-TW" altLang="en-US" sz="20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C189462-1265-4986-8B6B-C558A57A174A}" type="parTrans" cxnId="{10FB2701-6296-406A-A656-DE8313A2116B}">
      <dgm:prSet/>
      <dgm:spPr/>
      <dgm:t>
        <a:bodyPr/>
        <a:lstStyle/>
        <a:p>
          <a:endParaRPr lang="zh-TW" altLang="en-US"/>
        </a:p>
      </dgm:t>
    </dgm:pt>
    <dgm:pt modelId="{4E64AF33-8B2A-496F-B88B-ADA4D973C31E}" type="sibTrans" cxnId="{10FB2701-6296-406A-A656-DE8313A2116B}">
      <dgm:prSet/>
      <dgm:spPr/>
      <dgm:t>
        <a:bodyPr/>
        <a:lstStyle/>
        <a:p>
          <a:endParaRPr lang="zh-TW" altLang="en-US"/>
        </a:p>
      </dgm:t>
    </dgm:pt>
    <dgm:pt modelId="{87FD61E5-90D6-43D5-AEC9-5FB43E735FD3}">
      <dgm:prSet phldrT="[文字]"/>
      <dgm:spPr/>
      <dgm:t>
        <a:bodyPr/>
        <a:lstStyle/>
        <a:p>
          <a:pPr algn="l"/>
          <a:r>
            <a:rPr lang="zh-TW" altLang="en-US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資源</a:t>
          </a:r>
          <a:endParaRPr lang="en-US" altLang="zh-TW" b="1" dirty="0" smtClean="0">
            <a:solidFill>
              <a:srgbClr val="00206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algn="l"/>
          <a:r>
            <a:rPr lang="zh-TW" altLang="en-US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運用</a:t>
          </a:r>
          <a:endParaRPr lang="zh-TW" altLang="en-US" b="1" dirty="0">
            <a:solidFill>
              <a:srgbClr val="00206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0D38A21-6B77-45BD-8C32-68B267DDFDF9}" type="parTrans" cxnId="{723DCE82-CD68-41D1-8430-B5840A61F2E6}">
      <dgm:prSet/>
      <dgm:spPr/>
      <dgm:t>
        <a:bodyPr/>
        <a:lstStyle/>
        <a:p>
          <a:endParaRPr lang="zh-TW" altLang="en-US"/>
        </a:p>
      </dgm:t>
    </dgm:pt>
    <dgm:pt modelId="{5ED1FA61-3855-46E7-A552-B619193E10B3}" type="sibTrans" cxnId="{723DCE82-CD68-41D1-8430-B5840A61F2E6}">
      <dgm:prSet/>
      <dgm:spPr/>
      <dgm:t>
        <a:bodyPr/>
        <a:lstStyle/>
        <a:p>
          <a:endParaRPr lang="zh-TW" altLang="en-US"/>
        </a:p>
      </dgm:t>
    </dgm:pt>
    <dgm:pt modelId="{9F35E5CE-2314-4E57-A582-F13F0E59F0F7}">
      <dgm:prSet phldrT="[文字]" custT="1"/>
      <dgm:spPr/>
      <dgm:t>
        <a:bodyPr/>
        <a:lstStyle/>
        <a:p>
          <a:r>
            <a:rPr lang="zh-TW" altLang="en-US" sz="20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讀經志工</a:t>
          </a:r>
          <a:endParaRPr lang="zh-TW" altLang="en-US" sz="20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AE31924-2CA6-4862-8DF4-B6E581E6FC23}" type="parTrans" cxnId="{D1CDE88C-2375-4502-8728-3AF86A36D1A3}">
      <dgm:prSet/>
      <dgm:spPr/>
      <dgm:t>
        <a:bodyPr/>
        <a:lstStyle/>
        <a:p>
          <a:endParaRPr lang="zh-TW" altLang="en-US"/>
        </a:p>
      </dgm:t>
    </dgm:pt>
    <dgm:pt modelId="{A5DBEF24-DC49-4334-B686-71284342792C}" type="sibTrans" cxnId="{D1CDE88C-2375-4502-8728-3AF86A36D1A3}">
      <dgm:prSet/>
      <dgm:spPr/>
      <dgm:t>
        <a:bodyPr/>
        <a:lstStyle/>
        <a:p>
          <a:endParaRPr lang="zh-TW" altLang="en-US"/>
        </a:p>
      </dgm:t>
    </dgm:pt>
    <dgm:pt modelId="{212FE48C-F534-4761-9A3D-493DA894607E}">
      <dgm:prSet phldrT="[文字]" custT="1"/>
      <dgm:spPr/>
      <dgm:t>
        <a:bodyPr/>
        <a:lstStyle/>
        <a:p>
          <a:endParaRPr lang="zh-TW" altLang="en-US" sz="18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36DC75C-4314-4034-9FB2-9D0D1EE9E02B}" type="parTrans" cxnId="{5098C751-AEB0-4E81-8403-E24B8F461160}">
      <dgm:prSet/>
      <dgm:spPr/>
      <dgm:t>
        <a:bodyPr/>
        <a:lstStyle/>
        <a:p>
          <a:endParaRPr lang="zh-TW" altLang="en-US"/>
        </a:p>
      </dgm:t>
    </dgm:pt>
    <dgm:pt modelId="{F912C5F5-7FB1-4027-9E3D-D14E0A858C19}" type="sibTrans" cxnId="{5098C751-AEB0-4E81-8403-E24B8F461160}">
      <dgm:prSet/>
      <dgm:spPr/>
      <dgm:t>
        <a:bodyPr/>
        <a:lstStyle/>
        <a:p>
          <a:endParaRPr lang="zh-TW" altLang="en-US"/>
        </a:p>
      </dgm:t>
    </dgm:pt>
    <dgm:pt modelId="{20EC6ED0-385A-41D9-B7CB-8B2722B7ECFF}">
      <dgm:prSet phldrT="[文字]" custT="1"/>
      <dgm:spPr/>
      <dgm:t>
        <a:bodyPr/>
        <a:lstStyle/>
        <a:p>
          <a:r>
            <a:rPr lang="zh-TW" altLang="en-US" sz="18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友善校園大 富翁</a:t>
          </a:r>
          <a:endParaRPr lang="zh-TW" altLang="en-US" sz="18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8EF7AF3-D693-40D1-88F5-49BD66CFE94C}" type="parTrans" cxnId="{A7E305F0-A99D-4A6C-ADB0-00F9698A9D22}">
      <dgm:prSet/>
      <dgm:spPr/>
      <dgm:t>
        <a:bodyPr/>
        <a:lstStyle/>
        <a:p>
          <a:endParaRPr lang="zh-TW" altLang="en-US"/>
        </a:p>
      </dgm:t>
    </dgm:pt>
    <dgm:pt modelId="{7696C328-2D00-46B3-9676-A14A9F2BFE23}" type="sibTrans" cxnId="{A7E305F0-A99D-4A6C-ADB0-00F9698A9D22}">
      <dgm:prSet/>
      <dgm:spPr/>
      <dgm:t>
        <a:bodyPr/>
        <a:lstStyle/>
        <a:p>
          <a:endParaRPr lang="zh-TW" altLang="en-US"/>
        </a:p>
      </dgm:t>
    </dgm:pt>
    <dgm:pt modelId="{17B7B046-C767-4E1C-A01D-4BAEFB596EB9}">
      <dgm:prSet phldrT="[文字]" custT="1"/>
      <dgm:spPr/>
      <dgm:t>
        <a:bodyPr/>
        <a:lstStyle/>
        <a:p>
          <a:r>
            <a:rPr lang="zh-TW" altLang="en-US" sz="18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科學好好玩</a:t>
          </a:r>
          <a:endParaRPr lang="zh-TW" altLang="en-US" sz="18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7AC7970-2BFD-456F-8D7F-E45BD706AA1F}" type="parTrans" cxnId="{9B9423B8-A53F-4083-A95E-ABDAFD5E6C9A}">
      <dgm:prSet/>
      <dgm:spPr/>
      <dgm:t>
        <a:bodyPr/>
        <a:lstStyle/>
        <a:p>
          <a:endParaRPr lang="zh-TW" altLang="en-US"/>
        </a:p>
      </dgm:t>
    </dgm:pt>
    <dgm:pt modelId="{4EF799A4-7C39-4D5D-A758-7FA23732158D}" type="sibTrans" cxnId="{9B9423B8-A53F-4083-A95E-ABDAFD5E6C9A}">
      <dgm:prSet/>
      <dgm:spPr/>
      <dgm:t>
        <a:bodyPr/>
        <a:lstStyle/>
        <a:p>
          <a:endParaRPr lang="zh-TW" altLang="en-US"/>
        </a:p>
      </dgm:t>
    </dgm:pt>
    <dgm:pt modelId="{A2B3D69F-3D21-429F-8213-FC0599CCB87A}">
      <dgm:prSet phldrT="[文字]" custT="1"/>
      <dgm:spPr/>
      <dgm:t>
        <a:bodyPr/>
        <a:lstStyle/>
        <a:p>
          <a:r>
            <a:rPr lang="zh-TW" altLang="en-US" sz="20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彩虹志工</a:t>
          </a:r>
          <a:endParaRPr lang="zh-TW" altLang="en-US" sz="20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B3F2B06-69FE-4F1F-AA71-EEB2147B62ED}" type="parTrans" cxnId="{ED62A9E8-78B4-4C6E-BD55-2BCC65849456}">
      <dgm:prSet/>
      <dgm:spPr/>
      <dgm:t>
        <a:bodyPr/>
        <a:lstStyle/>
        <a:p>
          <a:endParaRPr lang="zh-TW" altLang="en-US"/>
        </a:p>
      </dgm:t>
    </dgm:pt>
    <dgm:pt modelId="{B2342C5C-F9D1-4693-A2F1-144F3EBE0C9C}" type="sibTrans" cxnId="{ED62A9E8-78B4-4C6E-BD55-2BCC65849456}">
      <dgm:prSet/>
      <dgm:spPr/>
      <dgm:t>
        <a:bodyPr/>
        <a:lstStyle/>
        <a:p>
          <a:endParaRPr lang="zh-TW" altLang="en-US"/>
        </a:p>
      </dgm:t>
    </dgm:pt>
    <dgm:pt modelId="{0A0382FA-0D8D-44DD-9261-952ED6C13434}">
      <dgm:prSet phldrT="[文字]" custT="1"/>
      <dgm:spPr/>
      <dgm:t>
        <a:bodyPr/>
        <a:lstStyle/>
        <a:p>
          <a:r>
            <a:rPr lang="zh-TW" altLang="en-US" sz="20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故事媽媽</a:t>
          </a:r>
          <a:endParaRPr lang="zh-TW" altLang="en-US" sz="20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F1F30FA-A51D-49FD-B2BA-69C9E3498F9C}" type="parTrans" cxnId="{900FD67A-2841-4DFB-9B96-3CE81C8BE0B6}">
      <dgm:prSet/>
      <dgm:spPr/>
      <dgm:t>
        <a:bodyPr/>
        <a:lstStyle/>
        <a:p>
          <a:endParaRPr lang="zh-TW" altLang="en-US"/>
        </a:p>
      </dgm:t>
    </dgm:pt>
    <dgm:pt modelId="{14BF100D-EDBB-40DC-BAD0-7D496CA96644}" type="sibTrans" cxnId="{900FD67A-2841-4DFB-9B96-3CE81C8BE0B6}">
      <dgm:prSet/>
      <dgm:spPr/>
      <dgm:t>
        <a:bodyPr/>
        <a:lstStyle/>
        <a:p>
          <a:endParaRPr lang="zh-TW" altLang="en-US"/>
        </a:p>
      </dgm:t>
    </dgm:pt>
    <dgm:pt modelId="{F251C0C3-32D5-4BFF-8E43-A44B91331B54}">
      <dgm:prSet phldrT="[文字]" custT="1"/>
      <dgm:spPr/>
      <dgm:t>
        <a:bodyPr/>
        <a:lstStyle/>
        <a:p>
          <a:r>
            <a:rPr lang="zh-TW" altLang="en-US" sz="20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福智志工</a:t>
          </a:r>
          <a:endParaRPr lang="zh-TW" altLang="en-US" sz="20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59E23E1-ABF0-4943-940E-913DA7DBECE1}" type="parTrans" cxnId="{1B8A8FCC-86C5-4AE9-9A8D-451076913B61}">
      <dgm:prSet/>
      <dgm:spPr/>
      <dgm:t>
        <a:bodyPr/>
        <a:lstStyle/>
        <a:p>
          <a:endParaRPr lang="zh-TW" altLang="en-US"/>
        </a:p>
      </dgm:t>
    </dgm:pt>
    <dgm:pt modelId="{542EC461-39F3-44AB-9C21-74E02BEF55F0}" type="sibTrans" cxnId="{1B8A8FCC-86C5-4AE9-9A8D-451076913B61}">
      <dgm:prSet/>
      <dgm:spPr/>
      <dgm:t>
        <a:bodyPr/>
        <a:lstStyle/>
        <a:p>
          <a:endParaRPr lang="zh-TW" altLang="en-US"/>
        </a:p>
      </dgm:t>
    </dgm:pt>
    <dgm:pt modelId="{B4EBBCF1-0CD3-4712-B421-093F6AFEF8A5}">
      <dgm:prSet phldrT="[文字]" custT="1"/>
      <dgm:spPr/>
      <dgm:t>
        <a:bodyPr/>
        <a:lstStyle/>
        <a:p>
          <a:r>
            <a:rPr lang="zh-TW" altLang="en-US" sz="20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大愛媽媽</a:t>
          </a:r>
          <a:endParaRPr lang="zh-TW" altLang="en-US" sz="20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18E15E9-279C-43FC-9381-ED7DC11096D5}" type="parTrans" cxnId="{E40D35E5-193C-4416-8199-B81380A60454}">
      <dgm:prSet/>
      <dgm:spPr/>
      <dgm:t>
        <a:bodyPr/>
        <a:lstStyle/>
        <a:p>
          <a:endParaRPr lang="zh-TW" altLang="en-US"/>
        </a:p>
      </dgm:t>
    </dgm:pt>
    <dgm:pt modelId="{9B2BD273-4C4D-4BF5-B142-D94CB6B943DD}" type="sibTrans" cxnId="{E40D35E5-193C-4416-8199-B81380A60454}">
      <dgm:prSet/>
      <dgm:spPr/>
      <dgm:t>
        <a:bodyPr/>
        <a:lstStyle/>
        <a:p>
          <a:endParaRPr lang="zh-TW" altLang="en-US"/>
        </a:p>
      </dgm:t>
    </dgm:pt>
    <dgm:pt modelId="{6679AECB-D4C6-4612-9FC1-7016D939ED55}">
      <dgm:prSet phldrT="[文字]" custT="1"/>
      <dgm:spPr/>
      <dgm:t>
        <a:bodyPr/>
        <a:lstStyle/>
        <a:p>
          <a:r>
            <a:rPr lang="zh-TW" altLang="en-US" sz="20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改善</a:t>
          </a:r>
          <a:r>
            <a:rPr lang="zh-TW" sz="20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學生走廊奔跑</a:t>
          </a:r>
          <a:r>
            <a:rPr lang="zh-TW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問</a:t>
          </a:r>
          <a:r>
            <a:rPr lang="zh-TW" altLang="en-US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題和</a:t>
          </a:r>
          <a:r>
            <a:rPr lang="zh-TW" sz="20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校園安全問題</a:t>
          </a:r>
          <a:r>
            <a:rPr lang="zh-TW" altLang="en-US" sz="20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。</a:t>
          </a:r>
          <a:endParaRPr lang="zh-TW" altLang="en-US" sz="20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E60F41C-4853-4B71-A8E9-38DAB590734F}" type="parTrans" cxnId="{8F305699-6FC3-467B-B364-B91D5D3CA275}">
      <dgm:prSet/>
      <dgm:spPr/>
      <dgm:t>
        <a:bodyPr/>
        <a:lstStyle/>
        <a:p>
          <a:endParaRPr lang="zh-TW" altLang="en-US"/>
        </a:p>
      </dgm:t>
    </dgm:pt>
    <dgm:pt modelId="{9E4F2130-DF05-42D0-A28A-99D9ABE7E18A}" type="sibTrans" cxnId="{8F305699-6FC3-467B-B364-B91D5D3CA275}">
      <dgm:prSet/>
      <dgm:spPr/>
      <dgm:t>
        <a:bodyPr/>
        <a:lstStyle/>
        <a:p>
          <a:endParaRPr lang="zh-TW" altLang="en-US"/>
        </a:p>
      </dgm:t>
    </dgm:pt>
    <dgm:pt modelId="{92A0C404-6ED0-4464-BA2F-B335CB40D36A}">
      <dgm:prSet phldrT="[文字]" custT="1"/>
      <dgm:spPr/>
      <dgm:t>
        <a:bodyPr/>
        <a:lstStyle/>
        <a:p>
          <a:endParaRPr lang="zh-TW" altLang="en-US" sz="20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BE2C24D-5932-4766-A0CD-89BC6075544F}" type="parTrans" cxnId="{11D5EE1C-3B99-4EFD-A8AE-ADF873DD8507}">
      <dgm:prSet/>
      <dgm:spPr/>
      <dgm:t>
        <a:bodyPr/>
        <a:lstStyle/>
        <a:p>
          <a:endParaRPr lang="zh-TW" altLang="en-US"/>
        </a:p>
      </dgm:t>
    </dgm:pt>
    <dgm:pt modelId="{0019D45D-D1CB-4B1A-953B-FB28B05D520C}" type="sibTrans" cxnId="{11D5EE1C-3B99-4EFD-A8AE-ADF873DD8507}">
      <dgm:prSet/>
      <dgm:spPr/>
      <dgm:t>
        <a:bodyPr/>
        <a:lstStyle/>
        <a:p>
          <a:endParaRPr lang="zh-TW" altLang="en-US"/>
        </a:p>
      </dgm:t>
    </dgm:pt>
    <dgm:pt modelId="{AD4D4B60-C191-4D26-894C-E1A5D5B77FCC}">
      <dgm:prSet phldrT="[文字]" custT="1"/>
      <dgm:spPr/>
      <dgm:t>
        <a:bodyPr/>
        <a:lstStyle/>
        <a:p>
          <a:r>
            <a:rPr lang="zh-TW" altLang="en-US" sz="18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各項服務學習活動</a:t>
          </a:r>
          <a:endParaRPr lang="zh-TW" altLang="en-US" sz="18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AF6ECBF-5294-47C0-93D9-8D77F69243A7}" type="parTrans" cxnId="{6F17F287-FC90-4524-B1B2-0C449D3FBB35}">
      <dgm:prSet/>
      <dgm:spPr/>
      <dgm:t>
        <a:bodyPr/>
        <a:lstStyle/>
        <a:p>
          <a:endParaRPr lang="zh-TW" altLang="en-US"/>
        </a:p>
      </dgm:t>
    </dgm:pt>
    <dgm:pt modelId="{F97B8664-0E85-4D70-BB5B-4DAA8178D8C7}" type="sibTrans" cxnId="{6F17F287-FC90-4524-B1B2-0C449D3FBB35}">
      <dgm:prSet/>
      <dgm:spPr/>
      <dgm:t>
        <a:bodyPr/>
        <a:lstStyle/>
        <a:p>
          <a:endParaRPr lang="zh-TW" altLang="en-US"/>
        </a:p>
      </dgm:t>
    </dgm:pt>
    <dgm:pt modelId="{ABE1FDE3-B67D-4B29-BAA1-D00BE461CA83}">
      <dgm:prSet phldrT="[文字]" custT="1"/>
      <dgm:spPr/>
      <dgm:t>
        <a:bodyPr/>
        <a:lstStyle/>
        <a:p>
          <a:r>
            <a:rPr lang="zh-TW" altLang="en-US" sz="18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舊愛送公益</a:t>
          </a:r>
          <a:endParaRPr lang="zh-TW" altLang="en-US" sz="18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F635857-6CE7-485B-B330-6A3686A3CA23}" type="parTrans" cxnId="{F7D7ED6C-D004-410F-A5CA-EEC70D6C7D24}">
      <dgm:prSet/>
      <dgm:spPr/>
    </dgm:pt>
    <dgm:pt modelId="{47A51C1E-9D0A-4A72-9823-CCDB82AEA400}" type="sibTrans" cxnId="{F7D7ED6C-D004-410F-A5CA-EEC70D6C7D24}">
      <dgm:prSet/>
      <dgm:spPr/>
    </dgm:pt>
    <dgm:pt modelId="{B1C707C3-63AA-44D3-AC03-52DFBDBA7570}" type="pres">
      <dgm:prSet presAssocID="{71FC208F-2ED5-4DF1-8070-267AD5D4E229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C8C4522-CB29-420D-8AB8-563FE87E9FCB}" type="pres">
      <dgm:prSet presAssocID="{71FC208F-2ED5-4DF1-8070-267AD5D4E229}" presName="children" presStyleCnt="0"/>
      <dgm:spPr/>
    </dgm:pt>
    <dgm:pt modelId="{75441846-DD38-4083-A989-442388FF26D9}" type="pres">
      <dgm:prSet presAssocID="{71FC208F-2ED5-4DF1-8070-267AD5D4E229}" presName="child1group" presStyleCnt="0"/>
      <dgm:spPr/>
    </dgm:pt>
    <dgm:pt modelId="{1529DE79-1BD8-4B76-8CAB-807E8A15BA9B}" type="pres">
      <dgm:prSet presAssocID="{71FC208F-2ED5-4DF1-8070-267AD5D4E229}" presName="child1" presStyleLbl="bgAcc1" presStyleIdx="0" presStyleCnt="4" custScaleY="156093"/>
      <dgm:spPr/>
      <dgm:t>
        <a:bodyPr/>
        <a:lstStyle/>
        <a:p>
          <a:endParaRPr lang="zh-TW" altLang="en-US"/>
        </a:p>
      </dgm:t>
    </dgm:pt>
    <dgm:pt modelId="{662BEF2C-741E-4CA7-B10B-47F26BDCAB41}" type="pres">
      <dgm:prSet presAssocID="{71FC208F-2ED5-4DF1-8070-267AD5D4E229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F8AA39C-5F1F-4932-9557-6784AEB6A535}" type="pres">
      <dgm:prSet presAssocID="{71FC208F-2ED5-4DF1-8070-267AD5D4E229}" presName="child2group" presStyleCnt="0"/>
      <dgm:spPr/>
    </dgm:pt>
    <dgm:pt modelId="{3F0E708E-A05F-4161-98BF-DDBFD9810A5C}" type="pres">
      <dgm:prSet presAssocID="{71FC208F-2ED5-4DF1-8070-267AD5D4E229}" presName="child2" presStyleLbl="bgAcc1" presStyleIdx="1" presStyleCnt="4" custScaleX="102935" custScaleY="157715"/>
      <dgm:spPr/>
      <dgm:t>
        <a:bodyPr/>
        <a:lstStyle/>
        <a:p>
          <a:endParaRPr lang="zh-TW" altLang="en-US"/>
        </a:p>
      </dgm:t>
    </dgm:pt>
    <dgm:pt modelId="{108DD8F9-A1D2-4EA5-B6D5-F7104349F024}" type="pres">
      <dgm:prSet presAssocID="{71FC208F-2ED5-4DF1-8070-267AD5D4E229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8D76119-E21F-4C09-BDCA-32A5BF33E8FD}" type="pres">
      <dgm:prSet presAssocID="{71FC208F-2ED5-4DF1-8070-267AD5D4E229}" presName="child3group" presStyleCnt="0"/>
      <dgm:spPr/>
    </dgm:pt>
    <dgm:pt modelId="{53F9B4F6-9ED7-4E8D-9A3C-6D7814A2879E}" type="pres">
      <dgm:prSet presAssocID="{71FC208F-2ED5-4DF1-8070-267AD5D4E229}" presName="child3" presStyleLbl="bgAcc1" presStyleIdx="2" presStyleCnt="4" custScaleY="157688"/>
      <dgm:spPr/>
      <dgm:t>
        <a:bodyPr/>
        <a:lstStyle/>
        <a:p>
          <a:endParaRPr lang="zh-TW" altLang="en-US"/>
        </a:p>
      </dgm:t>
    </dgm:pt>
    <dgm:pt modelId="{9AFD55F8-CA65-46C5-BA91-59467BBE9F80}" type="pres">
      <dgm:prSet presAssocID="{71FC208F-2ED5-4DF1-8070-267AD5D4E229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E9FD209-49AB-4912-9D1E-A2646A46F5D9}" type="pres">
      <dgm:prSet presAssocID="{71FC208F-2ED5-4DF1-8070-267AD5D4E229}" presName="child4group" presStyleCnt="0"/>
      <dgm:spPr/>
    </dgm:pt>
    <dgm:pt modelId="{CB9CDDE4-5DF9-4A68-9187-FC4E2FD5DE7F}" type="pres">
      <dgm:prSet presAssocID="{71FC208F-2ED5-4DF1-8070-267AD5D4E229}" presName="child4" presStyleLbl="bgAcc1" presStyleIdx="3" presStyleCnt="4" custScaleY="166393"/>
      <dgm:spPr/>
      <dgm:t>
        <a:bodyPr/>
        <a:lstStyle/>
        <a:p>
          <a:endParaRPr lang="zh-TW" altLang="en-US"/>
        </a:p>
      </dgm:t>
    </dgm:pt>
    <dgm:pt modelId="{B0F838F0-4BE8-4332-8DB9-B84A23FF1AAC}" type="pres">
      <dgm:prSet presAssocID="{71FC208F-2ED5-4DF1-8070-267AD5D4E229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45BB794-F510-4A2A-8B5A-49C8A4311B58}" type="pres">
      <dgm:prSet presAssocID="{71FC208F-2ED5-4DF1-8070-267AD5D4E229}" presName="childPlaceholder" presStyleCnt="0"/>
      <dgm:spPr/>
    </dgm:pt>
    <dgm:pt modelId="{E06A4B85-C03E-48E7-A07C-1C7C7B9536D1}" type="pres">
      <dgm:prSet presAssocID="{71FC208F-2ED5-4DF1-8070-267AD5D4E229}" presName="circle" presStyleCnt="0"/>
      <dgm:spPr/>
    </dgm:pt>
    <dgm:pt modelId="{5B9BA4D0-B919-4A30-A39E-1E6CA81F9FF0}" type="pres">
      <dgm:prSet presAssocID="{71FC208F-2ED5-4DF1-8070-267AD5D4E229}" presName="quadrant1" presStyleLbl="node1" presStyleIdx="0" presStyleCnt="4" custScaleX="78499" custScaleY="82584" custLinFactNeighborX="6486" custLinFactNeighborY="341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A3090C3-6750-4123-A1BC-AE2A228D8524}" type="pres">
      <dgm:prSet presAssocID="{71FC208F-2ED5-4DF1-8070-267AD5D4E229}" presName="quadrant2" presStyleLbl="node1" presStyleIdx="1" presStyleCnt="4" custScaleX="75370" custScaleY="82584" custLinFactNeighborX="-1328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ADD5519-E27B-488B-9D01-16403412448A}" type="pres">
      <dgm:prSet presAssocID="{71FC208F-2ED5-4DF1-8070-267AD5D4E229}" presName="quadrant3" presStyleLbl="node1" presStyleIdx="2" presStyleCnt="4" custScaleX="78419" custScaleY="77169" custLinFactNeighborX="-11908" custLinFactNeighborY="-870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045327-0F1D-4172-ABB1-18DAC0684A01}" type="pres">
      <dgm:prSet presAssocID="{71FC208F-2ED5-4DF1-8070-267AD5D4E229}" presName="quadrant4" presStyleLbl="node1" presStyleIdx="3" presStyleCnt="4" custScaleX="80526" custScaleY="74630" custLinFactNeighborX="8244" custLinFactNeighborY="-870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8A9EE4C-9E32-446C-AD07-57271D43EA83}" type="pres">
      <dgm:prSet presAssocID="{71FC208F-2ED5-4DF1-8070-267AD5D4E229}" presName="quadrantPlaceholder" presStyleCnt="0"/>
      <dgm:spPr/>
    </dgm:pt>
    <dgm:pt modelId="{8638E298-75A2-427D-B1A0-6E18B9C13E88}" type="pres">
      <dgm:prSet presAssocID="{71FC208F-2ED5-4DF1-8070-267AD5D4E229}" presName="center1" presStyleLbl="fgShp" presStyleIdx="0" presStyleCnt="2"/>
      <dgm:spPr/>
    </dgm:pt>
    <dgm:pt modelId="{6A2137AF-9217-4476-A165-2D728F3446F8}" type="pres">
      <dgm:prSet presAssocID="{71FC208F-2ED5-4DF1-8070-267AD5D4E229}" presName="center2" presStyleLbl="fgShp" presStyleIdx="1" presStyleCnt="2"/>
      <dgm:spPr/>
    </dgm:pt>
  </dgm:ptLst>
  <dgm:cxnLst>
    <dgm:cxn modelId="{E40D35E5-193C-4416-8199-B81380A60454}" srcId="{87FD61E5-90D6-43D5-AEC9-5FB43E735FD3}" destId="{B4EBBCF1-0CD3-4712-B421-093F6AFEF8A5}" srcOrd="4" destOrd="0" parTransId="{F18E15E9-279C-43FC-9381-ED7DC11096D5}" sibTransId="{9B2BD273-4C4D-4BF5-B142-D94CB6B943DD}"/>
    <dgm:cxn modelId="{BE416C65-391C-432F-BDCD-8CD64F5A1A05}" type="presOf" srcId="{17B7B046-C767-4E1C-A01D-4BAEFB596EB9}" destId="{662BEF2C-741E-4CA7-B10B-47F26BDCAB41}" srcOrd="1" destOrd="1" presId="urn:microsoft.com/office/officeart/2005/8/layout/cycle4"/>
    <dgm:cxn modelId="{6F17F287-FC90-4524-B1B2-0C449D3FBB35}" srcId="{58E8BEB6-F51E-47CD-B15A-B25BA8A76467}" destId="{AD4D4B60-C191-4D26-894C-E1A5D5B77FCC}" srcOrd="4" destOrd="0" parTransId="{2AF6ECBF-5294-47C0-93D9-8D77F69243A7}" sibTransId="{F97B8664-0E85-4D70-BB5B-4DAA8178D8C7}"/>
    <dgm:cxn modelId="{C3C26CED-0D2B-40DE-83CD-C606DAE9BEA5}" type="presOf" srcId="{6679AECB-D4C6-4612-9FC1-7016D939ED55}" destId="{53F9B4F6-9ED7-4E8D-9A3C-6D7814A2879E}" srcOrd="0" destOrd="2" presId="urn:microsoft.com/office/officeart/2005/8/layout/cycle4"/>
    <dgm:cxn modelId="{90749642-8C84-4C6F-9BE6-AE5CAAA699D6}" type="presOf" srcId="{9F35E5CE-2314-4E57-A582-F13F0E59F0F7}" destId="{B0F838F0-4BE8-4332-8DB9-B84A23FF1AAC}" srcOrd="1" destOrd="0" presId="urn:microsoft.com/office/officeart/2005/8/layout/cycle4"/>
    <dgm:cxn modelId="{2C6EA769-D380-4D5C-9724-6B89ABF1388C}" type="presOf" srcId="{212FE48C-F534-4761-9A3D-493DA894607E}" destId="{662BEF2C-741E-4CA7-B10B-47F26BDCAB41}" srcOrd="1" destOrd="5" presId="urn:microsoft.com/office/officeart/2005/8/layout/cycle4"/>
    <dgm:cxn modelId="{F7D7ED6C-D004-410F-A5CA-EEC70D6C7D24}" srcId="{58E8BEB6-F51E-47CD-B15A-B25BA8A76467}" destId="{ABE1FDE3-B67D-4B29-BAA1-D00BE461CA83}" srcOrd="3" destOrd="0" parTransId="{BF635857-6CE7-485B-B330-6A3686A3CA23}" sibTransId="{47A51C1E-9D0A-4A72-9823-CCDB82AEA400}"/>
    <dgm:cxn modelId="{925DC466-5B42-4801-8E2A-18F20D69834E}" srcId="{58E8BEB6-F51E-47CD-B15A-B25BA8A76467}" destId="{433C4E9B-68B5-42C7-84C3-262A463288F6}" srcOrd="0" destOrd="0" parTransId="{96D81FFF-53E1-4916-BB2D-08287DF41EC5}" sibTransId="{0215A760-41D0-4FF1-AD88-06CED5E72083}"/>
    <dgm:cxn modelId="{9B9423B8-A53F-4083-A95E-ABDAFD5E6C9A}" srcId="{58E8BEB6-F51E-47CD-B15A-B25BA8A76467}" destId="{17B7B046-C767-4E1C-A01D-4BAEFB596EB9}" srcOrd="1" destOrd="0" parTransId="{17AC7970-2BFD-456F-8D7F-E45BD706AA1F}" sibTransId="{4EF799A4-7C39-4D5D-A758-7FA23732158D}"/>
    <dgm:cxn modelId="{AC2A3300-67A4-4514-809D-D550DFBBECFB}" type="presOf" srcId="{A825EEB5-6C1F-4887-9AD6-6D83A4DC4CF6}" destId="{9AFD55F8-CA65-46C5-BA91-59467BBE9F80}" srcOrd="1" destOrd="0" presId="urn:microsoft.com/office/officeart/2005/8/layout/cycle4"/>
    <dgm:cxn modelId="{11D5EE1C-3B99-4EFD-A8AE-ADF873DD8507}" srcId="{CD962115-54DA-48DD-8105-E2DDF2C51BDC}" destId="{92A0C404-6ED0-4464-BA2F-B335CB40D36A}" srcOrd="1" destOrd="0" parTransId="{BBE2C24D-5932-4766-A0CD-89BC6075544F}" sibTransId="{0019D45D-D1CB-4B1A-953B-FB28B05D520C}"/>
    <dgm:cxn modelId="{42D446A5-68BE-4CD9-A88F-C9A36A630ADF}" srcId="{3C3A8CDE-8E7E-43E3-A2F5-FA235BC7DBD1}" destId="{6544EF65-53E0-4D32-8956-BC1C53EFA12C}" srcOrd="0" destOrd="0" parTransId="{5AF42D33-5299-4D45-8328-818C3FBA06A1}" sibTransId="{DC51AF7E-ED61-4A13-8C7F-9A8C2C1DF5BA}"/>
    <dgm:cxn modelId="{A7E305F0-A99D-4A6C-ADB0-00F9698A9D22}" srcId="{58E8BEB6-F51E-47CD-B15A-B25BA8A76467}" destId="{20EC6ED0-385A-41D9-B7CB-8B2722B7ECFF}" srcOrd="2" destOrd="0" parTransId="{38EF7AF3-D693-40D1-88F5-49BD66CFE94C}" sibTransId="{7696C328-2D00-46B3-9676-A14A9F2BFE23}"/>
    <dgm:cxn modelId="{8E128A5F-6C5C-4F3F-8560-0BC563BF4FE7}" type="presOf" srcId="{A2B3D69F-3D21-429F-8213-FC0599CCB87A}" destId="{B0F838F0-4BE8-4332-8DB9-B84A23FF1AAC}" srcOrd="1" destOrd="1" presId="urn:microsoft.com/office/officeart/2005/8/layout/cycle4"/>
    <dgm:cxn modelId="{1B8A8FCC-86C5-4AE9-9A8D-451076913B61}" srcId="{87FD61E5-90D6-43D5-AEC9-5FB43E735FD3}" destId="{F251C0C3-32D5-4BFF-8E43-A44B91331B54}" srcOrd="3" destOrd="0" parTransId="{259E23E1-ABF0-4943-940E-913DA7DBECE1}" sibTransId="{542EC461-39F3-44AB-9C21-74E02BEF55F0}"/>
    <dgm:cxn modelId="{31EFEDCB-D3CA-4794-9A2F-66BCBDFE64DA}" type="presOf" srcId="{9F35E5CE-2314-4E57-A582-F13F0E59F0F7}" destId="{CB9CDDE4-5DF9-4A68-9187-FC4E2FD5DE7F}" srcOrd="0" destOrd="0" presId="urn:microsoft.com/office/officeart/2005/8/layout/cycle4"/>
    <dgm:cxn modelId="{57BD6716-EA71-4DA0-BB39-B8E579A2D6AE}" type="presOf" srcId="{6544EF65-53E0-4D32-8956-BC1C53EFA12C}" destId="{3F0E708E-A05F-4161-98BF-DDBFD9810A5C}" srcOrd="0" destOrd="0" presId="urn:microsoft.com/office/officeart/2005/8/layout/cycle4"/>
    <dgm:cxn modelId="{1D82DE70-4BC5-4C1F-AC00-94D482C6B07D}" type="presOf" srcId="{212FE48C-F534-4761-9A3D-493DA894607E}" destId="{1529DE79-1BD8-4B76-8CAB-807E8A15BA9B}" srcOrd="0" destOrd="5" presId="urn:microsoft.com/office/officeart/2005/8/layout/cycle4"/>
    <dgm:cxn modelId="{8F305699-6FC3-467B-B364-B91D5D3CA275}" srcId="{CD962115-54DA-48DD-8105-E2DDF2C51BDC}" destId="{6679AECB-D4C6-4612-9FC1-7016D939ED55}" srcOrd="2" destOrd="0" parTransId="{4E60F41C-4853-4B71-A8E9-38DAB590734F}" sibTransId="{9E4F2130-DF05-42D0-A28A-99D9ABE7E18A}"/>
    <dgm:cxn modelId="{87775E09-2B24-407D-AF6E-0DF468626FC5}" type="presOf" srcId="{58E8BEB6-F51E-47CD-B15A-B25BA8A76467}" destId="{5B9BA4D0-B919-4A30-A39E-1E6CA81F9FF0}" srcOrd="0" destOrd="0" presId="urn:microsoft.com/office/officeart/2005/8/layout/cycle4"/>
    <dgm:cxn modelId="{6C0E30F4-2125-48CA-80F8-B80B684D4509}" type="presOf" srcId="{CD962115-54DA-48DD-8105-E2DDF2C51BDC}" destId="{4ADD5519-E27B-488B-9D01-16403412448A}" srcOrd="0" destOrd="0" presId="urn:microsoft.com/office/officeart/2005/8/layout/cycle4"/>
    <dgm:cxn modelId="{1DDE2B47-8C33-4962-8ABB-B3DB604DFF29}" type="presOf" srcId="{6679AECB-D4C6-4612-9FC1-7016D939ED55}" destId="{9AFD55F8-CA65-46C5-BA91-59467BBE9F80}" srcOrd="1" destOrd="2" presId="urn:microsoft.com/office/officeart/2005/8/layout/cycle4"/>
    <dgm:cxn modelId="{A32A06A8-C233-4EB1-8654-8BE637BDC933}" type="presOf" srcId="{87FD61E5-90D6-43D5-AEC9-5FB43E735FD3}" destId="{3F045327-0F1D-4172-ABB1-18DAC0684A01}" srcOrd="0" destOrd="0" presId="urn:microsoft.com/office/officeart/2005/8/layout/cycle4"/>
    <dgm:cxn modelId="{032C51DB-BF4F-46A1-A187-E6A117F1E7E0}" type="presOf" srcId="{B4EBBCF1-0CD3-4712-B421-093F6AFEF8A5}" destId="{B0F838F0-4BE8-4332-8DB9-B84A23FF1AAC}" srcOrd="1" destOrd="4" presId="urn:microsoft.com/office/officeart/2005/8/layout/cycle4"/>
    <dgm:cxn modelId="{AAAACB86-C2E1-4D19-9C65-B8CFB5CC8ACA}" type="presOf" srcId="{433C4E9B-68B5-42C7-84C3-262A463288F6}" destId="{1529DE79-1BD8-4B76-8CAB-807E8A15BA9B}" srcOrd="0" destOrd="0" presId="urn:microsoft.com/office/officeart/2005/8/layout/cycle4"/>
    <dgm:cxn modelId="{9C9D3A87-FB02-460F-9FA5-D187552D50C2}" type="presOf" srcId="{20EC6ED0-385A-41D9-B7CB-8B2722B7ECFF}" destId="{1529DE79-1BD8-4B76-8CAB-807E8A15BA9B}" srcOrd="0" destOrd="2" presId="urn:microsoft.com/office/officeart/2005/8/layout/cycle4"/>
    <dgm:cxn modelId="{FCCED00D-85D4-4BE5-9421-0DEF57084F3C}" type="presOf" srcId="{F251C0C3-32D5-4BFF-8E43-A44B91331B54}" destId="{CB9CDDE4-5DF9-4A68-9187-FC4E2FD5DE7F}" srcOrd="0" destOrd="3" presId="urn:microsoft.com/office/officeart/2005/8/layout/cycle4"/>
    <dgm:cxn modelId="{7E3C7B1C-48CF-441E-8B95-CE7CBD0DB7BA}" type="presOf" srcId="{3C3A8CDE-8E7E-43E3-A2F5-FA235BC7DBD1}" destId="{DA3090C3-6750-4123-A1BC-AE2A228D8524}" srcOrd="0" destOrd="0" presId="urn:microsoft.com/office/officeart/2005/8/layout/cycle4"/>
    <dgm:cxn modelId="{7DA6550B-39EE-4450-9A41-6B03EE706D4E}" type="presOf" srcId="{0A0382FA-0D8D-44DD-9261-952ED6C13434}" destId="{CB9CDDE4-5DF9-4A68-9187-FC4E2FD5DE7F}" srcOrd="0" destOrd="2" presId="urn:microsoft.com/office/officeart/2005/8/layout/cycle4"/>
    <dgm:cxn modelId="{ED62A9E8-78B4-4C6E-BD55-2BCC65849456}" srcId="{87FD61E5-90D6-43D5-AEC9-5FB43E735FD3}" destId="{A2B3D69F-3D21-429F-8213-FC0599CCB87A}" srcOrd="1" destOrd="0" parTransId="{8B3F2B06-69FE-4F1F-AA71-EEB2147B62ED}" sibTransId="{B2342C5C-F9D1-4693-A2F1-144F3EBE0C9C}"/>
    <dgm:cxn modelId="{723DCE82-CD68-41D1-8430-B5840A61F2E6}" srcId="{71FC208F-2ED5-4DF1-8070-267AD5D4E229}" destId="{87FD61E5-90D6-43D5-AEC9-5FB43E735FD3}" srcOrd="3" destOrd="0" parTransId="{E0D38A21-6B77-45BD-8C32-68B267DDFDF9}" sibTransId="{5ED1FA61-3855-46E7-A552-B619193E10B3}"/>
    <dgm:cxn modelId="{FD1D8086-6164-4262-9105-9DCE5EE110AB}" type="presOf" srcId="{71FC208F-2ED5-4DF1-8070-267AD5D4E229}" destId="{B1C707C3-63AA-44D3-AC03-52DFBDBA7570}" srcOrd="0" destOrd="0" presId="urn:microsoft.com/office/officeart/2005/8/layout/cycle4"/>
    <dgm:cxn modelId="{D1DF3B7B-23AF-45C2-8CAB-20CFD0452935}" type="presOf" srcId="{ABE1FDE3-B67D-4B29-BAA1-D00BE461CA83}" destId="{662BEF2C-741E-4CA7-B10B-47F26BDCAB41}" srcOrd="1" destOrd="3" presId="urn:microsoft.com/office/officeart/2005/8/layout/cycle4"/>
    <dgm:cxn modelId="{A1DCAB94-7787-4646-A8D8-9C6A862B1396}" srcId="{71FC208F-2ED5-4DF1-8070-267AD5D4E229}" destId="{58E8BEB6-F51E-47CD-B15A-B25BA8A76467}" srcOrd="0" destOrd="0" parTransId="{CC254058-3DEB-4FEF-BFA8-9BCEEE0E808C}" sibTransId="{90893465-C8DB-4175-9539-A57EAFC58F79}"/>
    <dgm:cxn modelId="{5098C751-AEB0-4E81-8403-E24B8F461160}" srcId="{58E8BEB6-F51E-47CD-B15A-B25BA8A76467}" destId="{212FE48C-F534-4761-9A3D-493DA894607E}" srcOrd="5" destOrd="0" parTransId="{D36DC75C-4314-4034-9FB2-9D0D1EE9E02B}" sibTransId="{F912C5F5-7FB1-4027-9E3D-D14E0A858C19}"/>
    <dgm:cxn modelId="{900FD67A-2841-4DFB-9B96-3CE81C8BE0B6}" srcId="{87FD61E5-90D6-43D5-AEC9-5FB43E735FD3}" destId="{0A0382FA-0D8D-44DD-9261-952ED6C13434}" srcOrd="2" destOrd="0" parTransId="{6F1F30FA-A51D-49FD-B2BA-69C9E3498F9C}" sibTransId="{14BF100D-EDBB-40DC-BAD0-7D496CA96644}"/>
    <dgm:cxn modelId="{14FE0EA1-82C5-4D75-93D3-105AB494CDA8}" type="presOf" srcId="{AD4D4B60-C191-4D26-894C-E1A5D5B77FCC}" destId="{662BEF2C-741E-4CA7-B10B-47F26BDCAB41}" srcOrd="1" destOrd="4" presId="urn:microsoft.com/office/officeart/2005/8/layout/cycle4"/>
    <dgm:cxn modelId="{318F8E21-DAD5-4C26-895A-0E9B2D7FFDF7}" srcId="{71FC208F-2ED5-4DF1-8070-267AD5D4E229}" destId="{CD962115-54DA-48DD-8105-E2DDF2C51BDC}" srcOrd="2" destOrd="0" parTransId="{FEB49738-FFB2-438D-9711-DFE793DEE360}" sibTransId="{560F3132-80B5-4B25-B028-BA1C23C443C2}"/>
    <dgm:cxn modelId="{968FD561-6F95-450B-825B-B02C647B1882}" type="presOf" srcId="{F251C0C3-32D5-4BFF-8E43-A44B91331B54}" destId="{B0F838F0-4BE8-4332-8DB9-B84A23FF1AAC}" srcOrd="1" destOrd="3" presId="urn:microsoft.com/office/officeart/2005/8/layout/cycle4"/>
    <dgm:cxn modelId="{C818C386-9888-4464-9CF8-DCA8A347DB3C}" type="presOf" srcId="{20EC6ED0-385A-41D9-B7CB-8B2722B7ECFF}" destId="{662BEF2C-741E-4CA7-B10B-47F26BDCAB41}" srcOrd="1" destOrd="2" presId="urn:microsoft.com/office/officeart/2005/8/layout/cycle4"/>
    <dgm:cxn modelId="{8BF89326-613C-4336-86AF-34C70AB15FE3}" type="presOf" srcId="{A2B3D69F-3D21-429F-8213-FC0599CCB87A}" destId="{CB9CDDE4-5DF9-4A68-9187-FC4E2FD5DE7F}" srcOrd="0" destOrd="1" presId="urn:microsoft.com/office/officeart/2005/8/layout/cycle4"/>
    <dgm:cxn modelId="{743B3971-EC5B-417F-98FD-A8962DB05B50}" type="presOf" srcId="{92A0C404-6ED0-4464-BA2F-B335CB40D36A}" destId="{9AFD55F8-CA65-46C5-BA91-59467BBE9F80}" srcOrd="1" destOrd="1" presId="urn:microsoft.com/office/officeart/2005/8/layout/cycle4"/>
    <dgm:cxn modelId="{AEDD6E4A-3A9B-4805-8D2E-2C31299636BC}" type="presOf" srcId="{92A0C404-6ED0-4464-BA2F-B335CB40D36A}" destId="{53F9B4F6-9ED7-4E8D-9A3C-6D7814A2879E}" srcOrd="0" destOrd="1" presId="urn:microsoft.com/office/officeart/2005/8/layout/cycle4"/>
    <dgm:cxn modelId="{78CA7602-BB5F-4AA8-95B2-57641C984FD4}" type="presOf" srcId="{17B7B046-C767-4E1C-A01D-4BAEFB596EB9}" destId="{1529DE79-1BD8-4B76-8CAB-807E8A15BA9B}" srcOrd="0" destOrd="1" presId="urn:microsoft.com/office/officeart/2005/8/layout/cycle4"/>
    <dgm:cxn modelId="{E02C766F-3EC3-4AA3-9D35-073C07F10F7F}" type="presOf" srcId="{433C4E9B-68B5-42C7-84C3-262A463288F6}" destId="{662BEF2C-741E-4CA7-B10B-47F26BDCAB41}" srcOrd="1" destOrd="0" presId="urn:microsoft.com/office/officeart/2005/8/layout/cycle4"/>
    <dgm:cxn modelId="{2E32BEDC-0695-4FBF-94B9-E23EE405BC00}" type="presOf" srcId="{6544EF65-53E0-4D32-8956-BC1C53EFA12C}" destId="{108DD8F9-A1D2-4EA5-B6D5-F7104349F024}" srcOrd="1" destOrd="0" presId="urn:microsoft.com/office/officeart/2005/8/layout/cycle4"/>
    <dgm:cxn modelId="{10FB2701-6296-406A-A656-DE8313A2116B}" srcId="{CD962115-54DA-48DD-8105-E2DDF2C51BDC}" destId="{A825EEB5-6C1F-4887-9AD6-6D83A4DC4CF6}" srcOrd="0" destOrd="0" parTransId="{FC189462-1265-4986-8B6B-C558A57A174A}" sibTransId="{4E64AF33-8B2A-496F-B88B-ADA4D973C31E}"/>
    <dgm:cxn modelId="{FF7CFA43-3394-479F-91C3-DE63FC315F38}" type="presOf" srcId="{AD4D4B60-C191-4D26-894C-E1A5D5B77FCC}" destId="{1529DE79-1BD8-4B76-8CAB-807E8A15BA9B}" srcOrd="0" destOrd="4" presId="urn:microsoft.com/office/officeart/2005/8/layout/cycle4"/>
    <dgm:cxn modelId="{6B70F810-83E6-4379-9FEB-A505488D2106}" type="presOf" srcId="{0A0382FA-0D8D-44DD-9261-952ED6C13434}" destId="{B0F838F0-4BE8-4332-8DB9-B84A23FF1AAC}" srcOrd="1" destOrd="2" presId="urn:microsoft.com/office/officeart/2005/8/layout/cycle4"/>
    <dgm:cxn modelId="{5C58F8D5-1267-49B5-A8CC-A52188C8DD64}" type="presOf" srcId="{ABE1FDE3-B67D-4B29-BAA1-D00BE461CA83}" destId="{1529DE79-1BD8-4B76-8CAB-807E8A15BA9B}" srcOrd="0" destOrd="3" presId="urn:microsoft.com/office/officeart/2005/8/layout/cycle4"/>
    <dgm:cxn modelId="{D1CDE88C-2375-4502-8728-3AF86A36D1A3}" srcId="{87FD61E5-90D6-43D5-AEC9-5FB43E735FD3}" destId="{9F35E5CE-2314-4E57-A582-F13F0E59F0F7}" srcOrd="0" destOrd="0" parTransId="{DAE31924-2CA6-4862-8DF4-B6E581E6FC23}" sibTransId="{A5DBEF24-DC49-4334-B686-71284342792C}"/>
    <dgm:cxn modelId="{5141F207-D7C7-4AC6-A193-23D9787A1539}" type="presOf" srcId="{B4EBBCF1-0CD3-4712-B421-093F6AFEF8A5}" destId="{CB9CDDE4-5DF9-4A68-9187-FC4E2FD5DE7F}" srcOrd="0" destOrd="4" presId="urn:microsoft.com/office/officeart/2005/8/layout/cycle4"/>
    <dgm:cxn modelId="{9A540F62-70FD-4312-8DD8-3EDB1810F9F1}" type="presOf" srcId="{A825EEB5-6C1F-4887-9AD6-6D83A4DC4CF6}" destId="{53F9B4F6-9ED7-4E8D-9A3C-6D7814A2879E}" srcOrd="0" destOrd="0" presId="urn:microsoft.com/office/officeart/2005/8/layout/cycle4"/>
    <dgm:cxn modelId="{ABB34898-FCBE-4CD0-BA1B-6A370004278D}" srcId="{71FC208F-2ED5-4DF1-8070-267AD5D4E229}" destId="{3C3A8CDE-8E7E-43E3-A2F5-FA235BC7DBD1}" srcOrd="1" destOrd="0" parTransId="{1D70282B-68C4-4061-B216-5878B011681A}" sibTransId="{77648E61-F14F-4831-AC78-F2C3A808FF5F}"/>
    <dgm:cxn modelId="{4A205079-FF91-4D4B-B98E-5B8B86CF8061}" type="presParOf" srcId="{B1C707C3-63AA-44D3-AC03-52DFBDBA7570}" destId="{7C8C4522-CB29-420D-8AB8-563FE87E9FCB}" srcOrd="0" destOrd="0" presId="urn:microsoft.com/office/officeart/2005/8/layout/cycle4"/>
    <dgm:cxn modelId="{6A7C3314-C224-42FA-922E-1D996DD6EECD}" type="presParOf" srcId="{7C8C4522-CB29-420D-8AB8-563FE87E9FCB}" destId="{75441846-DD38-4083-A989-442388FF26D9}" srcOrd="0" destOrd="0" presId="urn:microsoft.com/office/officeart/2005/8/layout/cycle4"/>
    <dgm:cxn modelId="{291757CB-9455-4D28-8325-930202E4744C}" type="presParOf" srcId="{75441846-DD38-4083-A989-442388FF26D9}" destId="{1529DE79-1BD8-4B76-8CAB-807E8A15BA9B}" srcOrd="0" destOrd="0" presId="urn:microsoft.com/office/officeart/2005/8/layout/cycle4"/>
    <dgm:cxn modelId="{F7E595F0-C481-4838-A37D-611B55CD3CE0}" type="presParOf" srcId="{75441846-DD38-4083-A989-442388FF26D9}" destId="{662BEF2C-741E-4CA7-B10B-47F26BDCAB41}" srcOrd="1" destOrd="0" presId="urn:microsoft.com/office/officeart/2005/8/layout/cycle4"/>
    <dgm:cxn modelId="{95B637FA-C4C0-4031-AFE9-ADA8514043C6}" type="presParOf" srcId="{7C8C4522-CB29-420D-8AB8-563FE87E9FCB}" destId="{AF8AA39C-5F1F-4932-9557-6784AEB6A535}" srcOrd="1" destOrd="0" presId="urn:microsoft.com/office/officeart/2005/8/layout/cycle4"/>
    <dgm:cxn modelId="{76E3ADDA-C3B5-4FF2-B326-3EB1BD909F16}" type="presParOf" srcId="{AF8AA39C-5F1F-4932-9557-6784AEB6A535}" destId="{3F0E708E-A05F-4161-98BF-DDBFD9810A5C}" srcOrd="0" destOrd="0" presId="urn:microsoft.com/office/officeart/2005/8/layout/cycle4"/>
    <dgm:cxn modelId="{6D68C1C2-CEB2-4214-B466-13790AC25887}" type="presParOf" srcId="{AF8AA39C-5F1F-4932-9557-6784AEB6A535}" destId="{108DD8F9-A1D2-4EA5-B6D5-F7104349F024}" srcOrd="1" destOrd="0" presId="urn:microsoft.com/office/officeart/2005/8/layout/cycle4"/>
    <dgm:cxn modelId="{12215DD2-C879-4617-8980-C517037371AE}" type="presParOf" srcId="{7C8C4522-CB29-420D-8AB8-563FE87E9FCB}" destId="{08D76119-E21F-4C09-BDCA-32A5BF33E8FD}" srcOrd="2" destOrd="0" presId="urn:microsoft.com/office/officeart/2005/8/layout/cycle4"/>
    <dgm:cxn modelId="{B3460D3C-1BB9-4F62-81C6-CC5F2C03E203}" type="presParOf" srcId="{08D76119-E21F-4C09-BDCA-32A5BF33E8FD}" destId="{53F9B4F6-9ED7-4E8D-9A3C-6D7814A2879E}" srcOrd="0" destOrd="0" presId="urn:microsoft.com/office/officeart/2005/8/layout/cycle4"/>
    <dgm:cxn modelId="{F6164E22-24D2-45D4-819D-47F34EAD5EF8}" type="presParOf" srcId="{08D76119-E21F-4C09-BDCA-32A5BF33E8FD}" destId="{9AFD55F8-CA65-46C5-BA91-59467BBE9F80}" srcOrd="1" destOrd="0" presId="urn:microsoft.com/office/officeart/2005/8/layout/cycle4"/>
    <dgm:cxn modelId="{C1CCA828-A910-448E-B730-BFA4736FDA0C}" type="presParOf" srcId="{7C8C4522-CB29-420D-8AB8-563FE87E9FCB}" destId="{6E9FD209-49AB-4912-9D1E-A2646A46F5D9}" srcOrd="3" destOrd="0" presId="urn:microsoft.com/office/officeart/2005/8/layout/cycle4"/>
    <dgm:cxn modelId="{5F9C4E34-B1C2-430B-8CE5-80648F1F7144}" type="presParOf" srcId="{6E9FD209-49AB-4912-9D1E-A2646A46F5D9}" destId="{CB9CDDE4-5DF9-4A68-9187-FC4E2FD5DE7F}" srcOrd="0" destOrd="0" presId="urn:microsoft.com/office/officeart/2005/8/layout/cycle4"/>
    <dgm:cxn modelId="{62BEAF95-D6DE-4126-AA44-53BA0B4742F2}" type="presParOf" srcId="{6E9FD209-49AB-4912-9D1E-A2646A46F5D9}" destId="{B0F838F0-4BE8-4332-8DB9-B84A23FF1AAC}" srcOrd="1" destOrd="0" presId="urn:microsoft.com/office/officeart/2005/8/layout/cycle4"/>
    <dgm:cxn modelId="{BD3FA565-3448-420A-8BE8-F763E9654031}" type="presParOf" srcId="{7C8C4522-CB29-420D-8AB8-563FE87E9FCB}" destId="{E45BB794-F510-4A2A-8B5A-49C8A4311B58}" srcOrd="4" destOrd="0" presId="urn:microsoft.com/office/officeart/2005/8/layout/cycle4"/>
    <dgm:cxn modelId="{B06D9858-F292-452E-864D-5902B380C9ED}" type="presParOf" srcId="{B1C707C3-63AA-44D3-AC03-52DFBDBA7570}" destId="{E06A4B85-C03E-48E7-A07C-1C7C7B9536D1}" srcOrd="1" destOrd="0" presId="urn:microsoft.com/office/officeart/2005/8/layout/cycle4"/>
    <dgm:cxn modelId="{7050AA20-410D-4D04-9881-A6827B2CDDA9}" type="presParOf" srcId="{E06A4B85-C03E-48E7-A07C-1C7C7B9536D1}" destId="{5B9BA4D0-B919-4A30-A39E-1E6CA81F9FF0}" srcOrd="0" destOrd="0" presId="urn:microsoft.com/office/officeart/2005/8/layout/cycle4"/>
    <dgm:cxn modelId="{64B8D981-649F-4024-B17C-F09B481FDA8B}" type="presParOf" srcId="{E06A4B85-C03E-48E7-A07C-1C7C7B9536D1}" destId="{DA3090C3-6750-4123-A1BC-AE2A228D8524}" srcOrd="1" destOrd="0" presId="urn:microsoft.com/office/officeart/2005/8/layout/cycle4"/>
    <dgm:cxn modelId="{BF96EFA1-504E-4198-8747-0EB1414A8631}" type="presParOf" srcId="{E06A4B85-C03E-48E7-A07C-1C7C7B9536D1}" destId="{4ADD5519-E27B-488B-9D01-16403412448A}" srcOrd="2" destOrd="0" presId="urn:microsoft.com/office/officeart/2005/8/layout/cycle4"/>
    <dgm:cxn modelId="{4173F5B3-5984-42BC-BC8D-BFE0507D363E}" type="presParOf" srcId="{E06A4B85-C03E-48E7-A07C-1C7C7B9536D1}" destId="{3F045327-0F1D-4172-ABB1-18DAC0684A01}" srcOrd="3" destOrd="0" presId="urn:microsoft.com/office/officeart/2005/8/layout/cycle4"/>
    <dgm:cxn modelId="{93B5F8F8-F8FF-4539-94B7-01BD39A6A539}" type="presParOf" srcId="{E06A4B85-C03E-48E7-A07C-1C7C7B9536D1}" destId="{08A9EE4C-9E32-446C-AD07-57271D43EA83}" srcOrd="4" destOrd="0" presId="urn:microsoft.com/office/officeart/2005/8/layout/cycle4"/>
    <dgm:cxn modelId="{34A3DB3C-7AA2-45B7-A882-861E8E4795F3}" type="presParOf" srcId="{B1C707C3-63AA-44D3-AC03-52DFBDBA7570}" destId="{8638E298-75A2-427D-B1A0-6E18B9C13E88}" srcOrd="2" destOrd="0" presId="urn:microsoft.com/office/officeart/2005/8/layout/cycle4"/>
    <dgm:cxn modelId="{275AE700-0211-4723-BB75-5C1FF42DC00D}" type="presParOf" srcId="{B1C707C3-63AA-44D3-AC03-52DFBDBA7570}" destId="{6A2137AF-9217-4476-A165-2D728F3446F8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9BD50E9-52A5-491F-97B4-60485FB4F38B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AEB89ABE-B9DC-45C9-8698-A12EF70589B0}">
      <dgm:prSet phldrT="[文字]" custT="1"/>
      <dgm:spPr/>
      <dgm:t>
        <a:bodyPr/>
        <a:lstStyle/>
        <a:p>
          <a:r>
            <a:rPr lang="zh-TW" altLang="en-US" sz="2000" b="1" dirty="0" smtClean="0">
              <a:solidFill>
                <a:srgbClr val="FF0066"/>
              </a:solidFill>
            </a:rPr>
            <a:t>         透過科學好好玩活動，我了解到每個人都有不同的意見，我學習到要互相尊重，接受別人的指正。</a:t>
          </a:r>
          <a:endParaRPr lang="zh-TW" altLang="en-US" sz="2000" b="1" dirty="0">
            <a:solidFill>
              <a:srgbClr val="FF0066"/>
            </a:solidFill>
          </a:endParaRPr>
        </a:p>
      </dgm:t>
    </dgm:pt>
    <dgm:pt modelId="{8534630C-D2B2-4688-8C4B-E9DCA8E78F58}" type="parTrans" cxnId="{9ABA5A67-056C-41CC-A5A0-046C39BE1511}">
      <dgm:prSet/>
      <dgm:spPr/>
      <dgm:t>
        <a:bodyPr/>
        <a:lstStyle/>
        <a:p>
          <a:endParaRPr lang="zh-TW" altLang="en-US"/>
        </a:p>
      </dgm:t>
    </dgm:pt>
    <dgm:pt modelId="{2634600C-7631-48FC-BFBA-03F95BEE01CD}" type="sibTrans" cxnId="{9ABA5A67-056C-41CC-A5A0-046C39BE1511}">
      <dgm:prSet/>
      <dgm:spPr/>
      <dgm:t>
        <a:bodyPr/>
        <a:lstStyle/>
        <a:p>
          <a:endParaRPr lang="zh-TW" altLang="en-US"/>
        </a:p>
      </dgm:t>
    </dgm:pt>
    <dgm:pt modelId="{8965F263-5995-4D3B-9330-1960E00C1E75}">
      <dgm:prSet phldrT="[文字]" custT="1"/>
      <dgm:spPr/>
      <dgm:t>
        <a:bodyPr/>
        <a:lstStyle/>
        <a:p>
          <a:r>
            <a:rPr lang="zh-TW" altLang="en-US" sz="1800" b="1" dirty="0" smtClean="0">
              <a:solidFill>
                <a:srgbClr val="002060"/>
              </a:solidFill>
            </a:rPr>
            <a:t>         一開始協助小朋友操作時，我都覺得小朋友怎麼什麼都不會，後來我慢慢了解他們後，每次活動做完，我都會反省自己是否會對他們太兇，提醒自己要溫柔些。</a:t>
          </a:r>
          <a:endParaRPr lang="zh-TW" altLang="en-US" sz="1800" dirty="0"/>
        </a:p>
      </dgm:t>
    </dgm:pt>
    <dgm:pt modelId="{6BB036F6-D3CB-4014-BEA6-A70A150437C2}" type="parTrans" cxnId="{323800CA-C822-40DC-B887-F1A763B321A8}">
      <dgm:prSet/>
      <dgm:spPr/>
      <dgm:t>
        <a:bodyPr/>
        <a:lstStyle/>
        <a:p>
          <a:endParaRPr lang="zh-TW" altLang="en-US"/>
        </a:p>
      </dgm:t>
    </dgm:pt>
    <dgm:pt modelId="{11F4A010-2B5A-4C07-BB85-643095703EBD}" type="sibTrans" cxnId="{323800CA-C822-40DC-B887-F1A763B321A8}">
      <dgm:prSet/>
      <dgm:spPr/>
      <dgm:t>
        <a:bodyPr/>
        <a:lstStyle/>
        <a:p>
          <a:endParaRPr lang="zh-TW" altLang="en-US"/>
        </a:p>
      </dgm:t>
    </dgm:pt>
    <dgm:pt modelId="{DF1819D0-24E4-428C-8E0E-71000135FB40}">
      <dgm:prSet phldrT="[文字]" custT="1"/>
      <dgm:spPr/>
      <dgm:t>
        <a:bodyPr/>
        <a:lstStyle/>
        <a:p>
          <a:r>
            <a:rPr lang="zh-TW" altLang="en-US" sz="2000" b="1" dirty="0" smtClean="0"/>
            <a:t>因為要教小朋友玩科學遊戲，我學會尊重不會玩的小朋友，要有耐心的教導他們，說話的聲音不可以太大聲。</a:t>
          </a:r>
          <a:endParaRPr lang="zh-TW" altLang="en-US" sz="2000" b="1" dirty="0"/>
        </a:p>
      </dgm:t>
    </dgm:pt>
    <dgm:pt modelId="{A34C306C-84A5-4ED4-9C7D-80429873D34D}" type="parTrans" cxnId="{2F5233C3-4B8C-408A-80C7-128627E3CD65}">
      <dgm:prSet/>
      <dgm:spPr/>
      <dgm:t>
        <a:bodyPr/>
        <a:lstStyle/>
        <a:p>
          <a:endParaRPr lang="zh-TW" altLang="en-US"/>
        </a:p>
      </dgm:t>
    </dgm:pt>
    <dgm:pt modelId="{272395C4-8BB9-4BC8-BDAB-11D1F15EF166}" type="sibTrans" cxnId="{2F5233C3-4B8C-408A-80C7-128627E3CD65}">
      <dgm:prSet/>
      <dgm:spPr/>
      <dgm:t>
        <a:bodyPr/>
        <a:lstStyle/>
        <a:p>
          <a:endParaRPr lang="zh-TW" altLang="en-US"/>
        </a:p>
      </dgm:t>
    </dgm:pt>
    <dgm:pt modelId="{173FDE3E-F42A-40CE-804D-1D337D442299}" type="pres">
      <dgm:prSet presAssocID="{79BD50E9-52A5-491F-97B4-60485FB4F38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8DB545D4-5266-479B-9C06-468329B60E82}" type="pres">
      <dgm:prSet presAssocID="{79BD50E9-52A5-491F-97B4-60485FB4F38B}" presName="Name1" presStyleCnt="0"/>
      <dgm:spPr/>
      <dgm:t>
        <a:bodyPr/>
        <a:lstStyle/>
        <a:p>
          <a:endParaRPr lang="zh-TW" altLang="en-US"/>
        </a:p>
      </dgm:t>
    </dgm:pt>
    <dgm:pt modelId="{AE0678B1-A52D-4953-A678-5EFB98A8C05F}" type="pres">
      <dgm:prSet presAssocID="{79BD50E9-52A5-491F-97B4-60485FB4F38B}" presName="cycle" presStyleCnt="0"/>
      <dgm:spPr/>
      <dgm:t>
        <a:bodyPr/>
        <a:lstStyle/>
        <a:p>
          <a:endParaRPr lang="zh-TW" altLang="en-US"/>
        </a:p>
      </dgm:t>
    </dgm:pt>
    <dgm:pt modelId="{2EAD9538-97A4-42E7-ADC9-937290A5B867}" type="pres">
      <dgm:prSet presAssocID="{79BD50E9-52A5-491F-97B4-60485FB4F38B}" presName="srcNode" presStyleLbl="node1" presStyleIdx="0" presStyleCnt="3"/>
      <dgm:spPr/>
      <dgm:t>
        <a:bodyPr/>
        <a:lstStyle/>
        <a:p>
          <a:endParaRPr lang="zh-TW" altLang="en-US"/>
        </a:p>
      </dgm:t>
    </dgm:pt>
    <dgm:pt modelId="{F7645C15-52BF-4725-88BE-9E83A695C99E}" type="pres">
      <dgm:prSet presAssocID="{79BD50E9-52A5-491F-97B4-60485FB4F38B}" presName="conn" presStyleLbl="parChTrans1D2" presStyleIdx="0" presStyleCnt="1"/>
      <dgm:spPr/>
      <dgm:t>
        <a:bodyPr/>
        <a:lstStyle/>
        <a:p>
          <a:endParaRPr lang="zh-TW" altLang="en-US"/>
        </a:p>
      </dgm:t>
    </dgm:pt>
    <dgm:pt modelId="{2C5A09AF-A2C6-43D3-A8E5-770DCCCE7616}" type="pres">
      <dgm:prSet presAssocID="{79BD50E9-52A5-491F-97B4-60485FB4F38B}" presName="extraNode" presStyleLbl="node1" presStyleIdx="0" presStyleCnt="3"/>
      <dgm:spPr/>
      <dgm:t>
        <a:bodyPr/>
        <a:lstStyle/>
        <a:p>
          <a:endParaRPr lang="zh-TW" altLang="en-US"/>
        </a:p>
      </dgm:t>
    </dgm:pt>
    <dgm:pt modelId="{09B5C813-25D4-49F1-BF15-547000DE521C}" type="pres">
      <dgm:prSet presAssocID="{79BD50E9-52A5-491F-97B4-60485FB4F38B}" presName="dstNode" presStyleLbl="node1" presStyleIdx="0" presStyleCnt="3"/>
      <dgm:spPr/>
      <dgm:t>
        <a:bodyPr/>
        <a:lstStyle/>
        <a:p>
          <a:endParaRPr lang="zh-TW" altLang="en-US"/>
        </a:p>
      </dgm:t>
    </dgm:pt>
    <dgm:pt modelId="{E8D59DBB-BBED-4542-B2C1-AC350CED7EB3}" type="pres">
      <dgm:prSet presAssocID="{AEB89ABE-B9DC-45C9-8698-A12EF70589B0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9E5F5D5-1F4D-4B18-985B-44667DBA7806}" type="pres">
      <dgm:prSet presAssocID="{AEB89ABE-B9DC-45C9-8698-A12EF70589B0}" presName="accent_1" presStyleCnt="0"/>
      <dgm:spPr/>
      <dgm:t>
        <a:bodyPr/>
        <a:lstStyle/>
        <a:p>
          <a:endParaRPr lang="zh-TW" altLang="en-US"/>
        </a:p>
      </dgm:t>
    </dgm:pt>
    <dgm:pt modelId="{1FB1A45B-9A48-4BE3-9887-98BA15939549}" type="pres">
      <dgm:prSet presAssocID="{AEB89ABE-B9DC-45C9-8698-A12EF70589B0}" presName="accentRepeatNode" presStyleLbl="solidFgAcc1" presStyleIdx="0" presStyleCnt="3"/>
      <dgm:spPr/>
      <dgm:t>
        <a:bodyPr/>
        <a:lstStyle/>
        <a:p>
          <a:endParaRPr lang="zh-TW" altLang="en-US"/>
        </a:p>
      </dgm:t>
    </dgm:pt>
    <dgm:pt modelId="{2B5216AA-7072-4835-9D4A-B2BBC3E7EB4C}" type="pres">
      <dgm:prSet presAssocID="{8965F263-5995-4D3B-9330-1960E00C1E75}" presName="text_2" presStyleLbl="node1" presStyleIdx="1" presStyleCnt="3" custScaleY="12383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78EF7D6-8EE8-4B83-82F0-261EB80834EF}" type="pres">
      <dgm:prSet presAssocID="{8965F263-5995-4D3B-9330-1960E00C1E75}" presName="accent_2" presStyleCnt="0"/>
      <dgm:spPr/>
      <dgm:t>
        <a:bodyPr/>
        <a:lstStyle/>
        <a:p>
          <a:endParaRPr lang="zh-TW" altLang="en-US"/>
        </a:p>
      </dgm:t>
    </dgm:pt>
    <dgm:pt modelId="{0184599C-1B78-4D8F-9FB8-F9B3A88B6BA7}" type="pres">
      <dgm:prSet presAssocID="{8965F263-5995-4D3B-9330-1960E00C1E75}" presName="accentRepeatNode" presStyleLbl="solidFgAcc1" presStyleIdx="1" presStyleCnt="3"/>
      <dgm:spPr/>
      <dgm:t>
        <a:bodyPr/>
        <a:lstStyle/>
        <a:p>
          <a:endParaRPr lang="zh-TW" altLang="en-US"/>
        </a:p>
      </dgm:t>
    </dgm:pt>
    <dgm:pt modelId="{235C00B6-D7C8-4465-BB92-D115C78194D0}" type="pres">
      <dgm:prSet presAssocID="{DF1819D0-24E4-428C-8E0E-71000135FB40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DBAAFC3-68CB-4F5C-AC3B-20F29CA45819}" type="pres">
      <dgm:prSet presAssocID="{DF1819D0-24E4-428C-8E0E-71000135FB40}" presName="accent_3" presStyleCnt="0"/>
      <dgm:spPr/>
      <dgm:t>
        <a:bodyPr/>
        <a:lstStyle/>
        <a:p>
          <a:endParaRPr lang="zh-TW" altLang="en-US"/>
        </a:p>
      </dgm:t>
    </dgm:pt>
    <dgm:pt modelId="{D3FC4148-AC86-4AC3-B34A-B8DEED08AE1A}" type="pres">
      <dgm:prSet presAssocID="{DF1819D0-24E4-428C-8E0E-71000135FB40}" presName="accentRepeatNode" presStyleLbl="solidFgAcc1" presStyleIdx="2" presStyleCnt="3"/>
      <dgm:spPr/>
      <dgm:t>
        <a:bodyPr/>
        <a:lstStyle/>
        <a:p>
          <a:endParaRPr lang="zh-TW" altLang="en-US"/>
        </a:p>
      </dgm:t>
    </dgm:pt>
  </dgm:ptLst>
  <dgm:cxnLst>
    <dgm:cxn modelId="{2F5233C3-4B8C-408A-80C7-128627E3CD65}" srcId="{79BD50E9-52A5-491F-97B4-60485FB4F38B}" destId="{DF1819D0-24E4-428C-8E0E-71000135FB40}" srcOrd="2" destOrd="0" parTransId="{A34C306C-84A5-4ED4-9C7D-80429873D34D}" sibTransId="{272395C4-8BB9-4BC8-BDAB-11D1F15EF166}"/>
    <dgm:cxn modelId="{90E612BA-1980-4DFD-B50D-DCAD0B14A27A}" type="presOf" srcId="{8965F263-5995-4D3B-9330-1960E00C1E75}" destId="{2B5216AA-7072-4835-9D4A-B2BBC3E7EB4C}" srcOrd="0" destOrd="0" presId="urn:microsoft.com/office/officeart/2008/layout/VerticalCurvedList"/>
    <dgm:cxn modelId="{7AEC2AE2-56CB-49B0-971D-D0E2D6802775}" type="presOf" srcId="{DF1819D0-24E4-428C-8E0E-71000135FB40}" destId="{235C00B6-D7C8-4465-BB92-D115C78194D0}" srcOrd="0" destOrd="0" presId="urn:microsoft.com/office/officeart/2008/layout/VerticalCurvedList"/>
    <dgm:cxn modelId="{323800CA-C822-40DC-B887-F1A763B321A8}" srcId="{79BD50E9-52A5-491F-97B4-60485FB4F38B}" destId="{8965F263-5995-4D3B-9330-1960E00C1E75}" srcOrd="1" destOrd="0" parTransId="{6BB036F6-D3CB-4014-BEA6-A70A150437C2}" sibTransId="{11F4A010-2B5A-4C07-BB85-643095703EBD}"/>
    <dgm:cxn modelId="{58F76345-1716-4F32-99C8-EFA332FF0E84}" type="presOf" srcId="{2634600C-7631-48FC-BFBA-03F95BEE01CD}" destId="{F7645C15-52BF-4725-88BE-9E83A695C99E}" srcOrd="0" destOrd="0" presId="urn:microsoft.com/office/officeart/2008/layout/VerticalCurvedList"/>
    <dgm:cxn modelId="{115DBD28-FBDD-4C72-BC97-8CD8F09799F8}" type="presOf" srcId="{AEB89ABE-B9DC-45C9-8698-A12EF70589B0}" destId="{E8D59DBB-BBED-4542-B2C1-AC350CED7EB3}" srcOrd="0" destOrd="0" presId="urn:microsoft.com/office/officeart/2008/layout/VerticalCurvedList"/>
    <dgm:cxn modelId="{9ABA5A67-056C-41CC-A5A0-046C39BE1511}" srcId="{79BD50E9-52A5-491F-97B4-60485FB4F38B}" destId="{AEB89ABE-B9DC-45C9-8698-A12EF70589B0}" srcOrd="0" destOrd="0" parTransId="{8534630C-D2B2-4688-8C4B-E9DCA8E78F58}" sibTransId="{2634600C-7631-48FC-BFBA-03F95BEE01CD}"/>
    <dgm:cxn modelId="{498E8ED3-0991-4853-85D1-20CEA4F22B95}" type="presOf" srcId="{79BD50E9-52A5-491F-97B4-60485FB4F38B}" destId="{173FDE3E-F42A-40CE-804D-1D337D442299}" srcOrd="0" destOrd="0" presId="urn:microsoft.com/office/officeart/2008/layout/VerticalCurvedList"/>
    <dgm:cxn modelId="{8101F2A9-D6C3-4ECF-B3FC-F8C52C16A015}" type="presParOf" srcId="{173FDE3E-F42A-40CE-804D-1D337D442299}" destId="{8DB545D4-5266-479B-9C06-468329B60E82}" srcOrd="0" destOrd="0" presId="urn:microsoft.com/office/officeart/2008/layout/VerticalCurvedList"/>
    <dgm:cxn modelId="{A3AB8E96-17AA-4212-964A-16AD0487E6C2}" type="presParOf" srcId="{8DB545D4-5266-479B-9C06-468329B60E82}" destId="{AE0678B1-A52D-4953-A678-5EFB98A8C05F}" srcOrd="0" destOrd="0" presId="urn:microsoft.com/office/officeart/2008/layout/VerticalCurvedList"/>
    <dgm:cxn modelId="{906EE13B-BA0B-44E8-B4B5-35C899BA38EE}" type="presParOf" srcId="{AE0678B1-A52D-4953-A678-5EFB98A8C05F}" destId="{2EAD9538-97A4-42E7-ADC9-937290A5B867}" srcOrd="0" destOrd="0" presId="urn:microsoft.com/office/officeart/2008/layout/VerticalCurvedList"/>
    <dgm:cxn modelId="{98176072-A1D7-4B31-A1A5-F05F72880D03}" type="presParOf" srcId="{AE0678B1-A52D-4953-A678-5EFB98A8C05F}" destId="{F7645C15-52BF-4725-88BE-9E83A695C99E}" srcOrd="1" destOrd="0" presId="urn:microsoft.com/office/officeart/2008/layout/VerticalCurvedList"/>
    <dgm:cxn modelId="{0DF85E30-F0FF-4CC2-8999-E7C2BD248E25}" type="presParOf" srcId="{AE0678B1-A52D-4953-A678-5EFB98A8C05F}" destId="{2C5A09AF-A2C6-43D3-A8E5-770DCCCE7616}" srcOrd="2" destOrd="0" presId="urn:microsoft.com/office/officeart/2008/layout/VerticalCurvedList"/>
    <dgm:cxn modelId="{E99BF9FB-E7B6-4ECE-A4C0-1CC13A3A6417}" type="presParOf" srcId="{AE0678B1-A52D-4953-A678-5EFB98A8C05F}" destId="{09B5C813-25D4-49F1-BF15-547000DE521C}" srcOrd="3" destOrd="0" presId="urn:microsoft.com/office/officeart/2008/layout/VerticalCurvedList"/>
    <dgm:cxn modelId="{A3D43172-37DB-4445-9F9A-1AE8D497832E}" type="presParOf" srcId="{8DB545D4-5266-479B-9C06-468329B60E82}" destId="{E8D59DBB-BBED-4542-B2C1-AC350CED7EB3}" srcOrd="1" destOrd="0" presId="urn:microsoft.com/office/officeart/2008/layout/VerticalCurvedList"/>
    <dgm:cxn modelId="{B3BA281C-7A11-4F3F-A1E4-2BF184060621}" type="presParOf" srcId="{8DB545D4-5266-479B-9C06-468329B60E82}" destId="{99E5F5D5-1F4D-4B18-985B-44667DBA7806}" srcOrd="2" destOrd="0" presId="urn:microsoft.com/office/officeart/2008/layout/VerticalCurvedList"/>
    <dgm:cxn modelId="{137C9B47-169C-42B9-AA61-86962FABF7F1}" type="presParOf" srcId="{99E5F5D5-1F4D-4B18-985B-44667DBA7806}" destId="{1FB1A45B-9A48-4BE3-9887-98BA15939549}" srcOrd="0" destOrd="0" presId="urn:microsoft.com/office/officeart/2008/layout/VerticalCurvedList"/>
    <dgm:cxn modelId="{44E81990-5832-4016-85F2-2269E56E0A8A}" type="presParOf" srcId="{8DB545D4-5266-479B-9C06-468329B60E82}" destId="{2B5216AA-7072-4835-9D4A-B2BBC3E7EB4C}" srcOrd="3" destOrd="0" presId="urn:microsoft.com/office/officeart/2008/layout/VerticalCurvedList"/>
    <dgm:cxn modelId="{FC1E2F27-58EA-4ED4-B404-44E600A47968}" type="presParOf" srcId="{8DB545D4-5266-479B-9C06-468329B60E82}" destId="{A78EF7D6-8EE8-4B83-82F0-261EB80834EF}" srcOrd="4" destOrd="0" presId="urn:microsoft.com/office/officeart/2008/layout/VerticalCurvedList"/>
    <dgm:cxn modelId="{50421EB6-307D-44F9-91DB-EAE19046B658}" type="presParOf" srcId="{A78EF7D6-8EE8-4B83-82F0-261EB80834EF}" destId="{0184599C-1B78-4D8F-9FB8-F9B3A88B6BA7}" srcOrd="0" destOrd="0" presId="urn:microsoft.com/office/officeart/2008/layout/VerticalCurvedList"/>
    <dgm:cxn modelId="{091AAEF2-D5E1-4C2E-9CA4-940E1987A00E}" type="presParOf" srcId="{8DB545D4-5266-479B-9C06-468329B60E82}" destId="{235C00B6-D7C8-4465-BB92-D115C78194D0}" srcOrd="5" destOrd="0" presId="urn:microsoft.com/office/officeart/2008/layout/VerticalCurvedList"/>
    <dgm:cxn modelId="{3F06DB7F-9155-40A8-9BE0-A85BF2BFBC9A}" type="presParOf" srcId="{8DB545D4-5266-479B-9C06-468329B60E82}" destId="{3DBAAFC3-68CB-4F5C-AC3B-20F29CA45819}" srcOrd="6" destOrd="0" presId="urn:microsoft.com/office/officeart/2008/layout/VerticalCurvedList"/>
    <dgm:cxn modelId="{B8BD3226-042B-4499-B286-2101D7D7494B}" type="presParOf" srcId="{3DBAAFC3-68CB-4F5C-AC3B-20F29CA45819}" destId="{D3FC4148-AC86-4AC3-B34A-B8DEED08AE1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8432A9B-87C6-45C3-9CC0-04EF7F5FB477}" type="doc">
      <dgm:prSet loTypeId="urn:microsoft.com/office/officeart/2005/8/layout/cycle1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FCE61F78-E456-4294-A389-01648714E862}">
      <dgm:prSet phldrT="[文字]"/>
      <dgm:spPr/>
      <dgm:t>
        <a:bodyPr/>
        <a:lstStyle/>
        <a:p>
          <a:r>
            <a:rPr lang="zh-TW" altLang="en-US" dirty="0" smtClean="0">
              <a:solidFill>
                <a:srgbClr val="FF0000"/>
              </a:solidFill>
            </a:rPr>
            <a:t>體驗</a:t>
          </a:r>
          <a:endParaRPr lang="zh-TW" altLang="en-US" dirty="0">
            <a:solidFill>
              <a:srgbClr val="FF0000"/>
            </a:solidFill>
          </a:endParaRPr>
        </a:p>
      </dgm:t>
    </dgm:pt>
    <dgm:pt modelId="{5D743518-6079-4605-B382-410E2175CFC6}" type="parTrans" cxnId="{3F33EB23-C69B-4C32-ADBB-6322B9B484AE}">
      <dgm:prSet/>
      <dgm:spPr/>
      <dgm:t>
        <a:bodyPr/>
        <a:lstStyle/>
        <a:p>
          <a:endParaRPr lang="zh-TW" altLang="en-US"/>
        </a:p>
      </dgm:t>
    </dgm:pt>
    <dgm:pt modelId="{B6EA8BCE-A94C-4092-BF91-C0BF2FB76E30}" type="sibTrans" cxnId="{3F33EB23-C69B-4C32-ADBB-6322B9B484AE}">
      <dgm:prSet/>
      <dgm:spPr/>
      <dgm:t>
        <a:bodyPr/>
        <a:lstStyle/>
        <a:p>
          <a:endParaRPr lang="zh-TW" altLang="en-US"/>
        </a:p>
      </dgm:t>
    </dgm:pt>
    <dgm:pt modelId="{8EF77900-89B4-47E0-B715-AF9C5C77CAEC}">
      <dgm:prSet phldrT="[文字]"/>
      <dgm:spPr/>
      <dgm:t>
        <a:bodyPr/>
        <a:lstStyle/>
        <a:p>
          <a:r>
            <a:rPr lang="zh-TW" altLang="en-US" dirty="0" smtClean="0">
              <a:solidFill>
                <a:srgbClr val="FF0000"/>
              </a:solidFill>
            </a:rPr>
            <a:t>服務</a:t>
          </a:r>
          <a:endParaRPr lang="zh-TW" altLang="en-US" dirty="0">
            <a:solidFill>
              <a:srgbClr val="FF0000"/>
            </a:solidFill>
          </a:endParaRPr>
        </a:p>
      </dgm:t>
    </dgm:pt>
    <dgm:pt modelId="{F713672B-3D61-4807-8507-CB80CA60BAF3}" type="parTrans" cxnId="{0C646F25-9DBE-4C77-B96C-9102CD9908FB}">
      <dgm:prSet/>
      <dgm:spPr/>
      <dgm:t>
        <a:bodyPr/>
        <a:lstStyle/>
        <a:p>
          <a:endParaRPr lang="zh-TW" altLang="en-US"/>
        </a:p>
      </dgm:t>
    </dgm:pt>
    <dgm:pt modelId="{6486C286-5110-42E1-AC42-9A5ECF2FCB20}" type="sibTrans" cxnId="{0C646F25-9DBE-4C77-B96C-9102CD9908FB}">
      <dgm:prSet/>
      <dgm:spPr/>
      <dgm:t>
        <a:bodyPr/>
        <a:lstStyle/>
        <a:p>
          <a:endParaRPr lang="zh-TW" altLang="en-US"/>
        </a:p>
      </dgm:t>
    </dgm:pt>
    <dgm:pt modelId="{7FF93259-B4F8-4A97-890A-A48EE1173B22}">
      <dgm:prSet phldrT="[文字]"/>
      <dgm:spPr/>
      <dgm:t>
        <a:bodyPr/>
        <a:lstStyle/>
        <a:p>
          <a:r>
            <a:rPr lang="zh-TW" altLang="en-US" dirty="0" smtClean="0">
              <a:solidFill>
                <a:srgbClr val="FF0000"/>
              </a:solidFill>
            </a:rPr>
            <a:t>尊重</a:t>
          </a:r>
          <a:endParaRPr lang="zh-TW" altLang="en-US" dirty="0">
            <a:solidFill>
              <a:srgbClr val="FF0000"/>
            </a:solidFill>
          </a:endParaRPr>
        </a:p>
      </dgm:t>
    </dgm:pt>
    <dgm:pt modelId="{5C330939-8848-4416-8CD0-DD36F0A204AA}" type="parTrans" cxnId="{1B70F036-F2A5-4D1B-8EBF-B5F99A3C4F20}">
      <dgm:prSet/>
      <dgm:spPr/>
      <dgm:t>
        <a:bodyPr/>
        <a:lstStyle/>
        <a:p>
          <a:endParaRPr lang="zh-TW" altLang="en-US"/>
        </a:p>
      </dgm:t>
    </dgm:pt>
    <dgm:pt modelId="{9EED2896-7B25-4EC2-8B27-C78168839C59}" type="sibTrans" cxnId="{1B70F036-F2A5-4D1B-8EBF-B5F99A3C4F20}">
      <dgm:prSet/>
      <dgm:spPr/>
      <dgm:t>
        <a:bodyPr/>
        <a:lstStyle/>
        <a:p>
          <a:endParaRPr lang="zh-TW" altLang="en-US"/>
        </a:p>
      </dgm:t>
    </dgm:pt>
    <dgm:pt modelId="{187794D3-31DF-4A91-8F3E-56C3F8BE3DEF}">
      <dgm:prSet phldrT="[文字]"/>
      <dgm:spPr/>
      <dgm:t>
        <a:bodyPr/>
        <a:lstStyle/>
        <a:p>
          <a:r>
            <a:rPr lang="zh-TW" altLang="en-US" dirty="0" smtClean="0">
              <a:solidFill>
                <a:srgbClr val="FF0000"/>
              </a:solidFill>
            </a:rPr>
            <a:t>自省</a:t>
          </a:r>
          <a:endParaRPr lang="zh-TW" altLang="en-US" dirty="0">
            <a:solidFill>
              <a:srgbClr val="FF0000"/>
            </a:solidFill>
          </a:endParaRPr>
        </a:p>
      </dgm:t>
    </dgm:pt>
    <dgm:pt modelId="{281542A6-597B-419A-9140-88AF1B1B6EB9}" type="parTrans" cxnId="{63D530FC-A46B-4AA5-8566-07ACC07B980F}">
      <dgm:prSet/>
      <dgm:spPr/>
      <dgm:t>
        <a:bodyPr/>
        <a:lstStyle/>
        <a:p>
          <a:endParaRPr lang="zh-TW" altLang="en-US"/>
        </a:p>
      </dgm:t>
    </dgm:pt>
    <dgm:pt modelId="{12464F0B-D6D7-4110-99B6-348558D310AB}" type="sibTrans" cxnId="{63D530FC-A46B-4AA5-8566-07ACC07B980F}">
      <dgm:prSet/>
      <dgm:spPr/>
      <dgm:t>
        <a:bodyPr/>
        <a:lstStyle/>
        <a:p>
          <a:endParaRPr lang="zh-TW" altLang="en-US"/>
        </a:p>
      </dgm:t>
    </dgm:pt>
    <dgm:pt modelId="{4B0D2785-C017-433A-A77E-1D42E6471BB4}">
      <dgm:prSet phldrT="[文字]"/>
      <dgm:spPr/>
      <dgm:t>
        <a:bodyPr/>
        <a:lstStyle/>
        <a:p>
          <a:r>
            <a:rPr lang="zh-TW" altLang="en-US" dirty="0" smtClean="0">
              <a:solidFill>
                <a:srgbClr val="FF0000"/>
              </a:solidFill>
            </a:rPr>
            <a:t>創意</a:t>
          </a:r>
          <a:endParaRPr lang="zh-TW" altLang="en-US" dirty="0">
            <a:solidFill>
              <a:srgbClr val="FF0000"/>
            </a:solidFill>
          </a:endParaRPr>
        </a:p>
      </dgm:t>
    </dgm:pt>
    <dgm:pt modelId="{A5042609-7D25-4386-A5E2-7CB944AC2184}" type="parTrans" cxnId="{0F8889A3-694A-4C5D-8E77-DA465BE3612E}">
      <dgm:prSet/>
      <dgm:spPr/>
      <dgm:t>
        <a:bodyPr/>
        <a:lstStyle/>
        <a:p>
          <a:endParaRPr lang="zh-TW" altLang="en-US"/>
        </a:p>
      </dgm:t>
    </dgm:pt>
    <dgm:pt modelId="{D21E4B92-3097-4E71-BF4B-433BBB46577D}" type="sibTrans" cxnId="{0F8889A3-694A-4C5D-8E77-DA465BE3612E}">
      <dgm:prSet/>
      <dgm:spPr/>
      <dgm:t>
        <a:bodyPr/>
        <a:lstStyle/>
        <a:p>
          <a:endParaRPr lang="zh-TW" altLang="en-US"/>
        </a:p>
      </dgm:t>
    </dgm:pt>
    <dgm:pt modelId="{1E78CAF8-4CBB-41E3-A462-41B83DEE8BE7}" type="pres">
      <dgm:prSet presAssocID="{98432A9B-87C6-45C3-9CC0-04EF7F5FB47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775E616-5139-4F80-80DE-AED354172D91}" type="pres">
      <dgm:prSet presAssocID="{FCE61F78-E456-4294-A389-01648714E862}" presName="dummy" presStyleCnt="0"/>
      <dgm:spPr/>
    </dgm:pt>
    <dgm:pt modelId="{C3E90135-FA30-43B8-B320-0279702A36D4}" type="pres">
      <dgm:prSet presAssocID="{FCE61F78-E456-4294-A389-01648714E862}" presName="node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D842E51-BF46-4E39-A518-209701BCF39E}" type="pres">
      <dgm:prSet presAssocID="{B6EA8BCE-A94C-4092-BF91-C0BF2FB76E30}" presName="sibTrans" presStyleLbl="node1" presStyleIdx="0" presStyleCnt="5"/>
      <dgm:spPr/>
      <dgm:t>
        <a:bodyPr/>
        <a:lstStyle/>
        <a:p>
          <a:endParaRPr lang="zh-TW" altLang="en-US"/>
        </a:p>
      </dgm:t>
    </dgm:pt>
    <dgm:pt modelId="{C9283DA3-5574-41D1-B139-ACF35D7695C9}" type="pres">
      <dgm:prSet presAssocID="{8EF77900-89B4-47E0-B715-AF9C5C77CAEC}" presName="dummy" presStyleCnt="0"/>
      <dgm:spPr/>
    </dgm:pt>
    <dgm:pt modelId="{0763CE09-82A3-4AF4-8552-4BEEE76EF704}" type="pres">
      <dgm:prSet presAssocID="{8EF77900-89B4-47E0-B715-AF9C5C77CAEC}" presName="node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D8EB254-1BFB-49E4-B7C9-D94CC73AF03F}" type="pres">
      <dgm:prSet presAssocID="{6486C286-5110-42E1-AC42-9A5ECF2FCB20}" presName="sibTrans" presStyleLbl="node1" presStyleIdx="1" presStyleCnt="5"/>
      <dgm:spPr/>
      <dgm:t>
        <a:bodyPr/>
        <a:lstStyle/>
        <a:p>
          <a:endParaRPr lang="zh-TW" altLang="en-US"/>
        </a:p>
      </dgm:t>
    </dgm:pt>
    <dgm:pt modelId="{2CA3689D-FAA2-49D0-9C52-AD966F599D39}" type="pres">
      <dgm:prSet presAssocID="{7FF93259-B4F8-4A97-890A-A48EE1173B22}" presName="dummy" presStyleCnt="0"/>
      <dgm:spPr/>
    </dgm:pt>
    <dgm:pt modelId="{9329B22B-5E17-40D8-BEA5-81445C974EEA}" type="pres">
      <dgm:prSet presAssocID="{7FF93259-B4F8-4A97-890A-A48EE1173B22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39789A3-C83D-4FD2-B096-912434D956D1}" type="pres">
      <dgm:prSet presAssocID="{9EED2896-7B25-4EC2-8B27-C78168839C59}" presName="sibTrans" presStyleLbl="node1" presStyleIdx="2" presStyleCnt="5"/>
      <dgm:spPr/>
      <dgm:t>
        <a:bodyPr/>
        <a:lstStyle/>
        <a:p>
          <a:endParaRPr lang="zh-TW" altLang="en-US"/>
        </a:p>
      </dgm:t>
    </dgm:pt>
    <dgm:pt modelId="{50BB4CDA-C8C0-4490-AE04-2A45E74556FA}" type="pres">
      <dgm:prSet presAssocID="{187794D3-31DF-4A91-8F3E-56C3F8BE3DEF}" presName="dummy" presStyleCnt="0"/>
      <dgm:spPr/>
    </dgm:pt>
    <dgm:pt modelId="{6CCEA0A1-A59D-4C72-9E10-E159979F786A}" type="pres">
      <dgm:prSet presAssocID="{187794D3-31DF-4A91-8F3E-56C3F8BE3DEF}" presName="node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C8296EE-1A7C-49FA-9855-BFBEC7E978B7}" type="pres">
      <dgm:prSet presAssocID="{12464F0B-D6D7-4110-99B6-348558D310AB}" presName="sibTrans" presStyleLbl="node1" presStyleIdx="3" presStyleCnt="5"/>
      <dgm:spPr/>
      <dgm:t>
        <a:bodyPr/>
        <a:lstStyle/>
        <a:p>
          <a:endParaRPr lang="zh-TW" altLang="en-US"/>
        </a:p>
      </dgm:t>
    </dgm:pt>
    <dgm:pt modelId="{5CC1EBCC-58E8-4741-B49C-91770E7F2D14}" type="pres">
      <dgm:prSet presAssocID="{4B0D2785-C017-433A-A77E-1D42E6471BB4}" presName="dummy" presStyleCnt="0"/>
      <dgm:spPr/>
    </dgm:pt>
    <dgm:pt modelId="{06BFAF9A-5E5F-4AFB-80ED-5E4EBC808257}" type="pres">
      <dgm:prSet presAssocID="{4B0D2785-C017-433A-A77E-1D42E6471BB4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695908D-FC5B-4936-94D2-8C31B26F6EFD}" type="pres">
      <dgm:prSet presAssocID="{D21E4B92-3097-4E71-BF4B-433BBB46577D}" presName="sibTrans" presStyleLbl="node1" presStyleIdx="4" presStyleCnt="5"/>
      <dgm:spPr/>
      <dgm:t>
        <a:bodyPr/>
        <a:lstStyle/>
        <a:p>
          <a:endParaRPr lang="zh-TW" altLang="en-US"/>
        </a:p>
      </dgm:t>
    </dgm:pt>
  </dgm:ptLst>
  <dgm:cxnLst>
    <dgm:cxn modelId="{63D530FC-A46B-4AA5-8566-07ACC07B980F}" srcId="{98432A9B-87C6-45C3-9CC0-04EF7F5FB477}" destId="{187794D3-31DF-4A91-8F3E-56C3F8BE3DEF}" srcOrd="3" destOrd="0" parTransId="{281542A6-597B-419A-9140-88AF1B1B6EB9}" sibTransId="{12464F0B-D6D7-4110-99B6-348558D310AB}"/>
    <dgm:cxn modelId="{FD4B654E-B47D-4A4B-9DE7-EFCCD4177589}" type="presOf" srcId="{187794D3-31DF-4A91-8F3E-56C3F8BE3DEF}" destId="{6CCEA0A1-A59D-4C72-9E10-E159979F786A}" srcOrd="0" destOrd="0" presId="urn:microsoft.com/office/officeart/2005/8/layout/cycle1"/>
    <dgm:cxn modelId="{6CEBA3FD-A18D-4546-81CA-D8F939D6C5E5}" type="presOf" srcId="{98432A9B-87C6-45C3-9CC0-04EF7F5FB477}" destId="{1E78CAF8-4CBB-41E3-A462-41B83DEE8BE7}" srcOrd="0" destOrd="0" presId="urn:microsoft.com/office/officeart/2005/8/layout/cycle1"/>
    <dgm:cxn modelId="{4928F28A-9A3D-42C3-94DE-C3B0BD137B38}" type="presOf" srcId="{8EF77900-89B4-47E0-B715-AF9C5C77CAEC}" destId="{0763CE09-82A3-4AF4-8552-4BEEE76EF704}" srcOrd="0" destOrd="0" presId="urn:microsoft.com/office/officeart/2005/8/layout/cycle1"/>
    <dgm:cxn modelId="{4FD615A8-63C7-441E-B59D-8403D76DD23E}" type="presOf" srcId="{7FF93259-B4F8-4A97-890A-A48EE1173B22}" destId="{9329B22B-5E17-40D8-BEA5-81445C974EEA}" srcOrd="0" destOrd="0" presId="urn:microsoft.com/office/officeart/2005/8/layout/cycle1"/>
    <dgm:cxn modelId="{576E990C-FBA9-4798-AF81-8669A03199A9}" type="presOf" srcId="{B6EA8BCE-A94C-4092-BF91-C0BF2FB76E30}" destId="{9D842E51-BF46-4E39-A518-209701BCF39E}" srcOrd="0" destOrd="0" presId="urn:microsoft.com/office/officeart/2005/8/layout/cycle1"/>
    <dgm:cxn modelId="{35078216-AFB8-4D76-AFCB-EDBDE9AE6A1C}" type="presOf" srcId="{FCE61F78-E456-4294-A389-01648714E862}" destId="{C3E90135-FA30-43B8-B320-0279702A36D4}" srcOrd="0" destOrd="0" presId="urn:microsoft.com/office/officeart/2005/8/layout/cycle1"/>
    <dgm:cxn modelId="{0F8889A3-694A-4C5D-8E77-DA465BE3612E}" srcId="{98432A9B-87C6-45C3-9CC0-04EF7F5FB477}" destId="{4B0D2785-C017-433A-A77E-1D42E6471BB4}" srcOrd="4" destOrd="0" parTransId="{A5042609-7D25-4386-A5E2-7CB944AC2184}" sibTransId="{D21E4B92-3097-4E71-BF4B-433BBB46577D}"/>
    <dgm:cxn modelId="{EC148EDB-3730-4542-94CE-15E18AD961C3}" type="presOf" srcId="{4B0D2785-C017-433A-A77E-1D42E6471BB4}" destId="{06BFAF9A-5E5F-4AFB-80ED-5E4EBC808257}" srcOrd="0" destOrd="0" presId="urn:microsoft.com/office/officeart/2005/8/layout/cycle1"/>
    <dgm:cxn modelId="{1B70F036-F2A5-4D1B-8EBF-B5F99A3C4F20}" srcId="{98432A9B-87C6-45C3-9CC0-04EF7F5FB477}" destId="{7FF93259-B4F8-4A97-890A-A48EE1173B22}" srcOrd="2" destOrd="0" parTransId="{5C330939-8848-4416-8CD0-DD36F0A204AA}" sibTransId="{9EED2896-7B25-4EC2-8B27-C78168839C59}"/>
    <dgm:cxn modelId="{83314670-41F8-4FAD-936D-0AEADB140B47}" type="presOf" srcId="{D21E4B92-3097-4E71-BF4B-433BBB46577D}" destId="{2695908D-FC5B-4936-94D2-8C31B26F6EFD}" srcOrd="0" destOrd="0" presId="urn:microsoft.com/office/officeart/2005/8/layout/cycle1"/>
    <dgm:cxn modelId="{08C4898F-849A-4BB9-8785-5281AFA5B37E}" type="presOf" srcId="{9EED2896-7B25-4EC2-8B27-C78168839C59}" destId="{839789A3-C83D-4FD2-B096-912434D956D1}" srcOrd="0" destOrd="0" presId="urn:microsoft.com/office/officeart/2005/8/layout/cycle1"/>
    <dgm:cxn modelId="{0C646F25-9DBE-4C77-B96C-9102CD9908FB}" srcId="{98432A9B-87C6-45C3-9CC0-04EF7F5FB477}" destId="{8EF77900-89B4-47E0-B715-AF9C5C77CAEC}" srcOrd="1" destOrd="0" parTransId="{F713672B-3D61-4807-8507-CB80CA60BAF3}" sibTransId="{6486C286-5110-42E1-AC42-9A5ECF2FCB20}"/>
    <dgm:cxn modelId="{CFBAF76C-0DD3-4863-A871-D89DD12B9F49}" type="presOf" srcId="{12464F0B-D6D7-4110-99B6-348558D310AB}" destId="{FC8296EE-1A7C-49FA-9855-BFBEC7E978B7}" srcOrd="0" destOrd="0" presId="urn:microsoft.com/office/officeart/2005/8/layout/cycle1"/>
    <dgm:cxn modelId="{3F33EB23-C69B-4C32-ADBB-6322B9B484AE}" srcId="{98432A9B-87C6-45C3-9CC0-04EF7F5FB477}" destId="{FCE61F78-E456-4294-A389-01648714E862}" srcOrd="0" destOrd="0" parTransId="{5D743518-6079-4605-B382-410E2175CFC6}" sibTransId="{B6EA8BCE-A94C-4092-BF91-C0BF2FB76E30}"/>
    <dgm:cxn modelId="{7C316100-6F24-413E-AF10-030B8E50EC9C}" type="presOf" srcId="{6486C286-5110-42E1-AC42-9A5ECF2FCB20}" destId="{5D8EB254-1BFB-49E4-B7C9-D94CC73AF03F}" srcOrd="0" destOrd="0" presId="urn:microsoft.com/office/officeart/2005/8/layout/cycle1"/>
    <dgm:cxn modelId="{87FF2818-1505-423D-87E6-382E94849660}" type="presParOf" srcId="{1E78CAF8-4CBB-41E3-A462-41B83DEE8BE7}" destId="{4775E616-5139-4F80-80DE-AED354172D91}" srcOrd="0" destOrd="0" presId="urn:microsoft.com/office/officeart/2005/8/layout/cycle1"/>
    <dgm:cxn modelId="{7C0633DE-7DC8-489D-B0F3-FF8F764B22E4}" type="presParOf" srcId="{1E78CAF8-4CBB-41E3-A462-41B83DEE8BE7}" destId="{C3E90135-FA30-43B8-B320-0279702A36D4}" srcOrd="1" destOrd="0" presId="urn:microsoft.com/office/officeart/2005/8/layout/cycle1"/>
    <dgm:cxn modelId="{58C55C64-B751-4FF4-A1A7-150E8F22E959}" type="presParOf" srcId="{1E78CAF8-4CBB-41E3-A462-41B83DEE8BE7}" destId="{9D842E51-BF46-4E39-A518-209701BCF39E}" srcOrd="2" destOrd="0" presId="urn:microsoft.com/office/officeart/2005/8/layout/cycle1"/>
    <dgm:cxn modelId="{ECEFA498-7C7B-4AEF-A1EE-FADF52B3DDD1}" type="presParOf" srcId="{1E78CAF8-4CBB-41E3-A462-41B83DEE8BE7}" destId="{C9283DA3-5574-41D1-B139-ACF35D7695C9}" srcOrd="3" destOrd="0" presId="urn:microsoft.com/office/officeart/2005/8/layout/cycle1"/>
    <dgm:cxn modelId="{B7DB9DAB-D1E3-484D-BEF6-399BD688A708}" type="presParOf" srcId="{1E78CAF8-4CBB-41E3-A462-41B83DEE8BE7}" destId="{0763CE09-82A3-4AF4-8552-4BEEE76EF704}" srcOrd="4" destOrd="0" presId="urn:microsoft.com/office/officeart/2005/8/layout/cycle1"/>
    <dgm:cxn modelId="{6474EE30-5E5A-4E88-9246-8003A23E6DDF}" type="presParOf" srcId="{1E78CAF8-4CBB-41E3-A462-41B83DEE8BE7}" destId="{5D8EB254-1BFB-49E4-B7C9-D94CC73AF03F}" srcOrd="5" destOrd="0" presId="urn:microsoft.com/office/officeart/2005/8/layout/cycle1"/>
    <dgm:cxn modelId="{1C20A729-93F7-4DDB-A2AE-1E48D417C768}" type="presParOf" srcId="{1E78CAF8-4CBB-41E3-A462-41B83DEE8BE7}" destId="{2CA3689D-FAA2-49D0-9C52-AD966F599D39}" srcOrd="6" destOrd="0" presId="urn:microsoft.com/office/officeart/2005/8/layout/cycle1"/>
    <dgm:cxn modelId="{9B75B845-323D-4FD4-AE72-04F6C58E9C32}" type="presParOf" srcId="{1E78CAF8-4CBB-41E3-A462-41B83DEE8BE7}" destId="{9329B22B-5E17-40D8-BEA5-81445C974EEA}" srcOrd="7" destOrd="0" presId="urn:microsoft.com/office/officeart/2005/8/layout/cycle1"/>
    <dgm:cxn modelId="{F20F9D39-A4C0-47EA-AD85-91B79E7BDE7A}" type="presParOf" srcId="{1E78CAF8-4CBB-41E3-A462-41B83DEE8BE7}" destId="{839789A3-C83D-4FD2-B096-912434D956D1}" srcOrd="8" destOrd="0" presId="urn:microsoft.com/office/officeart/2005/8/layout/cycle1"/>
    <dgm:cxn modelId="{1E6C3CDC-5CD7-4386-B939-CDC6B700A24C}" type="presParOf" srcId="{1E78CAF8-4CBB-41E3-A462-41B83DEE8BE7}" destId="{50BB4CDA-C8C0-4490-AE04-2A45E74556FA}" srcOrd="9" destOrd="0" presId="urn:microsoft.com/office/officeart/2005/8/layout/cycle1"/>
    <dgm:cxn modelId="{F7F6CF3D-4C29-4ADC-9B3F-0A64A3372A24}" type="presParOf" srcId="{1E78CAF8-4CBB-41E3-A462-41B83DEE8BE7}" destId="{6CCEA0A1-A59D-4C72-9E10-E159979F786A}" srcOrd="10" destOrd="0" presId="urn:microsoft.com/office/officeart/2005/8/layout/cycle1"/>
    <dgm:cxn modelId="{3A4221B8-67AC-42AC-895E-5F30EF93649C}" type="presParOf" srcId="{1E78CAF8-4CBB-41E3-A462-41B83DEE8BE7}" destId="{FC8296EE-1A7C-49FA-9855-BFBEC7E978B7}" srcOrd="11" destOrd="0" presId="urn:microsoft.com/office/officeart/2005/8/layout/cycle1"/>
    <dgm:cxn modelId="{266286BE-CC20-418D-89EF-0689A1A42A6A}" type="presParOf" srcId="{1E78CAF8-4CBB-41E3-A462-41B83DEE8BE7}" destId="{5CC1EBCC-58E8-4741-B49C-91770E7F2D14}" srcOrd="12" destOrd="0" presId="urn:microsoft.com/office/officeart/2005/8/layout/cycle1"/>
    <dgm:cxn modelId="{F72A75F0-BCA3-4680-AD56-EBBE7D7D9210}" type="presParOf" srcId="{1E78CAF8-4CBB-41E3-A462-41B83DEE8BE7}" destId="{06BFAF9A-5E5F-4AFB-80ED-5E4EBC808257}" srcOrd="13" destOrd="0" presId="urn:microsoft.com/office/officeart/2005/8/layout/cycle1"/>
    <dgm:cxn modelId="{88EBD655-AE7A-4CAE-AF2B-FF9798B4AE1E}" type="presParOf" srcId="{1E78CAF8-4CBB-41E3-A462-41B83DEE8BE7}" destId="{2695908D-FC5B-4936-94D2-8C31B26F6EFD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FFCF6EE-3CD2-4C05-883E-DF5B1D7E42BD}" type="doc">
      <dgm:prSet loTypeId="urn:microsoft.com/office/officeart/2005/8/layout/pList2" loCatId="picture" qsTypeId="urn:microsoft.com/office/officeart/2005/8/quickstyle/simple1" qsCatId="simple" csTypeId="urn:microsoft.com/office/officeart/2005/8/colors/accent1_1" csCatId="accent1" phldr="1"/>
      <dgm:spPr/>
    </dgm:pt>
    <dgm:pt modelId="{3D5CFA53-45D3-4F03-ABBF-94C1A7E97EFB}">
      <dgm:prSet custT="1"/>
      <dgm:spPr/>
      <dgm:t>
        <a:bodyPr/>
        <a:lstStyle/>
        <a:p>
          <a:r>
            <a:rPr lang="zh-TW" altLang="en-US" sz="2000" b="1" dirty="0" smtClean="0">
              <a:solidFill>
                <a:srgbClr val="7030A0"/>
              </a:solidFill>
            </a:rPr>
            <a:t>學到</a:t>
          </a:r>
          <a:r>
            <a:rPr lang="zh-TW" altLang="en-US" sz="2000" b="1" dirty="0" smtClean="0">
              <a:solidFill>
                <a:srgbClr val="FF0000"/>
              </a:solidFill>
            </a:rPr>
            <a:t>尊重小銀行和尊重一起玩的人</a:t>
          </a:r>
          <a:r>
            <a:rPr lang="zh-TW" altLang="en-US" sz="2000" b="1" dirty="0" smtClean="0">
              <a:solidFill>
                <a:srgbClr val="7030A0"/>
              </a:solidFill>
            </a:rPr>
            <a:t>，我要謝謝老師給我玩這個遊戲。</a:t>
          </a:r>
          <a:endParaRPr lang="zh-TW" altLang="en-US" sz="2000" b="1" dirty="0">
            <a:solidFill>
              <a:srgbClr val="7030A0"/>
            </a:solidFill>
          </a:endParaRPr>
        </a:p>
      </dgm:t>
    </dgm:pt>
    <dgm:pt modelId="{D476BC1F-0AB6-464E-A6F5-CB0F0820C6F5}" type="parTrans" cxnId="{16DA52FF-1BC1-4BEF-AACC-3822B9D8AECC}">
      <dgm:prSet/>
      <dgm:spPr/>
      <dgm:t>
        <a:bodyPr/>
        <a:lstStyle/>
        <a:p>
          <a:endParaRPr lang="zh-TW" altLang="en-US"/>
        </a:p>
      </dgm:t>
    </dgm:pt>
    <dgm:pt modelId="{E56D45C0-50F3-4376-90A2-66FE845E3B48}" type="sibTrans" cxnId="{16DA52FF-1BC1-4BEF-AACC-3822B9D8AECC}">
      <dgm:prSet/>
      <dgm:spPr/>
      <dgm:t>
        <a:bodyPr/>
        <a:lstStyle/>
        <a:p>
          <a:endParaRPr lang="zh-TW" altLang="en-US"/>
        </a:p>
      </dgm:t>
    </dgm:pt>
    <dgm:pt modelId="{4FCF49E6-B615-4F1F-95CA-16AC747AB5B7}">
      <dgm:prSet/>
      <dgm:spPr/>
      <dgm:t>
        <a:bodyPr/>
        <a:lstStyle/>
        <a:p>
          <a:r>
            <a:rPr lang="zh-TW" altLang="en-US" b="1" dirty="0" smtClean="0">
              <a:solidFill>
                <a:srgbClr val="7030A0"/>
              </a:solidFill>
            </a:rPr>
            <a:t>學習到不要</a:t>
          </a:r>
          <a:r>
            <a:rPr lang="zh-TW" b="1" dirty="0" smtClean="0">
              <a:solidFill>
                <a:srgbClr val="7030A0"/>
              </a:solidFill>
            </a:rPr>
            <a:t>讓別人碰觸自己重要部位，知道反霸凌專線，知道洗手五步驟，知道有人跟蹤我該怎麼做，知道怎麼保護自己。</a:t>
          </a:r>
          <a:endParaRPr lang="zh-TW" altLang="en-US" b="1" dirty="0">
            <a:solidFill>
              <a:srgbClr val="7030A0"/>
            </a:solidFill>
          </a:endParaRPr>
        </a:p>
      </dgm:t>
    </dgm:pt>
    <dgm:pt modelId="{7CD3B100-8842-4C30-A887-B84782A7A8F8}" type="parTrans" cxnId="{3B209CC5-AFBE-4B6C-9F9B-B6B314E87566}">
      <dgm:prSet/>
      <dgm:spPr/>
      <dgm:t>
        <a:bodyPr/>
        <a:lstStyle/>
        <a:p>
          <a:endParaRPr lang="zh-TW" altLang="en-US"/>
        </a:p>
      </dgm:t>
    </dgm:pt>
    <dgm:pt modelId="{ECBBBCEB-8F13-4426-A340-9291A24211DF}" type="sibTrans" cxnId="{3B209CC5-AFBE-4B6C-9F9B-B6B314E87566}">
      <dgm:prSet/>
      <dgm:spPr/>
      <dgm:t>
        <a:bodyPr/>
        <a:lstStyle/>
        <a:p>
          <a:endParaRPr lang="zh-TW" altLang="en-US"/>
        </a:p>
      </dgm:t>
    </dgm:pt>
    <dgm:pt modelId="{81AAF7DF-4D14-4507-A2FF-34D7A5990B53}">
      <dgm:prSet custT="1"/>
      <dgm:spPr/>
      <dgm:t>
        <a:bodyPr/>
        <a:lstStyle/>
        <a:p>
          <a:r>
            <a:rPr lang="zh-TW" altLang="en-US" sz="1700" b="1" dirty="0" smtClean="0">
              <a:solidFill>
                <a:srgbClr val="7030A0"/>
              </a:solidFill>
            </a:rPr>
            <a:t>在遊戲過程中最令我印象深刻的是我們大家都</a:t>
          </a:r>
          <a:r>
            <a:rPr lang="zh-TW" altLang="en-US" sz="1700" b="1" dirty="0" smtClean="0">
              <a:solidFill>
                <a:srgbClr val="FF0000"/>
              </a:solidFill>
            </a:rPr>
            <a:t>遵守遊戲規則，互相尊重</a:t>
          </a:r>
          <a:r>
            <a:rPr lang="zh-TW" altLang="en-US" sz="1700" b="1" dirty="0" smtClean="0">
              <a:solidFill>
                <a:srgbClr val="7030A0"/>
              </a:solidFill>
            </a:rPr>
            <a:t>，所以一起開心地玩樂，教室充滿了大家的歡笑。</a:t>
          </a:r>
          <a:endParaRPr lang="zh-TW" altLang="en-US" sz="1700" b="1" dirty="0">
            <a:solidFill>
              <a:srgbClr val="7030A0"/>
            </a:solidFill>
          </a:endParaRPr>
        </a:p>
      </dgm:t>
    </dgm:pt>
    <dgm:pt modelId="{696351A5-55C4-46C9-9095-EDBC4F5B5180}" type="parTrans" cxnId="{8EBC32B5-250F-474A-ACC9-BE538B75B3EE}">
      <dgm:prSet/>
      <dgm:spPr/>
      <dgm:t>
        <a:bodyPr/>
        <a:lstStyle/>
        <a:p>
          <a:endParaRPr lang="zh-TW" altLang="en-US"/>
        </a:p>
      </dgm:t>
    </dgm:pt>
    <dgm:pt modelId="{F0DEBBCC-2CF0-49CD-836C-C7BF1D278F16}" type="sibTrans" cxnId="{8EBC32B5-250F-474A-ACC9-BE538B75B3EE}">
      <dgm:prSet/>
      <dgm:spPr/>
      <dgm:t>
        <a:bodyPr/>
        <a:lstStyle/>
        <a:p>
          <a:endParaRPr lang="zh-TW" altLang="en-US"/>
        </a:p>
      </dgm:t>
    </dgm:pt>
    <dgm:pt modelId="{C8E7332B-AC50-4A63-8369-A010D272C174}">
      <dgm:prSet custT="1"/>
      <dgm:spPr/>
      <dgm:t>
        <a:bodyPr/>
        <a:lstStyle/>
        <a:p>
          <a:r>
            <a:rPr lang="zh-TW" sz="1600" b="1" dirty="0" smtClean="0">
              <a:solidFill>
                <a:srgbClr val="7030A0"/>
              </a:solidFill>
            </a:rPr>
            <a:t>在遊戲中我學習到台灣的法律，像是傷害罪、竊盜罪等</a:t>
          </a:r>
          <a:r>
            <a:rPr lang="en-US" sz="1600" b="1" dirty="0" smtClean="0">
              <a:solidFill>
                <a:srgbClr val="7030A0"/>
              </a:solidFill>
            </a:rPr>
            <a:t>……</a:t>
          </a:r>
          <a:r>
            <a:rPr lang="zh-TW" sz="1600" b="1" dirty="0" smtClean="0">
              <a:solidFill>
                <a:srgbClr val="7030A0"/>
              </a:solidFill>
            </a:rPr>
            <a:t>還有地震時的三大動作</a:t>
          </a:r>
          <a:r>
            <a:rPr lang="en-US" sz="1600" b="1" dirty="0" smtClean="0">
              <a:solidFill>
                <a:srgbClr val="7030A0"/>
              </a:solidFill>
            </a:rPr>
            <a:t>:</a:t>
          </a:r>
          <a:r>
            <a:rPr lang="zh-TW" sz="1600" b="1" dirty="0" smtClean="0">
              <a:solidFill>
                <a:srgbClr val="7030A0"/>
              </a:solidFill>
            </a:rPr>
            <a:t>趴下、掩護、穩住，以及台灣的軍人，例如</a:t>
          </a:r>
          <a:r>
            <a:rPr lang="en-US" sz="1600" b="1" dirty="0" smtClean="0">
              <a:solidFill>
                <a:srgbClr val="7030A0"/>
              </a:solidFill>
            </a:rPr>
            <a:t>:</a:t>
          </a:r>
          <a:r>
            <a:rPr lang="zh-TW" sz="1600" b="1" dirty="0" smtClean="0">
              <a:solidFill>
                <a:srgbClr val="7030A0"/>
              </a:solidFill>
            </a:rPr>
            <a:t>陸軍、海軍、海棲陸戰隊等</a:t>
          </a:r>
          <a:r>
            <a:rPr lang="zh-TW" sz="1600" dirty="0" smtClean="0">
              <a:solidFill>
                <a:srgbClr val="7030A0"/>
              </a:solidFill>
            </a:rPr>
            <a:t>。</a:t>
          </a:r>
          <a:endParaRPr lang="zh-TW" sz="1600" dirty="0">
            <a:solidFill>
              <a:srgbClr val="7030A0"/>
            </a:solidFill>
          </a:endParaRPr>
        </a:p>
      </dgm:t>
    </dgm:pt>
    <dgm:pt modelId="{B062CA10-1F81-4309-86A1-58E4E88BF670}" type="parTrans" cxnId="{1D62DD63-6FF8-4887-814B-2637916EC8FF}">
      <dgm:prSet/>
      <dgm:spPr/>
      <dgm:t>
        <a:bodyPr/>
        <a:lstStyle/>
        <a:p>
          <a:endParaRPr lang="zh-TW" altLang="en-US"/>
        </a:p>
      </dgm:t>
    </dgm:pt>
    <dgm:pt modelId="{60943B5D-EB29-44DC-981A-D69907B06550}" type="sibTrans" cxnId="{1D62DD63-6FF8-4887-814B-2637916EC8FF}">
      <dgm:prSet/>
      <dgm:spPr/>
      <dgm:t>
        <a:bodyPr/>
        <a:lstStyle/>
        <a:p>
          <a:endParaRPr lang="zh-TW" altLang="en-US"/>
        </a:p>
      </dgm:t>
    </dgm:pt>
    <dgm:pt modelId="{32B06C69-7AA0-49BE-80B9-418B8A5B46AF}" type="pres">
      <dgm:prSet presAssocID="{AFFCF6EE-3CD2-4C05-883E-DF5B1D7E42BD}" presName="Name0" presStyleCnt="0">
        <dgm:presLayoutVars>
          <dgm:dir/>
          <dgm:resizeHandles val="exact"/>
        </dgm:presLayoutVars>
      </dgm:prSet>
      <dgm:spPr/>
    </dgm:pt>
    <dgm:pt modelId="{D451CC2E-63A5-4A56-A889-EBF801A877E4}" type="pres">
      <dgm:prSet presAssocID="{AFFCF6EE-3CD2-4C05-883E-DF5B1D7E42BD}" presName="bkgdShp" presStyleLbl="alignAccFollowNode1" presStyleIdx="0" presStyleCnt="1"/>
      <dgm:spPr/>
    </dgm:pt>
    <dgm:pt modelId="{CA25077B-6C46-47CF-B08C-1E6883E2214C}" type="pres">
      <dgm:prSet presAssocID="{AFFCF6EE-3CD2-4C05-883E-DF5B1D7E42BD}" presName="linComp" presStyleCnt="0"/>
      <dgm:spPr/>
    </dgm:pt>
    <dgm:pt modelId="{452239C9-8D43-4C42-9847-7791BD893FD3}" type="pres">
      <dgm:prSet presAssocID="{3D5CFA53-45D3-4F03-ABBF-94C1A7E97EFB}" presName="compNode" presStyleCnt="0"/>
      <dgm:spPr/>
    </dgm:pt>
    <dgm:pt modelId="{77DCBD33-A626-492E-9848-DEB2485262F3}" type="pres">
      <dgm:prSet presAssocID="{3D5CFA53-45D3-4F03-ABBF-94C1A7E97EF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8847C48-1D53-462C-9F8A-300F01D990B0}" type="pres">
      <dgm:prSet presAssocID="{3D5CFA53-45D3-4F03-ABBF-94C1A7E97EFB}" presName="invisiNode" presStyleLbl="node1" presStyleIdx="0" presStyleCnt="4"/>
      <dgm:spPr/>
    </dgm:pt>
    <dgm:pt modelId="{A5ED5761-1269-449E-B999-EF7FA5926F3D}" type="pres">
      <dgm:prSet presAssocID="{3D5CFA53-45D3-4F03-ABBF-94C1A7E97EFB}" presName="imagNode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</dgm:spPr>
      <dgm:t>
        <a:bodyPr/>
        <a:lstStyle/>
        <a:p>
          <a:endParaRPr lang="zh-TW" altLang="en-US"/>
        </a:p>
      </dgm:t>
    </dgm:pt>
    <dgm:pt modelId="{9970FB39-2ACF-4E3C-AFF7-E932022BC940}" type="pres">
      <dgm:prSet presAssocID="{E56D45C0-50F3-4376-90A2-66FE845E3B48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0137E178-B93A-4909-A0D4-471A75780E14}" type="pres">
      <dgm:prSet presAssocID="{81AAF7DF-4D14-4507-A2FF-34D7A5990B53}" presName="compNode" presStyleCnt="0"/>
      <dgm:spPr/>
    </dgm:pt>
    <dgm:pt modelId="{58F9785E-DE5A-4C43-BA8F-AC4AE8C4EAAC}" type="pres">
      <dgm:prSet presAssocID="{81AAF7DF-4D14-4507-A2FF-34D7A5990B5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AB9F453-D6F6-442B-A99D-6D96D12A13F8}" type="pres">
      <dgm:prSet presAssocID="{81AAF7DF-4D14-4507-A2FF-34D7A5990B53}" presName="invisiNode" presStyleLbl="node1" presStyleIdx="1" presStyleCnt="4"/>
      <dgm:spPr/>
    </dgm:pt>
    <dgm:pt modelId="{3C16934A-E570-4974-8CB6-A50A59D71C42}" type="pres">
      <dgm:prSet presAssocID="{81AAF7DF-4D14-4507-A2FF-34D7A5990B53}" presName="imagNode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</dgm:spPr>
    </dgm:pt>
    <dgm:pt modelId="{77F596CF-C844-468C-BF09-7635A08375A5}" type="pres">
      <dgm:prSet presAssocID="{F0DEBBCC-2CF0-49CD-836C-C7BF1D278F16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7507F536-D2E3-4C00-80B3-C860AB41892F}" type="pres">
      <dgm:prSet presAssocID="{C8E7332B-AC50-4A63-8369-A010D272C174}" presName="compNode" presStyleCnt="0"/>
      <dgm:spPr/>
    </dgm:pt>
    <dgm:pt modelId="{B1052F1B-3F22-4BEC-A2E8-5A42AB6D5749}" type="pres">
      <dgm:prSet presAssocID="{C8E7332B-AC50-4A63-8369-A010D272C17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4A9FDCD-5109-47EF-80CE-855CFCB03685}" type="pres">
      <dgm:prSet presAssocID="{C8E7332B-AC50-4A63-8369-A010D272C174}" presName="invisiNode" presStyleLbl="node1" presStyleIdx="2" presStyleCnt="4"/>
      <dgm:spPr/>
    </dgm:pt>
    <dgm:pt modelId="{21A8E09A-593E-43FB-937C-4C12FD4BCDEC}" type="pres">
      <dgm:prSet presAssocID="{C8E7332B-AC50-4A63-8369-A010D272C174}" presName="imagNode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</dgm:spPr>
    </dgm:pt>
    <dgm:pt modelId="{73986CBB-E6D6-4E52-865B-1FED35A567C3}" type="pres">
      <dgm:prSet presAssocID="{60943B5D-EB29-44DC-981A-D69907B06550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86F48423-6A69-4FB0-A13A-3E6B2A529690}" type="pres">
      <dgm:prSet presAssocID="{4FCF49E6-B615-4F1F-95CA-16AC747AB5B7}" presName="compNode" presStyleCnt="0"/>
      <dgm:spPr/>
    </dgm:pt>
    <dgm:pt modelId="{338AD83D-C1A0-40EA-81FC-F07EA5089AF8}" type="pres">
      <dgm:prSet presAssocID="{4FCF49E6-B615-4F1F-95CA-16AC747AB5B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BB3974A-65B0-4653-89AF-65BC0742CA31}" type="pres">
      <dgm:prSet presAssocID="{4FCF49E6-B615-4F1F-95CA-16AC747AB5B7}" presName="invisiNode" presStyleLbl="node1" presStyleIdx="3" presStyleCnt="4"/>
      <dgm:spPr/>
    </dgm:pt>
    <dgm:pt modelId="{5DD63101-0CD5-4DB4-BAFE-9B1CA21EC99B}" type="pres">
      <dgm:prSet presAssocID="{4FCF49E6-B615-4F1F-95CA-16AC747AB5B7}" presName="imagNode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</dgm:spPr>
    </dgm:pt>
  </dgm:ptLst>
  <dgm:cxnLst>
    <dgm:cxn modelId="{1E87E51D-C144-49A3-9B7C-D334E02643BD}" type="presOf" srcId="{AFFCF6EE-3CD2-4C05-883E-DF5B1D7E42BD}" destId="{32B06C69-7AA0-49BE-80B9-418B8A5B46AF}" srcOrd="0" destOrd="0" presId="urn:microsoft.com/office/officeart/2005/8/layout/pList2"/>
    <dgm:cxn modelId="{684D8795-1457-4046-AF84-5B0A9FB74479}" type="presOf" srcId="{3D5CFA53-45D3-4F03-ABBF-94C1A7E97EFB}" destId="{77DCBD33-A626-492E-9848-DEB2485262F3}" srcOrd="0" destOrd="0" presId="urn:microsoft.com/office/officeart/2005/8/layout/pList2"/>
    <dgm:cxn modelId="{8C3474C8-BCA3-46D5-B520-1B5B4CF0350F}" type="presOf" srcId="{F0DEBBCC-2CF0-49CD-836C-C7BF1D278F16}" destId="{77F596CF-C844-468C-BF09-7635A08375A5}" srcOrd="0" destOrd="0" presId="urn:microsoft.com/office/officeart/2005/8/layout/pList2"/>
    <dgm:cxn modelId="{305E15E4-F241-464C-8056-1A75862D8013}" type="presOf" srcId="{4FCF49E6-B615-4F1F-95CA-16AC747AB5B7}" destId="{338AD83D-C1A0-40EA-81FC-F07EA5089AF8}" srcOrd="0" destOrd="0" presId="urn:microsoft.com/office/officeart/2005/8/layout/pList2"/>
    <dgm:cxn modelId="{16DA52FF-1BC1-4BEF-AACC-3822B9D8AECC}" srcId="{AFFCF6EE-3CD2-4C05-883E-DF5B1D7E42BD}" destId="{3D5CFA53-45D3-4F03-ABBF-94C1A7E97EFB}" srcOrd="0" destOrd="0" parTransId="{D476BC1F-0AB6-464E-A6F5-CB0F0820C6F5}" sibTransId="{E56D45C0-50F3-4376-90A2-66FE845E3B48}"/>
    <dgm:cxn modelId="{3B209CC5-AFBE-4B6C-9F9B-B6B314E87566}" srcId="{AFFCF6EE-3CD2-4C05-883E-DF5B1D7E42BD}" destId="{4FCF49E6-B615-4F1F-95CA-16AC747AB5B7}" srcOrd="3" destOrd="0" parTransId="{7CD3B100-8842-4C30-A887-B84782A7A8F8}" sibTransId="{ECBBBCEB-8F13-4426-A340-9291A24211DF}"/>
    <dgm:cxn modelId="{060BF47C-3B17-4FD0-9915-8556A83261B3}" type="presOf" srcId="{C8E7332B-AC50-4A63-8369-A010D272C174}" destId="{B1052F1B-3F22-4BEC-A2E8-5A42AB6D5749}" srcOrd="0" destOrd="0" presId="urn:microsoft.com/office/officeart/2005/8/layout/pList2"/>
    <dgm:cxn modelId="{CA022014-39D5-4031-AC50-09915C815D8C}" type="presOf" srcId="{E56D45C0-50F3-4376-90A2-66FE845E3B48}" destId="{9970FB39-2ACF-4E3C-AFF7-E932022BC940}" srcOrd="0" destOrd="0" presId="urn:microsoft.com/office/officeart/2005/8/layout/pList2"/>
    <dgm:cxn modelId="{2FB94A47-14DF-41E3-BA85-0CC48D648047}" type="presOf" srcId="{81AAF7DF-4D14-4507-A2FF-34D7A5990B53}" destId="{58F9785E-DE5A-4C43-BA8F-AC4AE8C4EAAC}" srcOrd="0" destOrd="0" presId="urn:microsoft.com/office/officeart/2005/8/layout/pList2"/>
    <dgm:cxn modelId="{6BA2194A-733A-4D09-B48A-ABCE1A94BFEA}" type="presOf" srcId="{60943B5D-EB29-44DC-981A-D69907B06550}" destId="{73986CBB-E6D6-4E52-865B-1FED35A567C3}" srcOrd="0" destOrd="0" presId="urn:microsoft.com/office/officeart/2005/8/layout/pList2"/>
    <dgm:cxn modelId="{1D62DD63-6FF8-4887-814B-2637916EC8FF}" srcId="{AFFCF6EE-3CD2-4C05-883E-DF5B1D7E42BD}" destId="{C8E7332B-AC50-4A63-8369-A010D272C174}" srcOrd="2" destOrd="0" parTransId="{B062CA10-1F81-4309-86A1-58E4E88BF670}" sibTransId="{60943B5D-EB29-44DC-981A-D69907B06550}"/>
    <dgm:cxn modelId="{8EBC32B5-250F-474A-ACC9-BE538B75B3EE}" srcId="{AFFCF6EE-3CD2-4C05-883E-DF5B1D7E42BD}" destId="{81AAF7DF-4D14-4507-A2FF-34D7A5990B53}" srcOrd="1" destOrd="0" parTransId="{696351A5-55C4-46C9-9095-EDBC4F5B5180}" sibTransId="{F0DEBBCC-2CF0-49CD-836C-C7BF1D278F16}"/>
    <dgm:cxn modelId="{78DED04D-E0C7-418C-A921-3921B97C998F}" type="presParOf" srcId="{32B06C69-7AA0-49BE-80B9-418B8A5B46AF}" destId="{D451CC2E-63A5-4A56-A889-EBF801A877E4}" srcOrd="0" destOrd="0" presId="urn:microsoft.com/office/officeart/2005/8/layout/pList2"/>
    <dgm:cxn modelId="{AF64B26E-E6A4-4472-8BAB-9DCA5E3D3156}" type="presParOf" srcId="{32B06C69-7AA0-49BE-80B9-418B8A5B46AF}" destId="{CA25077B-6C46-47CF-B08C-1E6883E2214C}" srcOrd="1" destOrd="0" presId="urn:microsoft.com/office/officeart/2005/8/layout/pList2"/>
    <dgm:cxn modelId="{494D1524-8CEB-405E-B5AC-B9BD5DC91B50}" type="presParOf" srcId="{CA25077B-6C46-47CF-B08C-1E6883E2214C}" destId="{452239C9-8D43-4C42-9847-7791BD893FD3}" srcOrd="0" destOrd="0" presId="urn:microsoft.com/office/officeart/2005/8/layout/pList2"/>
    <dgm:cxn modelId="{9FF313F2-6049-43B2-9398-E055F4DD1E71}" type="presParOf" srcId="{452239C9-8D43-4C42-9847-7791BD893FD3}" destId="{77DCBD33-A626-492E-9848-DEB2485262F3}" srcOrd="0" destOrd="0" presId="urn:microsoft.com/office/officeart/2005/8/layout/pList2"/>
    <dgm:cxn modelId="{1E7D74A6-0DFC-4431-A88B-1F1F34AF9ECE}" type="presParOf" srcId="{452239C9-8D43-4C42-9847-7791BD893FD3}" destId="{38847C48-1D53-462C-9F8A-300F01D990B0}" srcOrd="1" destOrd="0" presId="urn:microsoft.com/office/officeart/2005/8/layout/pList2"/>
    <dgm:cxn modelId="{277A3D07-50F8-4050-84AE-A335C27B1A04}" type="presParOf" srcId="{452239C9-8D43-4C42-9847-7791BD893FD3}" destId="{A5ED5761-1269-449E-B999-EF7FA5926F3D}" srcOrd="2" destOrd="0" presId="urn:microsoft.com/office/officeart/2005/8/layout/pList2"/>
    <dgm:cxn modelId="{E1F3CD5D-37C2-4B06-9AB6-254ABD479329}" type="presParOf" srcId="{CA25077B-6C46-47CF-B08C-1E6883E2214C}" destId="{9970FB39-2ACF-4E3C-AFF7-E932022BC940}" srcOrd="1" destOrd="0" presId="urn:microsoft.com/office/officeart/2005/8/layout/pList2"/>
    <dgm:cxn modelId="{24B5FDB4-5448-4C2C-B5F0-429A412E3CF8}" type="presParOf" srcId="{CA25077B-6C46-47CF-B08C-1E6883E2214C}" destId="{0137E178-B93A-4909-A0D4-471A75780E14}" srcOrd="2" destOrd="0" presId="urn:microsoft.com/office/officeart/2005/8/layout/pList2"/>
    <dgm:cxn modelId="{21160C86-9067-4293-8403-3229530504CA}" type="presParOf" srcId="{0137E178-B93A-4909-A0D4-471A75780E14}" destId="{58F9785E-DE5A-4C43-BA8F-AC4AE8C4EAAC}" srcOrd="0" destOrd="0" presId="urn:microsoft.com/office/officeart/2005/8/layout/pList2"/>
    <dgm:cxn modelId="{9951C51B-DA46-4041-948F-B7A2558F9486}" type="presParOf" srcId="{0137E178-B93A-4909-A0D4-471A75780E14}" destId="{FAB9F453-D6F6-442B-A99D-6D96D12A13F8}" srcOrd="1" destOrd="0" presId="urn:microsoft.com/office/officeart/2005/8/layout/pList2"/>
    <dgm:cxn modelId="{55DE592B-DAA9-4BA6-B7BA-54645924095D}" type="presParOf" srcId="{0137E178-B93A-4909-A0D4-471A75780E14}" destId="{3C16934A-E570-4974-8CB6-A50A59D71C42}" srcOrd="2" destOrd="0" presId="urn:microsoft.com/office/officeart/2005/8/layout/pList2"/>
    <dgm:cxn modelId="{5E68D1C0-85B1-415C-A10D-46ED64EFD523}" type="presParOf" srcId="{CA25077B-6C46-47CF-B08C-1E6883E2214C}" destId="{77F596CF-C844-468C-BF09-7635A08375A5}" srcOrd="3" destOrd="0" presId="urn:microsoft.com/office/officeart/2005/8/layout/pList2"/>
    <dgm:cxn modelId="{BAA763DA-0149-427C-A194-998B147B5163}" type="presParOf" srcId="{CA25077B-6C46-47CF-B08C-1E6883E2214C}" destId="{7507F536-D2E3-4C00-80B3-C860AB41892F}" srcOrd="4" destOrd="0" presId="urn:microsoft.com/office/officeart/2005/8/layout/pList2"/>
    <dgm:cxn modelId="{D7516038-A580-4D32-BB35-4ECF6E982DED}" type="presParOf" srcId="{7507F536-D2E3-4C00-80B3-C860AB41892F}" destId="{B1052F1B-3F22-4BEC-A2E8-5A42AB6D5749}" srcOrd="0" destOrd="0" presId="urn:microsoft.com/office/officeart/2005/8/layout/pList2"/>
    <dgm:cxn modelId="{6D13CF44-B1E3-4AF8-A275-2A8CDE9F1BEE}" type="presParOf" srcId="{7507F536-D2E3-4C00-80B3-C860AB41892F}" destId="{04A9FDCD-5109-47EF-80CE-855CFCB03685}" srcOrd="1" destOrd="0" presId="urn:microsoft.com/office/officeart/2005/8/layout/pList2"/>
    <dgm:cxn modelId="{7638825D-2FBC-4289-B798-7E2D63B388B3}" type="presParOf" srcId="{7507F536-D2E3-4C00-80B3-C860AB41892F}" destId="{21A8E09A-593E-43FB-937C-4C12FD4BCDEC}" srcOrd="2" destOrd="0" presId="urn:microsoft.com/office/officeart/2005/8/layout/pList2"/>
    <dgm:cxn modelId="{E5642BA0-2695-46C7-8481-5C31B0021097}" type="presParOf" srcId="{CA25077B-6C46-47CF-B08C-1E6883E2214C}" destId="{73986CBB-E6D6-4E52-865B-1FED35A567C3}" srcOrd="5" destOrd="0" presId="urn:microsoft.com/office/officeart/2005/8/layout/pList2"/>
    <dgm:cxn modelId="{075EEA60-8C1E-4073-BAE3-B940A2273A0A}" type="presParOf" srcId="{CA25077B-6C46-47CF-B08C-1E6883E2214C}" destId="{86F48423-6A69-4FB0-A13A-3E6B2A529690}" srcOrd="6" destOrd="0" presId="urn:microsoft.com/office/officeart/2005/8/layout/pList2"/>
    <dgm:cxn modelId="{63E2B7AF-551A-44CF-BEBE-2B084C0BB4EE}" type="presParOf" srcId="{86F48423-6A69-4FB0-A13A-3E6B2A529690}" destId="{338AD83D-C1A0-40EA-81FC-F07EA5089AF8}" srcOrd="0" destOrd="0" presId="urn:microsoft.com/office/officeart/2005/8/layout/pList2"/>
    <dgm:cxn modelId="{FF4B37E2-63BC-40DE-AA44-2A862D413376}" type="presParOf" srcId="{86F48423-6A69-4FB0-A13A-3E6B2A529690}" destId="{7BB3974A-65B0-4653-89AF-65BC0742CA31}" srcOrd="1" destOrd="0" presId="urn:microsoft.com/office/officeart/2005/8/layout/pList2"/>
    <dgm:cxn modelId="{371D5442-7779-49CB-84AD-3F3C556FE26F}" type="presParOf" srcId="{86F48423-6A69-4FB0-A13A-3E6B2A529690}" destId="{5DD63101-0CD5-4DB4-BAFE-9B1CA21EC99B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FFCF6EE-3CD2-4C05-883E-DF5B1D7E42BD}" type="doc">
      <dgm:prSet loTypeId="urn:microsoft.com/office/officeart/2005/8/layout/pList2" loCatId="picture" qsTypeId="urn:microsoft.com/office/officeart/2005/8/quickstyle/simple1" qsCatId="simple" csTypeId="urn:microsoft.com/office/officeart/2005/8/colors/accent2_1" csCatId="accent2" phldr="1"/>
      <dgm:spPr/>
    </dgm:pt>
    <dgm:pt modelId="{F4D63F76-1CE8-4DA3-8EA1-C724DDDB053A}">
      <dgm:prSet custT="1"/>
      <dgm:spPr/>
      <dgm:t>
        <a:bodyPr/>
        <a:lstStyle/>
        <a:p>
          <a:r>
            <a:rPr lang="zh-TW" altLang="en-US" sz="1800" b="1" dirty="0" smtClean="0">
              <a:solidFill>
                <a:schemeClr val="accent6">
                  <a:lumMod val="75000"/>
                </a:schemeClr>
              </a:solidFill>
            </a:rPr>
            <a:t>藉</a:t>
          </a:r>
          <a:r>
            <a:rPr lang="zh-TW" altLang="en-US" sz="1800" b="1" dirty="0" smtClean="0">
              <a:solidFill>
                <a:schemeClr val="accent6">
                  <a:lumMod val="50000"/>
                </a:schemeClr>
              </a:solidFill>
            </a:rPr>
            <a:t>由內容多元的大富翁遊戲，讓</a:t>
          </a:r>
          <a:r>
            <a:rPr lang="zh-TW" altLang="en-US" sz="1800" b="1" dirty="0" smtClean="0">
              <a:solidFill>
                <a:srgbClr val="FF0000"/>
              </a:solidFill>
            </a:rPr>
            <a:t>學生可以邊玩邊學，也讓學生學習到須尊重彼此</a:t>
          </a:r>
          <a:r>
            <a:rPr lang="zh-TW" altLang="en-US" sz="1800" b="1" dirty="0" smtClean="0">
              <a:solidFill>
                <a:schemeClr val="accent6">
                  <a:lumMod val="50000"/>
                </a:schemeClr>
              </a:solidFill>
            </a:rPr>
            <a:t>、有良好互動，遊戲才能順利進行，設計的真棒</a:t>
          </a:r>
          <a:r>
            <a:rPr lang="en-US" altLang="en-US" sz="1800" b="1" dirty="0" smtClean="0">
              <a:solidFill>
                <a:schemeClr val="accent6">
                  <a:lumMod val="50000"/>
                </a:schemeClr>
              </a:solidFill>
            </a:rPr>
            <a:t>!!!</a:t>
          </a:r>
          <a:endParaRPr lang="zh-TW" altLang="en-US" sz="1800" b="1" dirty="0">
            <a:solidFill>
              <a:schemeClr val="accent6">
                <a:lumMod val="50000"/>
              </a:schemeClr>
            </a:solidFill>
          </a:endParaRPr>
        </a:p>
      </dgm:t>
    </dgm:pt>
    <dgm:pt modelId="{B9581283-99D3-498C-ABE4-C3831CBFB344}" type="parTrans" cxnId="{C875B869-2056-40AE-AFAA-06CC824AF8F7}">
      <dgm:prSet/>
      <dgm:spPr/>
      <dgm:t>
        <a:bodyPr/>
        <a:lstStyle/>
        <a:p>
          <a:endParaRPr lang="zh-TW" altLang="en-US"/>
        </a:p>
      </dgm:t>
    </dgm:pt>
    <dgm:pt modelId="{DD915778-6BAD-41C6-8282-0D997692CFBD}" type="sibTrans" cxnId="{C875B869-2056-40AE-AFAA-06CC824AF8F7}">
      <dgm:prSet/>
      <dgm:spPr/>
      <dgm:t>
        <a:bodyPr/>
        <a:lstStyle/>
        <a:p>
          <a:endParaRPr lang="zh-TW" altLang="en-US"/>
        </a:p>
      </dgm:t>
    </dgm:pt>
    <dgm:pt modelId="{C76686F4-CEA7-4D70-A9EB-DC7E54A7B989}">
      <dgm:prSet/>
      <dgm:spPr/>
      <dgm:t>
        <a:bodyPr/>
        <a:lstStyle/>
        <a:p>
          <a:r>
            <a:rPr lang="zh-TW" b="1" dirty="0" smtClean="0">
              <a:solidFill>
                <a:schemeClr val="accent6">
                  <a:lumMod val="50000"/>
                </a:schemeClr>
              </a:solidFill>
            </a:rPr>
            <a:t>感謝學務處設計友善校園大富翁，讓孩子在遊戲過程中學習，</a:t>
          </a:r>
          <a:r>
            <a:rPr lang="zh-TW" b="1" dirty="0" smtClean="0">
              <a:solidFill>
                <a:srgbClr val="FF0000"/>
              </a:solidFill>
            </a:rPr>
            <a:t>在玩樂中不知不覺就將【尊重他人】的觀念內化。</a:t>
          </a:r>
          <a:endParaRPr lang="zh-TW" altLang="en-US" b="1" dirty="0">
            <a:solidFill>
              <a:srgbClr val="FF0000"/>
            </a:solidFill>
          </a:endParaRPr>
        </a:p>
      </dgm:t>
    </dgm:pt>
    <dgm:pt modelId="{D47FB6F7-ADC1-4ACD-A4FE-18F5606C8789}" type="parTrans" cxnId="{9140890A-3EF7-4BAA-BA1F-DF76DDAEBC1B}">
      <dgm:prSet/>
      <dgm:spPr/>
      <dgm:t>
        <a:bodyPr/>
        <a:lstStyle/>
        <a:p>
          <a:endParaRPr lang="zh-TW" altLang="en-US"/>
        </a:p>
      </dgm:t>
    </dgm:pt>
    <dgm:pt modelId="{8C2582A6-6312-45C9-8F12-A9A044DF0578}" type="sibTrans" cxnId="{9140890A-3EF7-4BAA-BA1F-DF76DDAEBC1B}">
      <dgm:prSet/>
      <dgm:spPr/>
      <dgm:t>
        <a:bodyPr/>
        <a:lstStyle/>
        <a:p>
          <a:endParaRPr lang="zh-TW" altLang="en-US"/>
        </a:p>
      </dgm:t>
    </dgm:pt>
    <dgm:pt modelId="{3EDDA9A8-9DEF-4A7C-B08E-B4DABCC7859A}">
      <dgm:prSet/>
      <dgm:spPr/>
      <dgm:t>
        <a:bodyPr/>
        <a:lstStyle/>
        <a:p>
          <a:r>
            <a:rPr lang="zh-TW" altLang="en-US" b="1" dirty="0" smtClean="0">
              <a:solidFill>
                <a:schemeClr val="accent6">
                  <a:lumMod val="50000"/>
                </a:schemeClr>
              </a:solidFill>
            </a:rPr>
            <a:t>從遊戲中學習防災、尊重、社會、安全等議題，能寓教於樂。競賽過程中，學生能學會互相尊重，也能</a:t>
          </a:r>
          <a:r>
            <a:rPr lang="zh-TW" altLang="en-US" b="1" dirty="0" smtClean="0">
              <a:solidFill>
                <a:srgbClr val="FF0000"/>
              </a:solidFill>
            </a:rPr>
            <a:t>透過遊戲反省自身的行為</a:t>
          </a:r>
          <a:r>
            <a:rPr lang="zh-TW" altLang="en-US" b="1" dirty="0" smtClean="0">
              <a:solidFill>
                <a:schemeClr val="accent6">
                  <a:lumMod val="50000"/>
                </a:schemeClr>
              </a:solidFill>
            </a:rPr>
            <a:t>。</a:t>
          </a:r>
          <a:endParaRPr lang="zh-TW" altLang="en-US" b="1" dirty="0">
            <a:solidFill>
              <a:schemeClr val="accent6">
                <a:lumMod val="50000"/>
              </a:schemeClr>
            </a:solidFill>
          </a:endParaRPr>
        </a:p>
      </dgm:t>
    </dgm:pt>
    <dgm:pt modelId="{75E7B9EF-22E8-4863-89AA-3ED4F2A04AEF}" type="parTrans" cxnId="{74CF18B6-BC48-4334-9F28-1E76D7811177}">
      <dgm:prSet/>
      <dgm:spPr/>
      <dgm:t>
        <a:bodyPr/>
        <a:lstStyle/>
        <a:p>
          <a:endParaRPr lang="zh-TW" altLang="en-US"/>
        </a:p>
      </dgm:t>
    </dgm:pt>
    <dgm:pt modelId="{C7D84B85-CBFA-4FDB-93C2-27B2EAB1B2DA}" type="sibTrans" cxnId="{74CF18B6-BC48-4334-9F28-1E76D7811177}">
      <dgm:prSet/>
      <dgm:spPr/>
      <dgm:t>
        <a:bodyPr/>
        <a:lstStyle/>
        <a:p>
          <a:endParaRPr lang="zh-TW" altLang="en-US"/>
        </a:p>
      </dgm:t>
    </dgm:pt>
    <dgm:pt modelId="{32B06C69-7AA0-49BE-80B9-418B8A5B46AF}" type="pres">
      <dgm:prSet presAssocID="{AFFCF6EE-3CD2-4C05-883E-DF5B1D7E42BD}" presName="Name0" presStyleCnt="0">
        <dgm:presLayoutVars>
          <dgm:dir/>
          <dgm:resizeHandles val="exact"/>
        </dgm:presLayoutVars>
      </dgm:prSet>
      <dgm:spPr/>
    </dgm:pt>
    <dgm:pt modelId="{D451CC2E-63A5-4A56-A889-EBF801A877E4}" type="pres">
      <dgm:prSet presAssocID="{AFFCF6EE-3CD2-4C05-883E-DF5B1D7E42BD}" presName="bkgdShp" presStyleLbl="alignAccFollowNode1" presStyleIdx="0" presStyleCnt="1"/>
      <dgm:spPr/>
    </dgm:pt>
    <dgm:pt modelId="{CA25077B-6C46-47CF-B08C-1E6883E2214C}" type="pres">
      <dgm:prSet presAssocID="{AFFCF6EE-3CD2-4C05-883E-DF5B1D7E42BD}" presName="linComp" presStyleCnt="0"/>
      <dgm:spPr/>
    </dgm:pt>
    <dgm:pt modelId="{4DE03AC2-40C3-4A1A-A367-B3BE1DAAB6BA}" type="pres">
      <dgm:prSet presAssocID="{F4D63F76-1CE8-4DA3-8EA1-C724DDDB053A}" presName="compNode" presStyleCnt="0"/>
      <dgm:spPr/>
    </dgm:pt>
    <dgm:pt modelId="{AC6782F0-CA2C-454B-8F49-5F1B90041E73}" type="pres">
      <dgm:prSet presAssocID="{F4D63F76-1CE8-4DA3-8EA1-C724DDDB053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04AA841-D72B-41A8-B8FD-4D1A1052A9AC}" type="pres">
      <dgm:prSet presAssocID="{F4D63F76-1CE8-4DA3-8EA1-C724DDDB053A}" presName="invisiNode" presStyleLbl="node1" presStyleIdx="0" presStyleCnt="3"/>
      <dgm:spPr/>
    </dgm:pt>
    <dgm:pt modelId="{A7308CBD-01D6-45FF-89D7-8FF6C8D9E8E9}" type="pres">
      <dgm:prSet presAssocID="{F4D63F76-1CE8-4DA3-8EA1-C724DDDB053A}" presName="imagNode" presStyleLbl="fgImgPlace1" presStyleIdx="0" presStyleCnt="3" custScaleX="93817" custScaleY="13312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4000" b="-64000"/>
          </a:stretch>
        </a:blipFill>
      </dgm:spPr>
      <dgm:t>
        <a:bodyPr/>
        <a:lstStyle/>
        <a:p>
          <a:endParaRPr lang="zh-TW" altLang="en-US"/>
        </a:p>
      </dgm:t>
    </dgm:pt>
    <dgm:pt modelId="{EEBE280F-3046-4387-936E-607605373E6A}" type="pres">
      <dgm:prSet presAssocID="{DD915778-6BAD-41C6-8282-0D997692CFBD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DEE19222-32BC-4B26-85C9-A8BA155C0CC6}" type="pres">
      <dgm:prSet presAssocID="{C76686F4-CEA7-4D70-A9EB-DC7E54A7B989}" presName="compNode" presStyleCnt="0"/>
      <dgm:spPr/>
    </dgm:pt>
    <dgm:pt modelId="{1AE37AE1-B60C-47AA-85EB-5253F4844AD8}" type="pres">
      <dgm:prSet presAssocID="{C76686F4-CEA7-4D70-A9EB-DC7E54A7B98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649BC70-49AD-4660-A58B-7AB17C45BD7A}" type="pres">
      <dgm:prSet presAssocID="{C76686F4-CEA7-4D70-A9EB-DC7E54A7B989}" presName="invisiNode" presStyleLbl="node1" presStyleIdx="1" presStyleCnt="3"/>
      <dgm:spPr/>
    </dgm:pt>
    <dgm:pt modelId="{482577D2-A5C4-41DC-B502-3818257B3A1F}" type="pres">
      <dgm:prSet presAssocID="{C76686F4-CEA7-4D70-A9EB-DC7E54A7B989}" presName="imagNode" presStyleLbl="fgImgPlace1" presStyleIdx="1" presStyleCnt="3" custScaleY="14516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9000" b="-49000"/>
          </a:stretch>
        </a:blipFill>
      </dgm:spPr>
      <dgm:t>
        <a:bodyPr/>
        <a:lstStyle/>
        <a:p>
          <a:endParaRPr lang="zh-TW" altLang="en-US"/>
        </a:p>
      </dgm:t>
    </dgm:pt>
    <dgm:pt modelId="{227E3B4E-9F29-4E17-A1EB-BE662ECB1ADF}" type="pres">
      <dgm:prSet presAssocID="{8C2582A6-6312-45C9-8F12-A9A044DF0578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A46BC554-A49C-4A05-A1B5-E3F1E0238FEE}" type="pres">
      <dgm:prSet presAssocID="{3EDDA9A8-9DEF-4A7C-B08E-B4DABCC7859A}" presName="compNode" presStyleCnt="0"/>
      <dgm:spPr/>
    </dgm:pt>
    <dgm:pt modelId="{D5F01074-9EE7-49EB-A1AB-1C89FC25D542}" type="pres">
      <dgm:prSet presAssocID="{3EDDA9A8-9DEF-4A7C-B08E-B4DABCC7859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5CD2BDA-6A75-454A-ABB5-BA1266163507}" type="pres">
      <dgm:prSet presAssocID="{3EDDA9A8-9DEF-4A7C-B08E-B4DABCC7859A}" presName="invisiNode" presStyleLbl="node1" presStyleIdx="2" presStyleCnt="3"/>
      <dgm:spPr/>
    </dgm:pt>
    <dgm:pt modelId="{501618CF-0238-46A1-ABD6-CA95A9355A08}" type="pres">
      <dgm:prSet presAssocID="{3EDDA9A8-9DEF-4A7C-B08E-B4DABCC7859A}" presName="imagNode" presStyleLbl="fgImgPlace1" presStyleIdx="2" presStyleCnt="3" custScaleY="13312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4000" b="-64000"/>
          </a:stretch>
        </a:blipFill>
      </dgm:spPr>
    </dgm:pt>
  </dgm:ptLst>
  <dgm:cxnLst>
    <dgm:cxn modelId="{1E87E51D-C144-49A3-9B7C-D334E02643BD}" type="presOf" srcId="{AFFCF6EE-3CD2-4C05-883E-DF5B1D7E42BD}" destId="{32B06C69-7AA0-49BE-80B9-418B8A5B46AF}" srcOrd="0" destOrd="0" presId="urn:microsoft.com/office/officeart/2005/8/layout/pList2"/>
    <dgm:cxn modelId="{AAB75AD2-3291-4B3C-80E9-F79EEE23F059}" type="presOf" srcId="{3EDDA9A8-9DEF-4A7C-B08E-B4DABCC7859A}" destId="{D5F01074-9EE7-49EB-A1AB-1C89FC25D542}" srcOrd="0" destOrd="0" presId="urn:microsoft.com/office/officeart/2005/8/layout/pList2"/>
    <dgm:cxn modelId="{62557910-896E-4B96-87F6-C87E8DE75845}" type="presOf" srcId="{C76686F4-CEA7-4D70-A9EB-DC7E54A7B989}" destId="{1AE37AE1-B60C-47AA-85EB-5253F4844AD8}" srcOrd="0" destOrd="0" presId="urn:microsoft.com/office/officeart/2005/8/layout/pList2"/>
    <dgm:cxn modelId="{C875B869-2056-40AE-AFAA-06CC824AF8F7}" srcId="{AFFCF6EE-3CD2-4C05-883E-DF5B1D7E42BD}" destId="{F4D63F76-1CE8-4DA3-8EA1-C724DDDB053A}" srcOrd="0" destOrd="0" parTransId="{B9581283-99D3-498C-ABE4-C3831CBFB344}" sibTransId="{DD915778-6BAD-41C6-8282-0D997692CFBD}"/>
    <dgm:cxn modelId="{E31527F5-A181-45D7-88E5-59656CB334C6}" type="presOf" srcId="{8C2582A6-6312-45C9-8F12-A9A044DF0578}" destId="{227E3B4E-9F29-4E17-A1EB-BE662ECB1ADF}" srcOrd="0" destOrd="0" presId="urn:microsoft.com/office/officeart/2005/8/layout/pList2"/>
    <dgm:cxn modelId="{0B56B6E1-C8D0-4F71-988A-BC184FE802EF}" type="presOf" srcId="{DD915778-6BAD-41C6-8282-0D997692CFBD}" destId="{EEBE280F-3046-4387-936E-607605373E6A}" srcOrd="0" destOrd="0" presId="urn:microsoft.com/office/officeart/2005/8/layout/pList2"/>
    <dgm:cxn modelId="{8D97919F-1288-4E0E-B446-117D715F9073}" type="presOf" srcId="{F4D63F76-1CE8-4DA3-8EA1-C724DDDB053A}" destId="{AC6782F0-CA2C-454B-8F49-5F1B90041E73}" srcOrd="0" destOrd="0" presId="urn:microsoft.com/office/officeart/2005/8/layout/pList2"/>
    <dgm:cxn modelId="{74CF18B6-BC48-4334-9F28-1E76D7811177}" srcId="{AFFCF6EE-3CD2-4C05-883E-DF5B1D7E42BD}" destId="{3EDDA9A8-9DEF-4A7C-B08E-B4DABCC7859A}" srcOrd="2" destOrd="0" parTransId="{75E7B9EF-22E8-4863-89AA-3ED4F2A04AEF}" sibTransId="{C7D84B85-CBFA-4FDB-93C2-27B2EAB1B2DA}"/>
    <dgm:cxn modelId="{9140890A-3EF7-4BAA-BA1F-DF76DDAEBC1B}" srcId="{AFFCF6EE-3CD2-4C05-883E-DF5B1D7E42BD}" destId="{C76686F4-CEA7-4D70-A9EB-DC7E54A7B989}" srcOrd="1" destOrd="0" parTransId="{D47FB6F7-ADC1-4ACD-A4FE-18F5606C8789}" sibTransId="{8C2582A6-6312-45C9-8F12-A9A044DF0578}"/>
    <dgm:cxn modelId="{78DED04D-E0C7-418C-A921-3921B97C998F}" type="presParOf" srcId="{32B06C69-7AA0-49BE-80B9-418B8A5B46AF}" destId="{D451CC2E-63A5-4A56-A889-EBF801A877E4}" srcOrd="0" destOrd="0" presId="urn:microsoft.com/office/officeart/2005/8/layout/pList2"/>
    <dgm:cxn modelId="{AF64B26E-E6A4-4472-8BAB-9DCA5E3D3156}" type="presParOf" srcId="{32B06C69-7AA0-49BE-80B9-418B8A5B46AF}" destId="{CA25077B-6C46-47CF-B08C-1E6883E2214C}" srcOrd="1" destOrd="0" presId="urn:microsoft.com/office/officeart/2005/8/layout/pList2"/>
    <dgm:cxn modelId="{FB9D3E59-564E-4378-895D-2E2F3DEBFA45}" type="presParOf" srcId="{CA25077B-6C46-47CF-B08C-1E6883E2214C}" destId="{4DE03AC2-40C3-4A1A-A367-B3BE1DAAB6BA}" srcOrd="0" destOrd="0" presId="urn:microsoft.com/office/officeart/2005/8/layout/pList2"/>
    <dgm:cxn modelId="{581C64AA-29B5-4618-AC1A-3B17A9201350}" type="presParOf" srcId="{4DE03AC2-40C3-4A1A-A367-B3BE1DAAB6BA}" destId="{AC6782F0-CA2C-454B-8F49-5F1B90041E73}" srcOrd="0" destOrd="0" presId="urn:microsoft.com/office/officeart/2005/8/layout/pList2"/>
    <dgm:cxn modelId="{F1436EAA-C2FD-44C7-9595-29972D9B2591}" type="presParOf" srcId="{4DE03AC2-40C3-4A1A-A367-B3BE1DAAB6BA}" destId="{E04AA841-D72B-41A8-B8FD-4D1A1052A9AC}" srcOrd="1" destOrd="0" presId="urn:microsoft.com/office/officeart/2005/8/layout/pList2"/>
    <dgm:cxn modelId="{F56CFE26-0551-4EC8-830E-84579D370FC3}" type="presParOf" srcId="{4DE03AC2-40C3-4A1A-A367-B3BE1DAAB6BA}" destId="{A7308CBD-01D6-45FF-89D7-8FF6C8D9E8E9}" srcOrd="2" destOrd="0" presId="urn:microsoft.com/office/officeart/2005/8/layout/pList2"/>
    <dgm:cxn modelId="{58C63593-82D8-4973-860C-671E3B79219E}" type="presParOf" srcId="{CA25077B-6C46-47CF-B08C-1E6883E2214C}" destId="{EEBE280F-3046-4387-936E-607605373E6A}" srcOrd="1" destOrd="0" presId="urn:microsoft.com/office/officeart/2005/8/layout/pList2"/>
    <dgm:cxn modelId="{71957C92-5FE9-4441-AF18-C0314B8D7403}" type="presParOf" srcId="{CA25077B-6C46-47CF-B08C-1E6883E2214C}" destId="{DEE19222-32BC-4B26-85C9-A8BA155C0CC6}" srcOrd="2" destOrd="0" presId="urn:microsoft.com/office/officeart/2005/8/layout/pList2"/>
    <dgm:cxn modelId="{AF8E7E6F-277B-4DC8-8C36-FB160C58B9ED}" type="presParOf" srcId="{DEE19222-32BC-4B26-85C9-A8BA155C0CC6}" destId="{1AE37AE1-B60C-47AA-85EB-5253F4844AD8}" srcOrd="0" destOrd="0" presId="urn:microsoft.com/office/officeart/2005/8/layout/pList2"/>
    <dgm:cxn modelId="{F9CF3531-7912-4DC6-9B48-A794E58DE9B2}" type="presParOf" srcId="{DEE19222-32BC-4B26-85C9-A8BA155C0CC6}" destId="{4649BC70-49AD-4660-A58B-7AB17C45BD7A}" srcOrd="1" destOrd="0" presId="urn:microsoft.com/office/officeart/2005/8/layout/pList2"/>
    <dgm:cxn modelId="{924E56B4-F260-4554-B6E4-D31650ED6BB5}" type="presParOf" srcId="{DEE19222-32BC-4B26-85C9-A8BA155C0CC6}" destId="{482577D2-A5C4-41DC-B502-3818257B3A1F}" srcOrd="2" destOrd="0" presId="urn:microsoft.com/office/officeart/2005/8/layout/pList2"/>
    <dgm:cxn modelId="{35A9CA81-521D-43A6-A5EB-1A8C36D2D18F}" type="presParOf" srcId="{CA25077B-6C46-47CF-B08C-1E6883E2214C}" destId="{227E3B4E-9F29-4E17-A1EB-BE662ECB1ADF}" srcOrd="3" destOrd="0" presId="urn:microsoft.com/office/officeart/2005/8/layout/pList2"/>
    <dgm:cxn modelId="{7EE7537A-58F3-4B28-A3EC-6F51935B327E}" type="presParOf" srcId="{CA25077B-6C46-47CF-B08C-1E6883E2214C}" destId="{A46BC554-A49C-4A05-A1B5-E3F1E0238FEE}" srcOrd="4" destOrd="0" presId="urn:microsoft.com/office/officeart/2005/8/layout/pList2"/>
    <dgm:cxn modelId="{A5C4BEA2-AA0C-4631-A638-8EAA2545056E}" type="presParOf" srcId="{A46BC554-A49C-4A05-A1B5-E3F1E0238FEE}" destId="{D5F01074-9EE7-49EB-A1AB-1C89FC25D542}" srcOrd="0" destOrd="0" presId="urn:microsoft.com/office/officeart/2005/8/layout/pList2"/>
    <dgm:cxn modelId="{41958E78-AA52-4B19-8FE1-88BB51C46D83}" type="presParOf" srcId="{A46BC554-A49C-4A05-A1B5-E3F1E0238FEE}" destId="{F5CD2BDA-6A75-454A-ABB5-BA1266163507}" srcOrd="1" destOrd="0" presId="urn:microsoft.com/office/officeart/2005/8/layout/pList2"/>
    <dgm:cxn modelId="{8457D022-9AE2-4F54-9182-22817566896D}" type="presParOf" srcId="{A46BC554-A49C-4A05-A1B5-E3F1E0238FEE}" destId="{501618CF-0238-46A1-ABD6-CA95A9355A08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58C666-C07C-437D-9EB6-A3750BA65202}">
      <dsp:nvSpPr>
        <dsp:cNvPr id="0" name=""/>
        <dsp:cNvSpPr/>
      </dsp:nvSpPr>
      <dsp:spPr>
        <a:xfrm>
          <a:off x="4022614" y="4067"/>
          <a:ext cx="2207435" cy="143483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ts val="2800"/>
            </a:lnSpc>
            <a:spcBef>
              <a:spcPct val="0"/>
            </a:spcBef>
            <a:spcAft>
              <a:spcPts val="600"/>
            </a:spcAft>
          </a:pPr>
          <a:r>
            <a:rPr kumimoji="0" lang="zh-TW" altLang="en-US" sz="3200" b="1" kern="1200" dirty="0" smtClean="0">
              <a:latin typeface="標楷體" panose="03000509000000000000" pitchFamily="65" charset="-120"/>
              <a:ea typeface="標楷體" panose="03000509000000000000" pitchFamily="65" charset="-120"/>
              <a:cs typeface="文鼎粗魏碑"/>
            </a:rPr>
            <a:t>發揮創意</a:t>
          </a:r>
          <a:endParaRPr lang="zh-TW" altLang="en-US" sz="3200" kern="1200" dirty="0"/>
        </a:p>
      </dsp:txBody>
      <dsp:txXfrm>
        <a:off x="4092657" y="74110"/>
        <a:ext cx="2067349" cy="1294746"/>
      </dsp:txXfrm>
    </dsp:sp>
    <dsp:sp modelId="{9C94040C-02CE-4E21-B459-9295122D148A}">
      <dsp:nvSpPr>
        <dsp:cNvPr id="0" name=""/>
        <dsp:cNvSpPr/>
      </dsp:nvSpPr>
      <dsp:spPr>
        <a:xfrm>
          <a:off x="2234981" y="721339"/>
          <a:ext cx="5734888" cy="5734888"/>
        </a:xfrm>
        <a:custGeom>
          <a:avLst/>
          <a:gdLst/>
          <a:ahLst/>
          <a:cxnLst/>
          <a:rect l="0" t="0" r="0" b="0"/>
          <a:pathLst>
            <a:path>
              <a:moveTo>
                <a:pt x="4009958" y="237444"/>
              </a:moveTo>
              <a:arcTo wR="2867444" hR="2867444" stAng="17608854" swAng="1931824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EC735D-4E03-4279-B495-29564102E659}">
      <dsp:nvSpPr>
        <dsp:cNvPr id="0" name=""/>
        <dsp:cNvSpPr/>
      </dsp:nvSpPr>
      <dsp:spPr>
        <a:xfrm>
          <a:off x="6725897" y="1985409"/>
          <a:ext cx="2207435" cy="143483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zh-TW" altLang="en-US" sz="3200" b="1" kern="1200" dirty="0" smtClean="0">
              <a:latin typeface="標楷體" panose="03000509000000000000" pitchFamily="65" charset="-120"/>
              <a:ea typeface="標楷體" panose="03000509000000000000" pitchFamily="65" charset="-120"/>
              <a:cs typeface="文鼎粗魏碑"/>
            </a:rPr>
            <a:t>展現活力</a:t>
          </a:r>
          <a:endParaRPr lang="zh-TW" altLang="en-US" sz="3200" kern="1200" dirty="0"/>
        </a:p>
      </dsp:txBody>
      <dsp:txXfrm>
        <a:off x="6795940" y="2055452"/>
        <a:ext cx="2067349" cy="1294746"/>
      </dsp:txXfrm>
    </dsp:sp>
    <dsp:sp modelId="{ECB877D4-74CD-480F-BC8C-E0140E8AFBB6}">
      <dsp:nvSpPr>
        <dsp:cNvPr id="0" name=""/>
        <dsp:cNvSpPr/>
      </dsp:nvSpPr>
      <dsp:spPr>
        <a:xfrm>
          <a:off x="2235069" y="721470"/>
          <a:ext cx="5734888" cy="5734888"/>
        </a:xfrm>
        <a:custGeom>
          <a:avLst/>
          <a:gdLst/>
          <a:ahLst/>
          <a:cxnLst/>
          <a:rect l="0" t="0" r="0" b="0"/>
          <a:pathLst>
            <a:path>
              <a:moveTo>
                <a:pt x="5730944" y="2717104"/>
              </a:moveTo>
              <a:arcTo wR="2867444" hR="2867444" stAng="21419677" swAng="2196777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C69369-E6B1-43E1-AAA7-F587A24D3260}">
      <dsp:nvSpPr>
        <dsp:cNvPr id="0" name=""/>
        <dsp:cNvSpPr/>
      </dsp:nvSpPr>
      <dsp:spPr>
        <a:xfrm>
          <a:off x="5684237" y="5191309"/>
          <a:ext cx="2207435" cy="143483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充滿自信</a:t>
          </a:r>
          <a:endParaRPr lang="zh-TW" altLang="en-US" sz="3200" kern="1200" dirty="0"/>
        </a:p>
      </dsp:txBody>
      <dsp:txXfrm>
        <a:off x="5754280" y="5261352"/>
        <a:ext cx="2067349" cy="1294746"/>
      </dsp:txXfrm>
    </dsp:sp>
    <dsp:sp modelId="{333BBB44-63BF-46A7-BBA4-6BF22069EEF1}">
      <dsp:nvSpPr>
        <dsp:cNvPr id="0" name=""/>
        <dsp:cNvSpPr/>
      </dsp:nvSpPr>
      <dsp:spPr>
        <a:xfrm>
          <a:off x="2235069" y="721470"/>
          <a:ext cx="5734888" cy="5734888"/>
        </a:xfrm>
        <a:custGeom>
          <a:avLst/>
          <a:gdLst/>
          <a:ahLst/>
          <a:cxnLst/>
          <a:rect l="0" t="0" r="0" b="0"/>
          <a:pathLst>
            <a:path>
              <a:moveTo>
                <a:pt x="3437770" y="5677598"/>
              </a:moveTo>
              <a:arcTo wR="2867444" hR="2867444" stAng="4711651" swAng="1376697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A4BE27-A92C-4AB0-8F44-424CE27C3B01}">
      <dsp:nvSpPr>
        <dsp:cNvPr id="0" name=""/>
        <dsp:cNvSpPr/>
      </dsp:nvSpPr>
      <dsp:spPr>
        <a:xfrm>
          <a:off x="2313354" y="5191309"/>
          <a:ext cx="2207435" cy="143483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solidFill>
                <a:sysClr val="window" lastClr="FFFFFF"/>
              </a:solidFill>
              <a:latin typeface="書法家中楷體" panose="02010609010101010101" pitchFamily="49" charset="-120"/>
              <a:ea typeface="書法家中楷體" panose="02010609010101010101" pitchFamily="49" charset="-120"/>
              <a:cs typeface="+mn-cs"/>
            </a:rPr>
            <a:t>懂得尊重</a:t>
          </a:r>
          <a:endParaRPr lang="zh-TW" altLang="en-US" sz="3200" kern="1200" dirty="0"/>
        </a:p>
      </dsp:txBody>
      <dsp:txXfrm>
        <a:off x="2383397" y="5261352"/>
        <a:ext cx="2067349" cy="1294746"/>
      </dsp:txXfrm>
    </dsp:sp>
    <dsp:sp modelId="{3857814F-9330-45BF-AFA2-2C02C4BE09C3}">
      <dsp:nvSpPr>
        <dsp:cNvPr id="0" name=""/>
        <dsp:cNvSpPr/>
      </dsp:nvSpPr>
      <dsp:spPr>
        <a:xfrm>
          <a:off x="2235069" y="721470"/>
          <a:ext cx="5734888" cy="5734888"/>
        </a:xfrm>
        <a:custGeom>
          <a:avLst/>
          <a:gdLst/>
          <a:ahLst/>
          <a:cxnLst/>
          <a:rect l="0" t="0" r="0" b="0"/>
          <a:pathLst>
            <a:path>
              <a:moveTo>
                <a:pt x="479298" y="4454579"/>
              </a:moveTo>
              <a:arcTo wR="2867444" hR="2867444" stAng="8783546" swAng="2196777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1202C5-E185-49CE-A946-6859304DF19D}">
      <dsp:nvSpPr>
        <dsp:cNvPr id="0" name=""/>
        <dsp:cNvSpPr/>
      </dsp:nvSpPr>
      <dsp:spPr>
        <a:xfrm>
          <a:off x="1271694" y="1985409"/>
          <a:ext cx="2207435" cy="1434832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擁抱夢想</a:t>
          </a:r>
          <a:endParaRPr lang="zh-TW" altLang="en-US" sz="3200" kern="1200" dirty="0"/>
        </a:p>
      </dsp:txBody>
      <dsp:txXfrm>
        <a:off x="1341737" y="2055452"/>
        <a:ext cx="2067349" cy="1294746"/>
      </dsp:txXfrm>
    </dsp:sp>
    <dsp:sp modelId="{89CDC9E3-4784-4E9F-A0AA-ADDC8434D530}">
      <dsp:nvSpPr>
        <dsp:cNvPr id="0" name=""/>
        <dsp:cNvSpPr/>
      </dsp:nvSpPr>
      <dsp:spPr>
        <a:xfrm>
          <a:off x="2235156" y="721342"/>
          <a:ext cx="5734888" cy="5734888"/>
        </a:xfrm>
        <a:custGeom>
          <a:avLst/>
          <a:gdLst/>
          <a:ahLst/>
          <a:cxnLst/>
          <a:rect l="0" t="0" r="0" b="0"/>
          <a:pathLst>
            <a:path>
              <a:moveTo>
                <a:pt x="499556" y="1250242"/>
              </a:moveTo>
              <a:arcTo wR="2867444" hR="2867444" stAng="12859920" swAng="1992518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89BAC0-66FD-461E-A6F5-53A46128FD07}">
      <dsp:nvSpPr>
        <dsp:cNvPr id="0" name=""/>
        <dsp:cNvSpPr/>
      </dsp:nvSpPr>
      <dsp:spPr>
        <a:xfrm>
          <a:off x="1002762" y="593382"/>
          <a:ext cx="3958661" cy="3958661"/>
        </a:xfrm>
        <a:prstGeom prst="blockArc">
          <a:avLst>
            <a:gd name="adj1" fmla="val 9000000"/>
            <a:gd name="adj2" fmla="val 16200000"/>
            <a:gd name="adj3" fmla="val 4642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2ED66F1-9506-46C7-AF0A-20A397DEC297}">
      <dsp:nvSpPr>
        <dsp:cNvPr id="0" name=""/>
        <dsp:cNvSpPr/>
      </dsp:nvSpPr>
      <dsp:spPr>
        <a:xfrm>
          <a:off x="1002762" y="593382"/>
          <a:ext cx="3958661" cy="3958661"/>
        </a:xfrm>
        <a:prstGeom prst="blockArc">
          <a:avLst>
            <a:gd name="adj1" fmla="val 1800000"/>
            <a:gd name="adj2" fmla="val 9000000"/>
            <a:gd name="adj3" fmla="val 4642"/>
          </a:avLst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310A6DA-7E92-4019-B9AB-432FFD0CD5EC}">
      <dsp:nvSpPr>
        <dsp:cNvPr id="0" name=""/>
        <dsp:cNvSpPr/>
      </dsp:nvSpPr>
      <dsp:spPr>
        <a:xfrm>
          <a:off x="979821" y="537149"/>
          <a:ext cx="3987441" cy="4072631"/>
        </a:xfrm>
        <a:prstGeom prst="blockArc">
          <a:avLst>
            <a:gd name="adj1" fmla="val 16200000"/>
            <a:gd name="adj2" fmla="val 1800000"/>
            <a:gd name="adj3" fmla="val 464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32700A0-58F3-4526-A1F2-56E50B42D763}">
      <dsp:nvSpPr>
        <dsp:cNvPr id="0" name=""/>
        <dsp:cNvSpPr/>
      </dsp:nvSpPr>
      <dsp:spPr>
        <a:xfrm>
          <a:off x="2070574" y="1661194"/>
          <a:ext cx="1823037" cy="182303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solidFill>
                <a:srgbClr val="FF0066"/>
              </a:solidFill>
              <a:latin typeface="文鼎簽字筆體E" panose="04090A00000000000000" pitchFamily="82" charset="-120"/>
              <a:ea typeface="文鼎簽字筆體E" panose="04090A00000000000000" pitchFamily="82" charset="-120"/>
            </a:rPr>
            <a:t>永遠幸福好品兒</a:t>
          </a:r>
          <a:endParaRPr lang="zh-TW" altLang="en-US" sz="2400" kern="1200" dirty="0">
            <a:solidFill>
              <a:srgbClr val="FF0066"/>
            </a:solidFill>
            <a:latin typeface="文鼎簽字筆體E" panose="04090A00000000000000" pitchFamily="82" charset="-120"/>
            <a:ea typeface="文鼎簽字筆體E" panose="04090A00000000000000" pitchFamily="82" charset="-120"/>
          </a:endParaRPr>
        </a:p>
      </dsp:txBody>
      <dsp:txXfrm>
        <a:off x="2337552" y="1928172"/>
        <a:ext cx="1289081" cy="1289081"/>
      </dsp:txXfrm>
    </dsp:sp>
    <dsp:sp modelId="{6619088D-3273-4FF8-ACA0-8C1AA3D5E9F0}">
      <dsp:nvSpPr>
        <dsp:cNvPr id="0" name=""/>
        <dsp:cNvSpPr/>
      </dsp:nvSpPr>
      <dsp:spPr>
        <a:xfrm>
          <a:off x="2344029" y="1259"/>
          <a:ext cx="1276126" cy="127612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創意學習的生活 美學家</a:t>
          </a:r>
          <a:endParaRPr lang="zh-TW" altLang="en-US" sz="1600" b="1" kern="12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530913" y="188143"/>
        <a:ext cx="902358" cy="902358"/>
      </dsp:txXfrm>
    </dsp:sp>
    <dsp:sp modelId="{97213816-5922-4252-B69A-079FD0B7E09B}">
      <dsp:nvSpPr>
        <dsp:cNvPr id="0" name=""/>
        <dsp:cNvSpPr/>
      </dsp:nvSpPr>
      <dsp:spPr>
        <a:xfrm>
          <a:off x="4018395" y="2901344"/>
          <a:ext cx="1276126" cy="1276126"/>
        </a:xfrm>
        <a:prstGeom prst="ellipse">
          <a:avLst/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終身實踐的社會 分享家</a:t>
          </a:r>
          <a:endParaRPr lang="en-US" altLang="zh-TW" sz="1600" b="1" kern="1200" dirty="0" smtClean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205279" y="3088228"/>
        <a:ext cx="902358" cy="902358"/>
      </dsp:txXfrm>
    </dsp:sp>
    <dsp:sp modelId="{7D8F6069-FD88-4A93-A947-DAC672795853}">
      <dsp:nvSpPr>
        <dsp:cNvPr id="0" name=""/>
        <dsp:cNvSpPr/>
      </dsp:nvSpPr>
      <dsp:spPr>
        <a:xfrm>
          <a:off x="669664" y="2901344"/>
          <a:ext cx="1276126" cy="1276126"/>
        </a:xfrm>
        <a:prstGeom prst="ellipse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適性發展的自主 行動者</a:t>
          </a:r>
          <a:endParaRPr lang="zh-TW" altLang="en-US" sz="1600" b="1" kern="12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856548" y="3088228"/>
        <a:ext cx="902358" cy="9023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DDF10D-EE50-4870-9287-703402E425F5}">
      <dsp:nvSpPr>
        <dsp:cNvPr id="0" name=""/>
        <dsp:cNvSpPr/>
      </dsp:nvSpPr>
      <dsp:spPr>
        <a:xfrm>
          <a:off x="1285545" y="57749"/>
          <a:ext cx="5040192" cy="5040192"/>
        </a:xfrm>
        <a:prstGeom prst="circularArrow">
          <a:avLst>
            <a:gd name="adj1" fmla="val 5544"/>
            <a:gd name="adj2" fmla="val 330680"/>
            <a:gd name="adj3" fmla="val 13989008"/>
            <a:gd name="adj4" fmla="val 17257602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66ED2E-FEBD-43EB-8F02-4368F870DE93}">
      <dsp:nvSpPr>
        <dsp:cNvPr id="0" name=""/>
        <dsp:cNvSpPr/>
      </dsp:nvSpPr>
      <dsp:spPr>
        <a:xfrm>
          <a:off x="2735749" y="-13786"/>
          <a:ext cx="2139785" cy="125799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/>
            <a:t>一年級故事媽媽說故事</a:t>
          </a:r>
          <a:r>
            <a:rPr lang="en-US" altLang="zh-TW" sz="1800" b="1" kern="1200" dirty="0" smtClean="0"/>
            <a:t>-</a:t>
          </a:r>
          <a:r>
            <a:rPr lang="zh-TW" altLang="en-US" sz="1800" b="1" kern="1200" dirty="0" smtClean="0"/>
            <a:t>學習尊重他人、自我反省</a:t>
          </a:r>
          <a:endParaRPr lang="zh-TW" altLang="en-US" sz="1800" b="1" kern="1200" dirty="0"/>
        </a:p>
      </dsp:txBody>
      <dsp:txXfrm>
        <a:off x="2797159" y="47624"/>
        <a:ext cx="2016965" cy="1135174"/>
      </dsp:txXfrm>
    </dsp:sp>
    <dsp:sp modelId="{5F7DFAF2-D7BE-408B-9EFC-0733A75EDE62}">
      <dsp:nvSpPr>
        <dsp:cNvPr id="0" name=""/>
        <dsp:cNvSpPr/>
      </dsp:nvSpPr>
      <dsp:spPr>
        <a:xfrm>
          <a:off x="4753693" y="1557526"/>
          <a:ext cx="2192176" cy="108567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rgbClr val="002060"/>
              </a:solidFill>
            </a:rPr>
            <a:t>二年級福智課程</a:t>
          </a:r>
          <a:r>
            <a:rPr lang="en-US" altLang="zh-TW" sz="1800" b="1" kern="1200" dirty="0" smtClean="0">
              <a:solidFill>
                <a:srgbClr val="002060"/>
              </a:solidFill>
            </a:rPr>
            <a:t>-</a:t>
          </a:r>
          <a:r>
            <a:rPr lang="zh-TW" altLang="en-US" sz="1800" b="1" kern="1200" dirty="0" smtClean="0">
              <a:solidFill>
                <a:srgbClr val="002060"/>
              </a:solidFill>
            </a:rPr>
            <a:t>學習對環境的尊重和自省</a:t>
          </a:r>
          <a:endParaRPr lang="zh-TW" altLang="en-US" sz="1800" b="1" kern="1200" dirty="0">
            <a:solidFill>
              <a:srgbClr val="002060"/>
            </a:solidFill>
          </a:endParaRPr>
        </a:p>
      </dsp:txBody>
      <dsp:txXfrm>
        <a:off x="4806691" y="1610524"/>
        <a:ext cx="2086180" cy="979679"/>
      </dsp:txXfrm>
    </dsp:sp>
    <dsp:sp modelId="{44AE0706-4E22-40B5-B441-EF8BF5BC0272}">
      <dsp:nvSpPr>
        <dsp:cNvPr id="0" name=""/>
        <dsp:cNvSpPr/>
      </dsp:nvSpPr>
      <dsp:spPr>
        <a:xfrm>
          <a:off x="4020451" y="3932159"/>
          <a:ext cx="2097077" cy="114247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rgbClr val="7030A0"/>
              </a:solidFill>
            </a:rPr>
            <a:t>大愛媽媽</a:t>
          </a:r>
          <a:r>
            <a:rPr lang="en-US" altLang="zh-TW" sz="1800" b="1" kern="1200" dirty="0" smtClean="0">
              <a:solidFill>
                <a:srgbClr val="7030A0"/>
              </a:solidFill>
            </a:rPr>
            <a:t>-</a:t>
          </a:r>
          <a:r>
            <a:rPr lang="zh-TW" altLang="en-US" sz="1800" b="1" kern="1200" dirty="0" smtClean="0">
              <a:solidFill>
                <a:srgbClr val="7030A0"/>
              </a:solidFill>
            </a:rPr>
            <a:t>透過靜思語、體驗活動做品格教育。</a:t>
          </a:r>
          <a:endParaRPr lang="zh-TW" altLang="en-US" sz="1800" b="1" kern="1200" dirty="0">
            <a:solidFill>
              <a:srgbClr val="7030A0"/>
            </a:solidFill>
          </a:endParaRPr>
        </a:p>
      </dsp:txBody>
      <dsp:txXfrm>
        <a:off x="4076222" y="3987930"/>
        <a:ext cx="1985535" cy="1030929"/>
      </dsp:txXfrm>
    </dsp:sp>
    <dsp:sp modelId="{919FF1E9-4664-4BF5-8332-91668B39C021}">
      <dsp:nvSpPr>
        <dsp:cNvPr id="0" name=""/>
        <dsp:cNvSpPr/>
      </dsp:nvSpPr>
      <dsp:spPr>
        <a:xfrm>
          <a:off x="1402366" y="3926152"/>
          <a:ext cx="2279854" cy="115448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/>
            <a:t>中年級彩虹媽媽生命教育課程</a:t>
          </a:r>
          <a:r>
            <a:rPr lang="en-US" altLang="zh-TW" sz="1800" b="1" kern="1200" dirty="0" smtClean="0"/>
            <a:t>-</a:t>
          </a:r>
          <a:r>
            <a:rPr lang="zh-TW" altLang="en-US" sz="1800" b="1" kern="1200" dirty="0" smtClean="0"/>
            <a:t>人與己、人與環境之尊重與自省</a:t>
          </a:r>
          <a:endParaRPr lang="zh-TW" altLang="en-US" sz="1800" b="1" kern="1200" dirty="0"/>
        </a:p>
      </dsp:txBody>
      <dsp:txXfrm>
        <a:off x="1458723" y="3982509"/>
        <a:ext cx="2167140" cy="1041771"/>
      </dsp:txXfrm>
    </dsp:sp>
    <dsp:sp modelId="{75343A93-D35B-4723-A216-04C0E84C1192}">
      <dsp:nvSpPr>
        <dsp:cNvPr id="0" name=""/>
        <dsp:cNvSpPr/>
      </dsp:nvSpPr>
      <dsp:spPr>
        <a:xfrm>
          <a:off x="663659" y="1556578"/>
          <a:ext cx="2195686" cy="1087572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chemeClr val="accent2">
                  <a:lumMod val="50000"/>
                </a:schemeClr>
              </a:solidFill>
            </a:rPr>
            <a:t>高年級青春啟航課程</a:t>
          </a:r>
          <a:r>
            <a:rPr lang="en-US" altLang="zh-TW" sz="1800" b="1" kern="1200" dirty="0" smtClean="0">
              <a:solidFill>
                <a:schemeClr val="accent2">
                  <a:lumMod val="50000"/>
                </a:schemeClr>
              </a:solidFill>
            </a:rPr>
            <a:t>-</a:t>
          </a:r>
          <a:r>
            <a:rPr lang="zh-TW" altLang="en-US" sz="1800" b="1" kern="1200" dirty="0" smtClean="0">
              <a:solidFill>
                <a:schemeClr val="accent2">
                  <a:lumMod val="50000"/>
                </a:schemeClr>
              </a:solidFill>
            </a:rPr>
            <a:t>學習對異性的尊重和相處之道。</a:t>
          </a:r>
          <a:endParaRPr lang="zh-TW" altLang="en-US" sz="18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716750" y="1609669"/>
        <a:ext cx="2089504" cy="9813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F9B4F6-9ED7-4E8D-9A3C-6D7814A2879E}">
      <dsp:nvSpPr>
        <dsp:cNvPr id="0" name=""/>
        <dsp:cNvSpPr/>
      </dsp:nvSpPr>
      <dsp:spPr>
        <a:xfrm>
          <a:off x="4382783" y="3345283"/>
          <a:ext cx="2683266" cy="274085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    </a:t>
          </a:r>
          <a:endParaRPr lang="zh-TW" altLang="en-US" sz="20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0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改善</a:t>
          </a:r>
          <a:r>
            <a:rPr lang="zh-TW" sz="20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學生走廊奔跑</a:t>
          </a:r>
          <a:r>
            <a:rPr lang="zh-TW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問</a:t>
          </a:r>
          <a:r>
            <a:rPr lang="zh-TW" altLang="en-US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題和</a:t>
          </a:r>
          <a:r>
            <a:rPr lang="zh-TW" sz="20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校園安全問題</a:t>
          </a:r>
          <a:r>
            <a:rPr lang="zh-TW" altLang="en-US" sz="20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。</a:t>
          </a:r>
          <a:endParaRPr lang="zh-TW" altLang="en-US" sz="20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242776" y="4085509"/>
        <a:ext cx="1768260" cy="1945612"/>
      </dsp:txXfrm>
    </dsp:sp>
    <dsp:sp modelId="{CB9CDDE4-5DF9-4A68-9187-FC4E2FD5DE7F}">
      <dsp:nvSpPr>
        <dsp:cNvPr id="0" name=""/>
        <dsp:cNvSpPr/>
      </dsp:nvSpPr>
      <dsp:spPr>
        <a:xfrm>
          <a:off x="4822" y="3269630"/>
          <a:ext cx="2683266" cy="289215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讀經志工</a:t>
          </a:r>
          <a:endParaRPr lang="zh-TW" altLang="en-US" sz="20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彩虹志工</a:t>
          </a:r>
          <a:endParaRPr lang="zh-TW" altLang="en-US" sz="20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故事媽媽</a:t>
          </a:r>
          <a:endParaRPr lang="zh-TW" altLang="en-US" sz="20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福智志工</a:t>
          </a:r>
          <a:endParaRPr lang="zh-TW" altLang="en-US" sz="20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大愛媽媽</a:t>
          </a:r>
          <a:endParaRPr lang="zh-TW" altLang="en-US" sz="20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9835" y="4047682"/>
        <a:ext cx="1768260" cy="2059091"/>
      </dsp:txXfrm>
    </dsp:sp>
    <dsp:sp modelId="{3F0E708E-A05F-4161-98BF-DDBFD9810A5C}">
      <dsp:nvSpPr>
        <dsp:cNvPr id="0" name=""/>
        <dsp:cNvSpPr/>
      </dsp:nvSpPr>
      <dsp:spPr>
        <a:xfrm>
          <a:off x="4343406" y="-348516"/>
          <a:ext cx="2762020" cy="274132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18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召開檢討會</a:t>
          </a:r>
          <a:r>
            <a:rPr lang="zh-TW" altLang="en-US" sz="18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議</a:t>
          </a:r>
          <a:r>
            <a:rPr lang="zh-TW" sz="18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檢視各項學</a:t>
          </a:r>
          <a:r>
            <a:rPr lang="zh-TW" altLang="en-US" sz="18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  </a:t>
          </a:r>
          <a:r>
            <a:rPr lang="zh-TW" sz="18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生活動辦理</a:t>
          </a:r>
          <a:r>
            <a:rPr lang="zh-TW" altLang="en-US" sz="18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  </a:t>
          </a:r>
          <a:r>
            <a:rPr lang="zh-TW" sz="18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情形</a:t>
          </a:r>
          <a:r>
            <a:rPr lang="zh-TW" altLang="en-US" sz="18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。</a:t>
          </a:r>
          <a:endParaRPr lang="zh-TW" altLang="en-US" sz="18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228640" y="-291888"/>
        <a:ext cx="1820158" cy="1942734"/>
      </dsp:txXfrm>
    </dsp:sp>
    <dsp:sp modelId="{1529DE79-1BD8-4B76-8CAB-807E8A15BA9B}">
      <dsp:nvSpPr>
        <dsp:cNvPr id="0" name=""/>
        <dsp:cNvSpPr/>
      </dsp:nvSpPr>
      <dsp:spPr>
        <a:xfrm>
          <a:off x="4822" y="-334419"/>
          <a:ext cx="2683266" cy="271312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下課好好玩</a:t>
          </a:r>
          <a:endParaRPr lang="zh-TW" altLang="en-US" sz="18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科學好好玩</a:t>
          </a:r>
          <a:endParaRPr lang="zh-TW" altLang="en-US" sz="18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友善校園大 富翁</a:t>
          </a:r>
          <a:endParaRPr lang="zh-TW" altLang="en-US" sz="18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舊愛送公益</a:t>
          </a:r>
          <a:endParaRPr lang="zh-TW" altLang="en-US" sz="18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各項服務學習活動</a:t>
          </a:r>
          <a:endParaRPr lang="zh-TW" altLang="en-US" sz="18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18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9835" y="-279406"/>
        <a:ext cx="1768260" cy="1924819"/>
      </dsp:txXfrm>
    </dsp:sp>
    <dsp:sp modelId="{5B9BA4D0-B919-4A30-A39E-1E6CA81F9FF0}">
      <dsp:nvSpPr>
        <dsp:cNvPr id="0" name=""/>
        <dsp:cNvSpPr/>
      </dsp:nvSpPr>
      <dsp:spPr>
        <a:xfrm>
          <a:off x="1554266" y="713212"/>
          <a:ext cx="1846242" cy="1942319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創新</a:t>
          </a:r>
          <a:endParaRPr lang="en-US" altLang="zh-TW" sz="2000" b="1" kern="1200" dirty="0" smtClean="0">
            <a:solidFill>
              <a:srgbClr val="00206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特色</a:t>
          </a:r>
          <a:endParaRPr lang="zh-TW" altLang="en-US" sz="2000" b="1" kern="1200" dirty="0">
            <a:solidFill>
              <a:srgbClr val="002060"/>
            </a:solidFill>
          </a:endParaRPr>
        </a:p>
      </dsp:txBody>
      <dsp:txXfrm>
        <a:off x="2095018" y="1282104"/>
        <a:ext cx="1305490" cy="1373427"/>
      </dsp:txXfrm>
    </dsp:sp>
    <dsp:sp modelId="{DA3090C3-6750-4123-A1BC-AE2A228D8524}">
      <dsp:nvSpPr>
        <dsp:cNvPr id="0" name=""/>
        <dsp:cNvSpPr/>
      </dsp:nvSpPr>
      <dsp:spPr>
        <a:xfrm rot="5400000">
          <a:off x="3501864" y="790026"/>
          <a:ext cx="1942319" cy="1772651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 </a:t>
          </a:r>
          <a:r>
            <a:rPr lang="zh-TW" altLang="en-US" sz="2000" b="1" kern="12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檢討</a:t>
          </a:r>
          <a:endParaRPr lang="en-US" altLang="zh-TW" sz="2000" b="1" kern="1200" dirty="0" smtClean="0">
            <a:solidFill>
              <a:srgbClr val="00206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改進</a:t>
          </a:r>
          <a:endParaRPr lang="zh-TW" altLang="en-US" sz="2000" b="1" kern="1200" dirty="0">
            <a:solidFill>
              <a:srgbClr val="002060"/>
            </a:solidFill>
          </a:endParaRPr>
        </a:p>
      </dsp:txBody>
      <dsp:txXfrm rot="-5400000">
        <a:off x="3586698" y="1274085"/>
        <a:ext cx="1253454" cy="1373427"/>
      </dsp:txXfrm>
    </dsp:sp>
    <dsp:sp modelId="{4ADD5519-E27B-488B-9D01-16403412448A}">
      <dsp:nvSpPr>
        <dsp:cNvPr id="0" name=""/>
        <dsp:cNvSpPr/>
      </dsp:nvSpPr>
      <dsp:spPr>
        <a:xfrm rot="10800000">
          <a:off x="3583158" y="3024772"/>
          <a:ext cx="1844361" cy="1814962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    成效</a:t>
          </a:r>
          <a:endParaRPr lang="en-US" altLang="zh-TW" sz="2000" b="1" kern="1200" dirty="0" smtClean="0">
            <a:solidFill>
              <a:srgbClr val="00206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與推廣</a:t>
          </a:r>
          <a:endParaRPr lang="zh-TW" altLang="en-US" sz="2000" b="1" kern="1200" dirty="0">
            <a:solidFill>
              <a:srgbClr val="00206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10800000">
        <a:off x="3583158" y="3024772"/>
        <a:ext cx="1304160" cy="1283372"/>
      </dsp:txXfrm>
    </dsp:sp>
    <dsp:sp modelId="{3F045327-0F1D-4172-ABB1-18DAC0684A01}">
      <dsp:nvSpPr>
        <dsp:cNvPr id="0" name=""/>
        <dsp:cNvSpPr/>
      </dsp:nvSpPr>
      <dsp:spPr>
        <a:xfrm rot="16200000">
          <a:off x="1641111" y="2985295"/>
          <a:ext cx="1755246" cy="1893916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資源</a:t>
          </a:r>
          <a:endParaRPr lang="en-US" altLang="zh-TW" sz="2000" b="1" kern="1200" dirty="0" smtClean="0">
            <a:solidFill>
              <a:srgbClr val="00206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運用</a:t>
          </a:r>
          <a:endParaRPr lang="zh-TW" altLang="en-US" sz="2000" b="1" kern="1200" dirty="0">
            <a:solidFill>
              <a:srgbClr val="00206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5400000">
        <a:off x="2126492" y="3054630"/>
        <a:ext cx="1339201" cy="1241146"/>
      </dsp:txXfrm>
    </dsp:sp>
    <dsp:sp modelId="{8638E298-75A2-427D-B1A0-6E18B9C13E88}">
      <dsp:nvSpPr>
        <dsp:cNvPr id="0" name=""/>
        <dsp:cNvSpPr/>
      </dsp:nvSpPr>
      <dsp:spPr>
        <a:xfrm>
          <a:off x="3149103" y="2417781"/>
          <a:ext cx="812041" cy="706122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2137AF-9217-4476-A165-2D728F3446F8}">
      <dsp:nvSpPr>
        <dsp:cNvPr id="0" name=""/>
        <dsp:cNvSpPr/>
      </dsp:nvSpPr>
      <dsp:spPr>
        <a:xfrm rot="10800000">
          <a:off x="3149103" y="2689366"/>
          <a:ext cx="812041" cy="706122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645C15-52BF-4725-88BE-9E83A695C99E}">
      <dsp:nvSpPr>
        <dsp:cNvPr id="0" name=""/>
        <dsp:cNvSpPr/>
      </dsp:nvSpPr>
      <dsp:spPr>
        <a:xfrm>
          <a:off x="-7629431" y="-1166500"/>
          <a:ext cx="9083588" cy="9083588"/>
        </a:xfrm>
        <a:prstGeom prst="blockArc">
          <a:avLst>
            <a:gd name="adj1" fmla="val 18900000"/>
            <a:gd name="adj2" fmla="val 2700000"/>
            <a:gd name="adj3" fmla="val 238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D59DBB-BBED-4542-B2C1-AC350CED7EB3}">
      <dsp:nvSpPr>
        <dsp:cNvPr id="0" name=""/>
        <dsp:cNvSpPr/>
      </dsp:nvSpPr>
      <dsp:spPr>
        <a:xfrm>
          <a:off x="936981" y="675058"/>
          <a:ext cx="4839165" cy="135011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165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rgbClr val="FF0066"/>
              </a:solidFill>
            </a:rPr>
            <a:t>         透過科學好好玩活動，我了解到每個人都有不同的意見，我學習到要互相尊重，接受別人的指正。</a:t>
          </a:r>
          <a:endParaRPr lang="zh-TW" altLang="en-US" sz="2000" b="1" kern="1200" dirty="0">
            <a:solidFill>
              <a:srgbClr val="FF0066"/>
            </a:solidFill>
          </a:endParaRPr>
        </a:p>
      </dsp:txBody>
      <dsp:txXfrm>
        <a:off x="936981" y="675058"/>
        <a:ext cx="4839165" cy="1350117"/>
      </dsp:txXfrm>
    </dsp:sp>
    <dsp:sp modelId="{1FB1A45B-9A48-4BE3-9887-98BA15939549}">
      <dsp:nvSpPr>
        <dsp:cNvPr id="0" name=""/>
        <dsp:cNvSpPr/>
      </dsp:nvSpPr>
      <dsp:spPr>
        <a:xfrm>
          <a:off x="93158" y="506294"/>
          <a:ext cx="1687646" cy="16876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5216AA-7072-4835-9D4A-B2BBC3E7EB4C}">
      <dsp:nvSpPr>
        <dsp:cNvPr id="0" name=""/>
        <dsp:cNvSpPr/>
      </dsp:nvSpPr>
      <dsp:spPr>
        <a:xfrm>
          <a:off x="1427749" y="2539327"/>
          <a:ext cx="4348397" cy="1671931"/>
        </a:xfrm>
        <a:prstGeom prst="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165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rgbClr val="002060"/>
              </a:solidFill>
            </a:rPr>
            <a:t>         一開始協助小朋友操作時，我都覺得小朋友怎麼什麼都不會，後來我慢慢了解他們後，每次活動做完，我都會反省自己是否會對他們太兇，提醒自己要溫柔些。</a:t>
          </a:r>
          <a:endParaRPr lang="zh-TW" altLang="en-US" sz="1800" kern="1200" dirty="0"/>
        </a:p>
      </dsp:txBody>
      <dsp:txXfrm>
        <a:off x="1427749" y="2539327"/>
        <a:ext cx="4348397" cy="1671931"/>
      </dsp:txXfrm>
    </dsp:sp>
    <dsp:sp modelId="{0184599C-1B78-4D8F-9FB8-F9B3A88B6BA7}">
      <dsp:nvSpPr>
        <dsp:cNvPr id="0" name=""/>
        <dsp:cNvSpPr/>
      </dsp:nvSpPr>
      <dsp:spPr>
        <a:xfrm>
          <a:off x="583925" y="2531470"/>
          <a:ext cx="1687646" cy="16876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5C00B6-D7C8-4465-BB92-D115C78194D0}">
      <dsp:nvSpPr>
        <dsp:cNvPr id="0" name=""/>
        <dsp:cNvSpPr/>
      </dsp:nvSpPr>
      <dsp:spPr>
        <a:xfrm>
          <a:off x="936981" y="4725410"/>
          <a:ext cx="4839165" cy="1350117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165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/>
            <a:t>因為要教小朋友玩科學遊戲，我學會尊重不會玩的小朋友，要有耐心的教導他們，說話的聲音不可以太大聲。</a:t>
          </a:r>
          <a:endParaRPr lang="zh-TW" altLang="en-US" sz="2000" b="1" kern="1200" dirty="0"/>
        </a:p>
      </dsp:txBody>
      <dsp:txXfrm>
        <a:off x="936981" y="4725410"/>
        <a:ext cx="4839165" cy="1350117"/>
      </dsp:txXfrm>
    </dsp:sp>
    <dsp:sp modelId="{D3FC4148-AC86-4AC3-B34A-B8DEED08AE1A}">
      <dsp:nvSpPr>
        <dsp:cNvPr id="0" name=""/>
        <dsp:cNvSpPr/>
      </dsp:nvSpPr>
      <dsp:spPr>
        <a:xfrm>
          <a:off x="93158" y="4556646"/>
          <a:ext cx="1687646" cy="16876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E90135-FA30-43B8-B320-0279702A36D4}">
      <dsp:nvSpPr>
        <dsp:cNvPr id="0" name=""/>
        <dsp:cNvSpPr/>
      </dsp:nvSpPr>
      <dsp:spPr>
        <a:xfrm>
          <a:off x="3907361" y="38765"/>
          <a:ext cx="1342324" cy="1342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kern="1200" dirty="0" smtClean="0">
              <a:solidFill>
                <a:srgbClr val="FF0000"/>
              </a:solidFill>
            </a:rPr>
            <a:t>體驗</a:t>
          </a:r>
          <a:endParaRPr lang="zh-TW" altLang="en-US" sz="4800" kern="1200" dirty="0">
            <a:solidFill>
              <a:srgbClr val="FF0000"/>
            </a:solidFill>
          </a:endParaRPr>
        </a:p>
      </dsp:txBody>
      <dsp:txXfrm>
        <a:off x="3907361" y="38765"/>
        <a:ext cx="1342324" cy="1342324"/>
      </dsp:txXfrm>
    </dsp:sp>
    <dsp:sp modelId="{9D842E51-BF46-4E39-A518-209701BCF39E}">
      <dsp:nvSpPr>
        <dsp:cNvPr id="0" name=""/>
        <dsp:cNvSpPr/>
      </dsp:nvSpPr>
      <dsp:spPr>
        <a:xfrm>
          <a:off x="746577" y="-446"/>
          <a:ext cx="5036729" cy="5036729"/>
        </a:xfrm>
        <a:prstGeom prst="circularArrow">
          <a:avLst>
            <a:gd name="adj1" fmla="val 5197"/>
            <a:gd name="adj2" fmla="val 335675"/>
            <a:gd name="adj3" fmla="val 21294212"/>
            <a:gd name="adj4" fmla="val 19765389"/>
            <a:gd name="adj5" fmla="val 6063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63CE09-82A3-4AF4-8552-4BEEE76EF704}">
      <dsp:nvSpPr>
        <dsp:cNvPr id="0" name=""/>
        <dsp:cNvSpPr/>
      </dsp:nvSpPr>
      <dsp:spPr>
        <a:xfrm>
          <a:off x="4719199" y="2537346"/>
          <a:ext cx="1342324" cy="1342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kern="1200" dirty="0" smtClean="0">
              <a:solidFill>
                <a:srgbClr val="FF0000"/>
              </a:solidFill>
            </a:rPr>
            <a:t>服務</a:t>
          </a:r>
          <a:endParaRPr lang="zh-TW" altLang="en-US" sz="4800" kern="1200" dirty="0">
            <a:solidFill>
              <a:srgbClr val="FF0000"/>
            </a:solidFill>
          </a:endParaRPr>
        </a:p>
      </dsp:txBody>
      <dsp:txXfrm>
        <a:off x="4719199" y="2537346"/>
        <a:ext cx="1342324" cy="1342324"/>
      </dsp:txXfrm>
    </dsp:sp>
    <dsp:sp modelId="{5D8EB254-1BFB-49E4-B7C9-D94CC73AF03F}">
      <dsp:nvSpPr>
        <dsp:cNvPr id="0" name=""/>
        <dsp:cNvSpPr/>
      </dsp:nvSpPr>
      <dsp:spPr>
        <a:xfrm>
          <a:off x="746577" y="-446"/>
          <a:ext cx="5036729" cy="5036729"/>
        </a:xfrm>
        <a:prstGeom prst="circularArrow">
          <a:avLst>
            <a:gd name="adj1" fmla="val 5197"/>
            <a:gd name="adj2" fmla="val 335675"/>
            <a:gd name="adj3" fmla="val 4015703"/>
            <a:gd name="adj4" fmla="val 2252510"/>
            <a:gd name="adj5" fmla="val 6063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29B22B-5E17-40D8-BEA5-81445C974EEA}">
      <dsp:nvSpPr>
        <dsp:cNvPr id="0" name=""/>
        <dsp:cNvSpPr/>
      </dsp:nvSpPr>
      <dsp:spPr>
        <a:xfrm>
          <a:off x="2593779" y="4081554"/>
          <a:ext cx="1342324" cy="1342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kern="1200" dirty="0" smtClean="0">
              <a:solidFill>
                <a:srgbClr val="FF0000"/>
              </a:solidFill>
            </a:rPr>
            <a:t>尊重</a:t>
          </a:r>
          <a:endParaRPr lang="zh-TW" altLang="en-US" sz="4800" kern="1200" dirty="0">
            <a:solidFill>
              <a:srgbClr val="FF0000"/>
            </a:solidFill>
          </a:endParaRPr>
        </a:p>
      </dsp:txBody>
      <dsp:txXfrm>
        <a:off x="2593779" y="4081554"/>
        <a:ext cx="1342324" cy="1342324"/>
      </dsp:txXfrm>
    </dsp:sp>
    <dsp:sp modelId="{839789A3-C83D-4FD2-B096-912434D956D1}">
      <dsp:nvSpPr>
        <dsp:cNvPr id="0" name=""/>
        <dsp:cNvSpPr/>
      </dsp:nvSpPr>
      <dsp:spPr>
        <a:xfrm>
          <a:off x="746577" y="-446"/>
          <a:ext cx="5036729" cy="5036729"/>
        </a:xfrm>
        <a:prstGeom prst="circularArrow">
          <a:avLst>
            <a:gd name="adj1" fmla="val 5197"/>
            <a:gd name="adj2" fmla="val 335675"/>
            <a:gd name="adj3" fmla="val 8211815"/>
            <a:gd name="adj4" fmla="val 6448622"/>
            <a:gd name="adj5" fmla="val 6063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CEA0A1-A59D-4C72-9E10-E159979F786A}">
      <dsp:nvSpPr>
        <dsp:cNvPr id="0" name=""/>
        <dsp:cNvSpPr/>
      </dsp:nvSpPr>
      <dsp:spPr>
        <a:xfrm>
          <a:off x="468359" y="2537346"/>
          <a:ext cx="1342324" cy="1342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kern="1200" dirty="0" smtClean="0">
              <a:solidFill>
                <a:srgbClr val="FF0000"/>
              </a:solidFill>
            </a:rPr>
            <a:t>自省</a:t>
          </a:r>
          <a:endParaRPr lang="zh-TW" altLang="en-US" sz="4800" kern="1200" dirty="0">
            <a:solidFill>
              <a:srgbClr val="FF0000"/>
            </a:solidFill>
          </a:endParaRPr>
        </a:p>
      </dsp:txBody>
      <dsp:txXfrm>
        <a:off x="468359" y="2537346"/>
        <a:ext cx="1342324" cy="1342324"/>
      </dsp:txXfrm>
    </dsp:sp>
    <dsp:sp modelId="{FC8296EE-1A7C-49FA-9855-BFBEC7E978B7}">
      <dsp:nvSpPr>
        <dsp:cNvPr id="0" name=""/>
        <dsp:cNvSpPr/>
      </dsp:nvSpPr>
      <dsp:spPr>
        <a:xfrm>
          <a:off x="746577" y="-446"/>
          <a:ext cx="5036729" cy="5036729"/>
        </a:xfrm>
        <a:prstGeom prst="circularArrow">
          <a:avLst>
            <a:gd name="adj1" fmla="val 5197"/>
            <a:gd name="adj2" fmla="val 335675"/>
            <a:gd name="adj3" fmla="val 12298936"/>
            <a:gd name="adj4" fmla="val 10770113"/>
            <a:gd name="adj5" fmla="val 6063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BFAF9A-5E5F-4AFB-80ED-5E4EBC808257}">
      <dsp:nvSpPr>
        <dsp:cNvPr id="0" name=""/>
        <dsp:cNvSpPr/>
      </dsp:nvSpPr>
      <dsp:spPr>
        <a:xfrm>
          <a:off x="1280197" y="38765"/>
          <a:ext cx="1342324" cy="1342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kern="1200" dirty="0" smtClean="0">
              <a:solidFill>
                <a:srgbClr val="FF0000"/>
              </a:solidFill>
            </a:rPr>
            <a:t>創意</a:t>
          </a:r>
          <a:endParaRPr lang="zh-TW" altLang="en-US" sz="4800" kern="1200" dirty="0">
            <a:solidFill>
              <a:srgbClr val="FF0000"/>
            </a:solidFill>
          </a:endParaRPr>
        </a:p>
      </dsp:txBody>
      <dsp:txXfrm>
        <a:off x="1280197" y="38765"/>
        <a:ext cx="1342324" cy="1342324"/>
      </dsp:txXfrm>
    </dsp:sp>
    <dsp:sp modelId="{2695908D-FC5B-4936-94D2-8C31B26F6EFD}">
      <dsp:nvSpPr>
        <dsp:cNvPr id="0" name=""/>
        <dsp:cNvSpPr/>
      </dsp:nvSpPr>
      <dsp:spPr>
        <a:xfrm>
          <a:off x="746577" y="-446"/>
          <a:ext cx="5036729" cy="5036729"/>
        </a:xfrm>
        <a:prstGeom prst="circularArrow">
          <a:avLst>
            <a:gd name="adj1" fmla="val 5197"/>
            <a:gd name="adj2" fmla="val 335675"/>
            <a:gd name="adj3" fmla="val 16866689"/>
            <a:gd name="adj4" fmla="val 15197636"/>
            <a:gd name="adj5" fmla="val 6063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51CC2E-63A5-4A56-A889-EBF801A877E4}">
      <dsp:nvSpPr>
        <dsp:cNvPr id="0" name=""/>
        <dsp:cNvSpPr/>
      </dsp:nvSpPr>
      <dsp:spPr>
        <a:xfrm>
          <a:off x="0" y="0"/>
          <a:ext cx="10241280" cy="1590685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ED5761-1269-449E-B999-EF7FA5926F3D}">
      <dsp:nvSpPr>
        <dsp:cNvPr id="0" name=""/>
        <dsp:cNvSpPr/>
      </dsp:nvSpPr>
      <dsp:spPr>
        <a:xfrm>
          <a:off x="310058" y="212091"/>
          <a:ext cx="2237479" cy="116650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DCBD33-A626-492E-9848-DEB2485262F3}">
      <dsp:nvSpPr>
        <dsp:cNvPr id="0" name=""/>
        <dsp:cNvSpPr/>
      </dsp:nvSpPr>
      <dsp:spPr>
        <a:xfrm rot="10800000">
          <a:off x="310058" y="1590685"/>
          <a:ext cx="2237479" cy="1944170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rgbClr val="7030A0"/>
              </a:solidFill>
            </a:rPr>
            <a:t>學到</a:t>
          </a:r>
          <a:r>
            <a:rPr lang="zh-TW" altLang="en-US" sz="2000" b="1" kern="1200" dirty="0" smtClean="0">
              <a:solidFill>
                <a:srgbClr val="FF0000"/>
              </a:solidFill>
            </a:rPr>
            <a:t>尊重小銀行和尊重一起玩的人</a:t>
          </a:r>
          <a:r>
            <a:rPr lang="zh-TW" altLang="en-US" sz="2000" b="1" kern="1200" dirty="0" smtClean="0">
              <a:solidFill>
                <a:srgbClr val="7030A0"/>
              </a:solidFill>
            </a:rPr>
            <a:t>，我要謝謝老師給我玩這個遊戲。</a:t>
          </a:r>
          <a:endParaRPr lang="zh-TW" altLang="en-US" sz="2000" b="1" kern="1200" dirty="0">
            <a:solidFill>
              <a:srgbClr val="7030A0"/>
            </a:solidFill>
          </a:endParaRPr>
        </a:p>
      </dsp:txBody>
      <dsp:txXfrm rot="10800000">
        <a:off x="369848" y="1590685"/>
        <a:ext cx="2117899" cy="1884380"/>
      </dsp:txXfrm>
    </dsp:sp>
    <dsp:sp modelId="{3C16934A-E570-4974-8CB6-A50A59D71C42}">
      <dsp:nvSpPr>
        <dsp:cNvPr id="0" name=""/>
        <dsp:cNvSpPr/>
      </dsp:nvSpPr>
      <dsp:spPr>
        <a:xfrm>
          <a:off x="2771286" y="212091"/>
          <a:ext cx="2237479" cy="116650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F9785E-DE5A-4C43-BA8F-AC4AE8C4EAAC}">
      <dsp:nvSpPr>
        <dsp:cNvPr id="0" name=""/>
        <dsp:cNvSpPr/>
      </dsp:nvSpPr>
      <dsp:spPr>
        <a:xfrm rot="10800000">
          <a:off x="2771286" y="1590685"/>
          <a:ext cx="2237479" cy="1944170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700" b="1" kern="1200" dirty="0" smtClean="0">
              <a:solidFill>
                <a:srgbClr val="7030A0"/>
              </a:solidFill>
            </a:rPr>
            <a:t>在遊戲過程中最令我印象深刻的是我們大家都</a:t>
          </a:r>
          <a:r>
            <a:rPr lang="zh-TW" altLang="en-US" sz="1700" b="1" kern="1200" dirty="0" smtClean="0">
              <a:solidFill>
                <a:srgbClr val="FF0000"/>
              </a:solidFill>
            </a:rPr>
            <a:t>遵守遊戲規則，互相尊重</a:t>
          </a:r>
          <a:r>
            <a:rPr lang="zh-TW" altLang="en-US" sz="1700" b="1" kern="1200" dirty="0" smtClean="0">
              <a:solidFill>
                <a:srgbClr val="7030A0"/>
              </a:solidFill>
            </a:rPr>
            <a:t>，所以一起開心地玩樂，教室充滿了大家的歡笑。</a:t>
          </a:r>
          <a:endParaRPr lang="zh-TW" altLang="en-US" sz="1700" b="1" kern="1200" dirty="0">
            <a:solidFill>
              <a:srgbClr val="7030A0"/>
            </a:solidFill>
          </a:endParaRPr>
        </a:p>
      </dsp:txBody>
      <dsp:txXfrm rot="10800000">
        <a:off x="2831076" y="1590685"/>
        <a:ext cx="2117899" cy="1884380"/>
      </dsp:txXfrm>
    </dsp:sp>
    <dsp:sp modelId="{21A8E09A-593E-43FB-937C-4C12FD4BCDEC}">
      <dsp:nvSpPr>
        <dsp:cNvPr id="0" name=""/>
        <dsp:cNvSpPr/>
      </dsp:nvSpPr>
      <dsp:spPr>
        <a:xfrm>
          <a:off x="5232513" y="212091"/>
          <a:ext cx="2237479" cy="116650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052F1B-3F22-4BEC-A2E8-5A42AB6D5749}">
      <dsp:nvSpPr>
        <dsp:cNvPr id="0" name=""/>
        <dsp:cNvSpPr/>
      </dsp:nvSpPr>
      <dsp:spPr>
        <a:xfrm rot="10800000">
          <a:off x="5232513" y="1590685"/>
          <a:ext cx="2237479" cy="1944170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1600" b="1" kern="1200" dirty="0" smtClean="0">
              <a:solidFill>
                <a:srgbClr val="7030A0"/>
              </a:solidFill>
            </a:rPr>
            <a:t>在遊戲中我學習到台灣的法律，像是傷害罪、竊盜罪等</a:t>
          </a:r>
          <a:r>
            <a:rPr lang="en-US" sz="1600" b="1" kern="1200" dirty="0" smtClean="0">
              <a:solidFill>
                <a:srgbClr val="7030A0"/>
              </a:solidFill>
            </a:rPr>
            <a:t>……</a:t>
          </a:r>
          <a:r>
            <a:rPr lang="zh-TW" sz="1600" b="1" kern="1200" dirty="0" smtClean="0">
              <a:solidFill>
                <a:srgbClr val="7030A0"/>
              </a:solidFill>
            </a:rPr>
            <a:t>還有地震時的三大動作</a:t>
          </a:r>
          <a:r>
            <a:rPr lang="en-US" sz="1600" b="1" kern="1200" dirty="0" smtClean="0">
              <a:solidFill>
                <a:srgbClr val="7030A0"/>
              </a:solidFill>
            </a:rPr>
            <a:t>:</a:t>
          </a:r>
          <a:r>
            <a:rPr lang="zh-TW" sz="1600" b="1" kern="1200" dirty="0" smtClean="0">
              <a:solidFill>
                <a:srgbClr val="7030A0"/>
              </a:solidFill>
            </a:rPr>
            <a:t>趴下、掩護、穩住，以及台灣的軍人，例如</a:t>
          </a:r>
          <a:r>
            <a:rPr lang="en-US" sz="1600" b="1" kern="1200" dirty="0" smtClean="0">
              <a:solidFill>
                <a:srgbClr val="7030A0"/>
              </a:solidFill>
            </a:rPr>
            <a:t>:</a:t>
          </a:r>
          <a:r>
            <a:rPr lang="zh-TW" sz="1600" b="1" kern="1200" dirty="0" smtClean="0">
              <a:solidFill>
                <a:srgbClr val="7030A0"/>
              </a:solidFill>
            </a:rPr>
            <a:t>陸軍、海軍、海棲陸戰隊等</a:t>
          </a:r>
          <a:r>
            <a:rPr lang="zh-TW" sz="1600" kern="1200" dirty="0" smtClean="0">
              <a:solidFill>
                <a:srgbClr val="7030A0"/>
              </a:solidFill>
            </a:rPr>
            <a:t>。</a:t>
          </a:r>
          <a:endParaRPr lang="zh-TW" sz="1600" kern="1200" dirty="0">
            <a:solidFill>
              <a:srgbClr val="7030A0"/>
            </a:solidFill>
          </a:endParaRPr>
        </a:p>
      </dsp:txBody>
      <dsp:txXfrm rot="10800000">
        <a:off x="5292303" y="1590685"/>
        <a:ext cx="2117899" cy="1884380"/>
      </dsp:txXfrm>
    </dsp:sp>
    <dsp:sp modelId="{5DD63101-0CD5-4DB4-BAFE-9B1CA21EC99B}">
      <dsp:nvSpPr>
        <dsp:cNvPr id="0" name=""/>
        <dsp:cNvSpPr/>
      </dsp:nvSpPr>
      <dsp:spPr>
        <a:xfrm>
          <a:off x="7693741" y="212091"/>
          <a:ext cx="2237479" cy="116650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8AD83D-C1A0-40EA-81FC-F07EA5089AF8}">
      <dsp:nvSpPr>
        <dsp:cNvPr id="0" name=""/>
        <dsp:cNvSpPr/>
      </dsp:nvSpPr>
      <dsp:spPr>
        <a:xfrm rot="10800000">
          <a:off x="7693741" y="1590685"/>
          <a:ext cx="2237479" cy="1944170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solidFill>
                <a:srgbClr val="7030A0"/>
              </a:solidFill>
            </a:rPr>
            <a:t>學習到不要</a:t>
          </a:r>
          <a:r>
            <a:rPr lang="zh-TW" sz="1600" b="1" kern="1200" dirty="0" smtClean="0">
              <a:solidFill>
                <a:srgbClr val="7030A0"/>
              </a:solidFill>
            </a:rPr>
            <a:t>讓別人碰觸自己重要部位，知道反霸凌專線，知道洗手五步驟，知道有人跟蹤我該怎麼做，知道怎麼保護自己。</a:t>
          </a:r>
          <a:endParaRPr lang="zh-TW" altLang="en-US" sz="1600" b="1" kern="1200" dirty="0">
            <a:solidFill>
              <a:srgbClr val="7030A0"/>
            </a:solidFill>
          </a:endParaRPr>
        </a:p>
      </dsp:txBody>
      <dsp:txXfrm rot="10800000">
        <a:off x="7753531" y="1590685"/>
        <a:ext cx="2117899" cy="188438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51CC2E-63A5-4A56-A889-EBF801A877E4}">
      <dsp:nvSpPr>
        <dsp:cNvPr id="0" name=""/>
        <dsp:cNvSpPr/>
      </dsp:nvSpPr>
      <dsp:spPr>
        <a:xfrm>
          <a:off x="0" y="0"/>
          <a:ext cx="9909587" cy="1294417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308CBD-01D6-45FF-89D7-8FF6C8D9E8E9}">
      <dsp:nvSpPr>
        <dsp:cNvPr id="0" name=""/>
        <dsp:cNvSpPr/>
      </dsp:nvSpPr>
      <dsp:spPr>
        <a:xfrm>
          <a:off x="391739" y="15356"/>
          <a:ext cx="2728290" cy="126370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4000" b="-64000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6782F0-CA2C-454B-8F49-5F1B90041E73}">
      <dsp:nvSpPr>
        <dsp:cNvPr id="0" name=""/>
        <dsp:cNvSpPr/>
      </dsp:nvSpPr>
      <dsp:spPr>
        <a:xfrm rot="10800000">
          <a:off x="301835" y="1294417"/>
          <a:ext cx="2908098" cy="1582066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chemeClr val="accent6">
                  <a:lumMod val="75000"/>
                </a:schemeClr>
              </a:solidFill>
            </a:rPr>
            <a:t>藉</a:t>
          </a:r>
          <a:r>
            <a:rPr lang="zh-TW" altLang="en-US" sz="1800" b="1" kern="1200" dirty="0" smtClean="0">
              <a:solidFill>
                <a:schemeClr val="accent6">
                  <a:lumMod val="50000"/>
                </a:schemeClr>
              </a:solidFill>
            </a:rPr>
            <a:t>由內容多元的大富翁遊戲，讓</a:t>
          </a:r>
          <a:r>
            <a:rPr lang="zh-TW" altLang="en-US" sz="1800" b="1" kern="1200" dirty="0" smtClean="0">
              <a:solidFill>
                <a:srgbClr val="FF0000"/>
              </a:solidFill>
            </a:rPr>
            <a:t>學生可以邊玩邊學，也讓學生學習到須尊重彼此</a:t>
          </a:r>
          <a:r>
            <a:rPr lang="zh-TW" altLang="en-US" sz="1800" b="1" kern="1200" dirty="0" smtClean="0">
              <a:solidFill>
                <a:schemeClr val="accent6">
                  <a:lumMod val="50000"/>
                </a:schemeClr>
              </a:solidFill>
            </a:rPr>
            <a:t>、有良好互動，遊戲才能順利進行，設計的真棒</a:t>
          </a:r>
          <a:r>
            <a:rPr lang="en-US" altLang="en-US" sz="1800" b="1" kern="1200" dirty="0" smtClean="0">
              <a:solidFill>
                <a:schemeClr val="accent6">
                  <a:lumMod val="50000"/>
                </a:schemeClr>
              </a:solidFill>
            </a:rPr>
            <a:t>!!!</a:t>
          </a:r>
          <a:endParaRPr lang="zh-TW" altLang="en-US" sz="1800" b="1" kern="1200" dirty="0">
            <a:solidFill>
              <a:schemeClr val="accent6">
                <a:lumMod val="50000"/>
              </a:schemeClr>
            </a:solidFill>
          </a:endParaRPr>
        </a:p>
      </dsp:txBody>
      <dsp:txXfrm rot="10800000">
        <a:off x="350489" y="1294417"/>
        <a:ext cx="2810790" cy="1533412"/>
      </dsp:txXfrm>
    </dsp:sp>
    <dsp:sp modelId="{482577D2-A5C4-41DC-B502-3818257B3A1F}">
      <dsp:nvSpPr>
        <dsp:cNvPr id="0" name=""/>
        <dsp:cNvSpPr/>
      </dsp:nvSpPr>
      <dsp:spPr>
        <a:xfrm>
          <a:off x="3500744" y="-20874"/>
          <a:ext cx="2908098" cy="137791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9000" b="-49000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E37AE1-B60C-47AA-85EB-5253F4844AD8}">
      <dsp:nvSpPr>
        <dsp:cNvPr id="0" name=""/>
        <dsp:cNvSpPr/>
      </dsp:nvSpPr>
      <dsp:spPr>
        <a:xfrm rot="10800000">
          <a:off x="3500744" y="1315292"/>
          <a:ext cx="2908098" cy="1582066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1600" b="1" kern="1200" dirty="0" smtClean="0">
              <a:solidFill>
                <a:schemeClr val="accent6">
                  <a:lumMod val="50000"/>
                </a:schemeClr>
              </a:solidFill>
            </a:rPr>
            <a:t>感謝學務處設計友善校園大富翁，讓孩子在遊戲過程中學習，</a:t>
          </a:r>
          <a:r>
            <a:rPr lang="zh-TW" sz="1600" b="1" kern="1200" dirty="0" smtClean="0">
              <a:solidFill>
                <a:srgbClr val="FF0000"/>
              </a:solidFill>
            </a:rPr>
            <a:t>在玩樂中不知不覺就將【尊重他人】的觀念內化。</a:t>
          </a:r>
          <a:endParaRPr lang="zh-TW" altLang="en-US" sz="1600" b="1" kern="1200" dirty="0">
            <a:solidFill>
              <a:srgbClr val="FF0000"/>
            </a:solidFill>
          </a:endParaRPr>
        </a:p>
      </dsp:txBody>
      <dsp:txXfrm rot="10800000">
        <a:off x="3549398" y="1315292"/>
        <a:ext cx="2810790" cy="1533412"/>
      </dsp:txXfrm>
    </dsp:sp>
    <dsp:sp modelId="{501618CF-0238-46A1-ABD6-CA95A9355A08}">
      <dsp:nvSpPr>
        <dsp:cNvPr id="0" name=""/>
        <dsp:cNvSpPr/>
      </dsp:nvSpPr>
      <dsp:spPr>
        <a:xfrm>
          <a:off x="6699652" y="15356"/>
          <a:ext cx="2908098" cy="126370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4000" b="-64000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F01074-9EE7-49EB-A1AB-1C89FC25D542}">
      <dsp:nvSpPr>
        <dsp:cNvPr id="0" name=""/>
        <dsp:cNvSpPr/>
      </dsp:nvSpPr>
      <dsp:spPr>
        <a:xfrm rot="10800000">
          <a:off x="6699652" y="1294417"/>
          <a:ext cx="2908098" cy="1582066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solidFill>
                <a:schemeClr val="accent6">
                  <a:lumMod val="50000"/>
                </a:schemeClr>
              </a:solidFill>
            </a:rPr>
            <a:t>從遊戲中學習防災、尊重、社會、安全等議題，能寓教於樂。競賽過程中，學生能學會互相尊重，也能</a:t>
          </a:r>
          <a:r>
            <a:rPr lang="zh-TW" altLang="en-US" sz="1600" b="1" kern="1200" dirty="0" smtClean="0">
              <a:solidFill>
                <a:srgbClr val="FF0000"/>
              </a:solidFill>
            </a:rPr>
            <a:t>透過遊戲反省自身的行為</a:t>
          </a:r>
          <a:r>
            <a:rPr lang="zh-TW" altLang="en-US" sz="1600" b="1" kern="1200" dirty="0" smtClean="0">
              <a:solidFill>
                <a:schemeClr val="accent6">
                  <a:lumMod val="50000"/>
                </a:schemeClr>
              </a:solidFill>
            </a:rPr>
            <a:t>。</a:t>
          </a:r>
          <a:endParaRPr lang="zh-TW" altLang="en-US" sz="1600" b="1" kern="1200" dirty="0">
            <a:solidFill>
              <a:schemeClr val="accent6">
                <a:lumMod val="50000"/>
              </a:schemeClr>
            </a:solidFill>
          </a:endParaRPr>
        </a:p>
      </dsp:txBody>
      <dsp:txXfrm rot="10800000">
        <a:off x="6748306" y="1294417"/>
        <a:ext cx="2810790" cy="15334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0.71752</cdr:x>
      <cdr:y>0</cdr:y>
    </cdr:from>
    <cdr:to>
      <cdr:x>0.96366</cdr:x>
      <cdr:y>0.29406</cdr:y>
    </cdr:to>
    <cdr:sp macro="" textlink="">
      <cdr:nvSpPr>
        <cdr:cNvPr id="2" name="五角星 2"/>
        <cdr:cNvSpPr/>
      </cdr:nvSpPr>
      <cdr:spPr>
        <a:xfrm xmlns:a="http://schemas.openxmlformats.org/drawingml/2006/main">
          <a:off x="2773463" y="0"/>
          <a:ext cx="951427" cy="805978"/>
        </a:xfrm>
        <a:custGeom xmlns:a="http://schemas.openxmlformats.org/drawingml/2006/main">
          <a:avLst/>
          <a:gdLst>
            <a:gd name="connsiteX0" fmla="*/ 1 w 914400"/>
            <a:gd name="connsiteY0" fmla="*/ 349269 h 914400"/>
            <a:gd name="connsiteX1" fmla="*/ 262140 w 914400"/>
            <a:gd name="connsiteY1" fmla="*/ 223173 h 914400"/>
            <a:gd name="connsiteX2" fmla="*/ 457200 w 914400"/>
            <a:gd name="connsiteY2" fmla="*/ 0 h 914400"/>
            <a:gd name="connsiteX3" fmla="*/ 652260 w 914400"/>
            <a:gd name="connsiteY3" fmla="*/ 223173 h 914400"/>
            <a:gd name="connsiteX4" fmla="*/ 914399 w 914400"/>
            <a:gd name="connsiteY4" fmla="*/ 349269 h 914400"/>
            <a:gd name="connsiteX5" fmla="*/ 772814 w 914400"/>
            <a:gd name="connsiteY5" fmla="*/ 613293 h 914400"/>
            <a:gd name="connsiteX6" fmla="*/ 739765 w 914400"/>
            <a:gd name="connsiteY6" fmla="*/ 914398 h 914400"/>
            <a:gd name="connsiteX7" fmla="*/ 457200 w 914400"/>
            <a:gd name="connsiteY7" fmla="*/ 854400 h 914400"/>
            <a:gd name="connsiteX8" fmla="*/ 174635 w 914400"/>
            <a:gd name="connsiteY8" fmla="*/ 914398 h 914400"/>
            <a:gd name="connsiteX9" fmla="*/ 141586 w 914400"/>
            <a:gd name="connsiteY9" fmla="*/ 613293 h 914400"/>
            <a:gd name="connsiteX10" fmla="*/ 1 w 914400"/>
            <a:gd name="connsiteY10" fmla="*/ 349269 h 914400"/>
            <a:gd name="connsiteX0" fmla="*/ 0 w 914398"/>
            <a:gd name="connsiteY0" fmla="*/ 349269 h 923906"/>
            <a:gd name="connsiteX1" fmla="*/ 262139 w 914398"/>
            <a:gd name="connsiteY1" fmla="*/ 223173 h 923906"/>
            <a:gd name="connsiteX2" fmla="*/ 457199 w 914398"/>
            <a:gd name="connsiteY2" fmla="*/ 0 h 923906"/>
            <a:gd name="connsiteX3" fmla="*/ 652259 w 914398"/>
            <a:gd name="connsiteY3" fmla="*/ 223173 h 923906"/>
            <a:gd name="connsiteX4" fmla="*/ 914398 w 914398"/>
            <a:gd name="connsiteY4" fmla="*/ 349269 h 923906"/>
            <a:gd name="connsiteX5" fmla="*/ 772813 w 914398"/>
            <a:gd name="connsiteY5" fmla="*/ 613293 h 923906"/>
            <a:gd name="connsiteX6" fmla="*/ 739764 w 914398"/>
            <a:gd name="connsiteY6" fmla="*/ 914398 h 923906"/>
            <a:gd name="connsiteX7" fmla="*/ 457199 w 914398"/>
            <a:gd name="connsiteY7" fmla="*/ 854400 h 923906"/>
            <a:gd name="connsiteX8" fmla="*/ 174634 w 914398"/>
            <a:gd name="connsiteY8" fmla="*/ 914398 h 923906"/>
            <a:gd name="connsiteX9" fmla="*/ 141585 w 914398"/>
            <a:gd name="connsiteY9" fmla="*/ 613293 h 923906"/>
            <a:gd name="connsiteX10" fmla="*/ 0 w 914398"/>
            <a:gd name="connsiteY10" fmla="*/ 349269 h 923906"/>
            <a:gd name="connsiteX0" fmla="*/ 0 w 916461"/>
            <a:gd name="connsiteY0" fmla="*/ 349269 h 923906"/>
            <a:gd name="connsiteX1" fmla="*/ 262139 w 916461"/>
            <a:gd name="connsiteY1" fmla="*/ 223173 h 923906"/>
            <a:gd name="connsiteX2" fmla="*/ 457199 w 916461"/>
            <a:gd name="connsiteY2" fmla="*/ 0 h 923906"/>
            <a:gd name="connsiteX3" fmla="*/ 652259 w 916461"/>
            <a:gd name="connsiteY3" fmla="*/ 223173 h 923906"/>
            <a:gd name="connsiteX4" fmla="*/ 914398 w 916461"/>
            <a:gd name="connsiteY4" fmla="*/ 349269 h 923906"/>
            <a:gd name="connsiteX5" fmla="*/ 772813 w 916461"/>
            <a:gd name="connsiteY5" fmla="*/ 613293 h 923906"/>
            <a:gd name="connsiteX6" fmla="*/ 739764 w 916461"/>
            <a:gd name="connsiteY6" fmla="*/ 914398 h 923906"/>
            <a:gd name="connsiteX7" fmla="*/ 457199 w 916461"/>
            <a:gd name="connsiteY7" fmla="*/ 854400 h 923906"/>
            <a:gd name="connsiteX8" fmla="*/ 174634 w 916461"/>
            <a:gd name="connsiteY8" fmla="*/ 914398 h 923906"/>
            <a:gd name="connsiteX9" fmla="*/ 141585 w 916461"/>
            <a:gd name="connsiteY9" fmla="*/ 613293 h 923906"/>
            <a:gd name="connsiteX10" fmla="*/ 0 w 916461"/>
            <a:gd name="connsiteY10" fmla="*/ 349269 h 923906"/>
            <a:gd name="connsiteX0" fmla="*/ 0 w 916461"/>
            <a:gd name="connsiteY0" fmla="*/ 349269 h 923906"/>
            <a:gd name="connsiteX1" fmla="*/ 262139 w 916461"/>
            <a:gd name="connsiteY1" fmla="*/ 223173 h 923906"/>
            <a:gd name="connsiteX2" fmla="*/ 457199 w 916461"/>
            <a:gd name="connsiteY2" fmla="*/ 0 h 923906"/>
            <a:gd name="connsiteX3" fmla="*/ 652259 w 916461"/>
            <a:gd name="connsiteY3" fmla="*/ 223173 h 923906"/>
            <a:gd name="connsiteX4" fmla="*/ 914398 w 916461"/>
            <a:gd name="connsiteY4" fmla="*/ 349269 h 923906"/>
            <a:gd name="connsiteX5" fmla="*/ 772813 w 916461"/>
            <a:gd name="connsiteY5" fmla="*/ 613293 h 923906"/>
            <a:gd name="connsiteX6" fmla="*/ 739764 w 916461"/>
            <a:gd name="connsiteY6" fmla="*/ 914398 h 923906"/>
            <a:gd name="connsiteX7" fmla="*/ 457199 w 916461"/>
            <a:gd name="connsiteY7" fmla="*/ 854400 h 923906"/>
            <a:gd name="connsiteX8" fmla="*/ 174634 w 916461"/>
            <a:gd name="connsiteY8" fmla="*/ 914398 h 923906"/>
            <a:gd name="connsiteX9" fmla="*/ 141585 w 916461"/>
            <a:gd name="connsiteY9" fmla="*/ 613293 h 923906"/>
            <a:gd name="connsiteX10" fmla="*/ 0 w 916461"/>
            <a:gd name="connsiteY10" fmla="*/ 349269 h 923906"/>
            <a:gd name="connsiteX0" fmla="*/ 2063 w 918524"/>
            <a:gd name="connsiteY0" fmla="*/ 349269 h 923906"/>
            <a:gd name="connsiteX1" fmla="*/ 264202 w 918524"/>
            <a:gd name="connsiteY1" fmla="*/ 223173 h 923906"/>
            <a:gd name="connsiteX2" fmla="*/ 459262 w 918524"/>
            <a:gd name="connsiteY2" fmla="*/ 0 h 923906"/>
            <a:gd name="connsiteX3" fmla="*/ 654322 w 918524"/>
            <a:gd name="connsiteY3" fmla="*/ 223173 h 923906"/>
            <a:gd name="connsiteX4" fmla="*/ 916461 w 918524"/>
            <a:gd name="connsiteY4" fmla="*/ 349269 h 923906"/>
            <a:gd name="connsiteX5" fmla="*/ 774876 w 918524"/>
            <a:gd name="connsiteY5" fmla="*/ 613293 h 923906"/>
            <a:gd name="connsiteX6" fmla="*/ 741827 w 918524"/>
            <a:gd name="connsiteY6" fmla="*/ 914398 h 923906"/>
            <a:gd name="connsiteX7" fmla="*/ 459262 w 918524"/>
            <a:gd name="connsiteY7" fmla="*/ 854400 h 923906"/>
            <a:gd name="connsiteX8" fmla="*/ 176697 w 918524"/>
            <a:gd name="connsiteY8" fmla="*/ 914398 h 923906"/>
            <a:gd name="connsiteX9" fmla="*/ 143648 w 918524"/>
            <a:gd name="connsiteY9" fmla="*/ 613293 h 923906"/>
            <a:gd name="connsiteX10" fmla="*/ 2063 w 918524"/>
            <a:gd name="connsiteY10" fmla="*/ 349269 h 923906"/>
            <a:gd name="connsiteX0" fmla="*/ 2063 w 918524"/>
            <a:gd name="connsiteY0" fmla="*/ 349269 h 923906"/>
            <a:gd name="connsiteX1" fmla="*/ 264202 w 918524"/>
            <a:gd name="connsiteY1" fmla="*/ 223173 h 923906"/>
            <a:gd name="connsiteX2" fmla="*/ 459262 w 918524"/>
            <a:gd name="connsiteY2" fmla="*/ 0 h 923906"/>
            <a:gd name="connsiteX3" fmla="*/ 654322 w 918524"/>
            <a:gd name="connsiteY3" fmla="*/ 223173 h 923906"/>
            <a:gd name="connsiteX4" fmla="*/ 916461 w 918524"/>
            <a:gd name="connsiteY4" fmla="*/ 349269 h 923906"/>
            <a:gd name="connsiteX5" fmla="*/ 774876 w 918524"/>
            <a:gd name="connsiteY5" fmla="*/ 613293 h 923906"/>
            <a:gd name="connsiteX6" fmla="*/ 741827 w 918524"/>
            <a:gd name="connsiteY6" fmla="*/ 914398 h 923906"/>
            <a:gd name="connsiteX7" fmla="*/ 459262 w 918524"/>
            <a:gd name="connsiteY7" fmla="*/ 854400 h 923906"/>
            <a:gd name="connsiteX8" fmla="*/ 176697 w 918524"/>
            <a:gd name="connsiteY8" fmla="*/ 914398 h 923906"/>
            <a:gd name="connsiteX9" fmla="*/ 143648 w 918524"/>
            <a:gd name="connsiteY9" fmla="*/ 613293 h 923906"/>
            <a:gd name="connsiteX10" fmla="*/ 2063 w 918524"/>
            <a:gd name="connsiteY10" fmla="*/ 349269 h 923906"/>
            <a:gd name="connsiteX0" fmla="*/ 2063 w 918524"/>
            <a:gd name="connsiteY0" fmla="*/ 349269 h 923906"/>
            <a:gd name="connsiteX1" fmla="*/ 264202 w 918524"/>
            <a:gd name="connsiteY1" fmla="*/ 223173 h 923906"/>
            <a:gd name="connsiteX2" fmla="*/ 459262 w 918524"/>
            <a:gd name="connsiteY2" fmla="*/ 0 h 923906"/>
            <a:gd name="connsiteX3" fmla="*/ 654322 w 918524"/>
            <a:gd name="connsiteY3" fmla="*/ 223173 h 923906"/>
            <a:gd name="connsiteX4" fmla="*/ 916461 w 918524"/>
            <a:gd name="connsiteY4" fmla="*/ 349269 h 923906"/>
            <a:gd name="connsiteX5" fmla="*/ 774876 w 918524"/>
            <a:gd name="connsiteY5" fmla="*/ 613293 h 923906"/>
            <a:gd name="connsiteX6" fmla="*/ 741827 w 918524"/>
            <a:gd name="connsiteY6" fmla="*/ 914398 h 923906"/>
            <a:gd name="connsiteX7" fmla="*/ 459262 w 918524"/>
            <a:gd name="connsiteY7" fmla="*/ 854400 h 923906"/>
            <a:gd name="connsiteX8" fmla="*/ 176697 w 918524"/>
            <a:gd name="connsiteY8" fmla="*/ 914398 h 923906"/>
            <a:gd name="connsiteX9" fmla="*/ 143648 w 918524"/>
            <a:gd name="connsiteY9" fmla="*/ 613293 h 923906"/>
            <a:gd name="connsiteX10" fmla="*/ 2063 w 918524"/>
            <a:gd name="connsiteY10" fmla="*/ 349269 h 923906"/>
            <a:gd name="connsiteX0" fmla="*/ 2063 w 918524"/>
            <a:gd name="connsiteY0" fmla="*/ 349269 h 923906"/>
            <a:gd name="connsiteX1" fmla="*/ 264202 w 918524"/>
            <a:gd name="connsiteY1" fmla="*/ 223173 h 923906"/>
            <a:gd name="connsiteX2" fmla="*/ 459262 w 918524"/>
            <a:gd name="connsiteY2" fmla="*/ 0 h 923906"/>
            <a:gd name="connsiteX3" fmla="*/ 654322 w 918524"/>
            <a:gd name="connsiteY3" fmla="*/ 223173 h 923906"/>
            <a:gd name="connsiteX4" fmla="*/ 916461 w 918524"/>
            <a:gd name="connsiteY4" fmla="*/ 349269 h 923906"/>
            <a:gd name="connsiteX5" fmla="*/ 774876 w 918524"/>
            <a:gd name="connsiteY5" fmla="*/ 613293 h 923906"/>
            <a:gd name="connsiteX6" fmla="*/ 741827 w 918524"/>
            <a:gd name="connsiteY6" fmla="*/ 914398 h 923906"/>
            <a:gd name="connsiteX7" fmla="*/ 459262 w 918524"/>
            <a:gd name="connsiteY7" fmla="*/ 854400 h 923906"/>
            <a:gd name="connsiteX8" fmla="*/ 176697 w 918524"/>
            <a:gd name="connsiteY8" fmla="*/ 914398 h 923906"/>
            <a:gd name="connsiteX9" fmla="*/ 143648 w 918524"/>
            <a:gd name="connsiteY9" fmla="*/ 613293 h 923906"/>
            <a:gd name="connsiteX10" fmla="*/ 2063 w 918524"/>
            <a:gd name="connsiteY10" fmla="*/ 349269 h 923906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  <a:cxn ang="0">
              <a:pos x="connsiteX8" y="connsiteY8"/>
            </a:cxn>
            <a:cxn ang="0">
              <a:pos x="connsiteX9" y="connsiteY9"/>
            </a:cxn>
            <a:cxn ang="0">
              <a:pos x="connsiteX10" y="connsiteY10"/>
            </a:cxn>
          </a:cxnLst>
          <a:rect l="l" t="t" r="r" b="b"/>
          <a:pathLst>
            <a:path w="918524" h="923906">
              <a:moveTo>
                <a:pt x="2063" y="349269"/>
              </a:moveTo>
              <a:cubicBezTo>
                <a:pt x="22155" y="284249"/>
                <a:pt x="188002" y="281384"/>
                <a:pt x="264202" y="223173"/>
              </a:cubicBezTo>
              <a:cubicBezTo>
                <a:pt x="340402" y="164962"/>
                <a:pt x="394242" y="0"/>
                <a:pt x="459262" y="0"/>
              </a:cubicBezTo>
              <a:cubicBezTo>
                <a:pt x="524282" y="0"/>
                <a:pt x="578122" y="164962"/>
                <a:pt x="654322" y="223173"/>
              </a:cubicBezTo>
              <a:cubicBezTo>
                <a:pt x="730522" y="281384"/>
                <a:pt x="896369" y="284249"/>
                <a:pt x="916461" y="349269"/>
              </a:cubicBezTo>
              <a:cubicBezTo>
                <a:pt x="936553" y="414289"/>
                <a:pt x="803982" y="519105"/>
                <a:pt x="774876" y="613293"/>
              </a:cubicBezTo>
              <a:cubicBezTo>
                <a:pt x="745770" y="707481"/>
                <a:pt x="794429" y="874213"/>
                <a:pt x="741827" y="914398"/>
              </a:cubicBezTo>
              <a:cubicBezTo>
                <a:pt x="689225" y="954583"/>
                <a:pt x="553450" y="854400"/>
                <a:pt x="459262" y="854400"/>
              </a:cubicBezTo>
              <a:cubicBezTo>
                <a:pt x="365074" y="874399"/>
                <a:pt x="257367" y="928196"/>
                <a:pt x="176697" y="914398"/>
              </a:cubicBezTo>
              <a:cubicBezTo>
                <a:pt x="96027" y="900600"/>
                <a:pt x="172754" y="707481"/>
                <a:pt x="143648" y="613293"/>
              </a:cubicBezTo>
              <a:cubicBezTo>
                <a:pt x="114542" y="519105"/>
                <a:pt x="-18029" y="414289"/>
                <a:pt x="2063" y="349269"/>
              </a:cubicBezTo>
              <a:close/>
            </a:path>
          </a:pathLst>
        </a:custGeom>
        <a:solidFill xmlns:a="http://schemas.openxmlformats.org/drawingml/2006/main">
          <a:srgbClr val="FDDF03"/>
        </a:solidFill>
        <a:ln xmlns:a="http://schemas.openxmlformats.org/drawingml/2006/main" w="63500">
          <a:noFill/>
        </a:ln>
        <a:effectLst xmlns:a="http://schemas.openxmlformats.org/drawingml/2006/main">
          <a:outerShdw blurRad="190500" dist="63500" dir="5400000" algn="t" rotWithShape="0">
            <a:prstClr val="black">
              <a:alpha val="20000"/>
            </a:prstClr>
          </a:outerShdw>
        </a:effectLst>
        <a:scene3d xmlns:a="http://schemas.openxmlformats.org/drawingml/2006/main">
          <a:camera prst="orthographicFront"/>
          <a:lightRig rig="threePt" dir="t"/>
        </a:scene3d>
        <a:sp3d xmlns:a="http://schemas.openxmlformats.org/drawingml/2006/main" extrusionH="76200" contourW="31750" prstMaterial="plastic">
          <a:bevelT w="438150" h="158750" prst="angle"/>
          <a:bevelB w="88900"/>
          <a:extrusionClr>
            <a:srgbClr val="0DDBF1"/>
          </a:extrusionClr>
          <a:contourClr>
            <a:schemeClr val="bg1"/>
          </a:contourClr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zh-TW"/>
          </a:defPPr>
          <a:lvl1pPr marL="0" algn="l" defTabSz="995507" rtl="0" eaLnBrk="1" latinLnBrk="0" hangingPunct="1">
            <a:defRPr sz="196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97754" algn="l" defTabSz="995507" rtl="0" eaLnBrk="1" latinLnBrk="0" hangingPunct="1">
            <a:defRPr sz="196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95507" algn="l" defTabSz="995507" rtl="0" eaLnBrk="1" latinLnBrk="0" hangingPunct="1">
            <a:defRPr sz="196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493261" algn="l" defTabSz="995507" rtl="0" eaLnBrk="1" latinLnBrk="0" hangingPunct="1">
            <a:defRPr sz="196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991015" algn="l" defTabSz="995507" rtl="0" eaLnBrk="1" latinLnBrk="0" hangingPunct="1">
            <a:defRPr sz="196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488768" algn="l" defTabSz="995507" rtl="0" eaLnBrk="1" latinLnBrk="0" hangingPunct="1">
            <a:defRPr sz="196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986522" algn="l" defTabSz="995507" rtl="0" eaLnBrk="1" latinLnBrk="0" hangingPunct="1">
            <a:defRPr sz="196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484275" algn="l" defTabSz="995507" rtl="0" eaLnBrk="1" latinLnBrk="0" hangingPunct="1">
            <a:defRPr sz="196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982029" algn="l" defTabSz="995507" rtl="0" eaLnBrk="1" latinLnBrk="0" hangingPunct="1">
            <a:defRPr sz="196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zh-CN" alt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7046" cy="3418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30567" y="0"/>
            <a:ext cx="4307046" cy="3418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CF05FC-A9C3-41DD-AD43-2E35A565E190}" type="datetimeFigureOut">
              <a:rPr lang="zh-TW" altLang="en-US" smtClean="0"/>
              <a:t>2019/3/20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463758"/>
            <a:ext cx="4307046" cy="3418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30567" y="6463758"/>
            <a:ext cx="4307046" cy="3418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AABADA-DDF2-4903-9F62-EBAD4FE2B4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57370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7046" cy="3418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630567" y="0"/>
            <a:ext cx="4307046" cy="3418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A5C114-DB33-46F1-A530-08380D3D0D61}" type="datetimeFigureOut">
              <a:rPr lang="zh-TW" altLang="en-US" smtClean="0"/>
              <a:t>2019/3/20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344863" y="850900"/>
            <a:ext cx="3249612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93934" y="3275202"/>
            <a:ext cx="7951470" cy="267971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463758"/>
            <a:ext cx="4307046" cy="3418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630567" y="6463758"/>
            <a:ext cx="4307046" cy="3418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6F892C-B933-4974-A6C4-76BD4818100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5887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F892C-B933-4974-A6C4-76BD48181008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4637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由教師</a:t>
            </a:r>
            <a:r>
              <a:rPr lang="zh-TW" altLang="zh-TW" dirty="0" smtClean="0"/>
              <a:t>團隊</a:t>
            </a:r>
            <a:r>
              <a:rPr lang="zh-TW" altLang="zh-TW" dirty="0"/>
              <a:t>自行設計專屬於永福國小的友善校園大</a:t>
            </a:r>
            <a:r>
              <a:rPr lang="zh-TW" altLang="zh-TW" dirty="0" smtClean="0"/>
              <a:t>富翁</a:t>
            </a:r>
            <a:r>
              <a:rPr lang="zh-TW" altLang="en-US" dirty="0" smtClean="0"/>
              <a:t>，學生從特色桌遊體驗，玩出思考力。裡面的題目卡包含人權法治、交通安全、反霸凌、國防教育、性別平等等相關議題。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5096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F892C-B933-4974-A6C4-76BD48181008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2446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創新與特色四</a:t>
            </a:r>
            <a:r>
              <a:rPr lang="en-US" altLang="zh-TW" dirty="0" smtClean="0"/>
              <a:t>:</a:t>
            </a:r>
            <a:r>
              <a:rPr lang="zh-TW" altLang="en-US" dirty="0" smtClean="0"/>
              <a:t>辦理「</a:t>
            </a:r>
            <a:r>
              <a:rPr lang="zh-TW" altLang="en-US" dirty="0"/>
              <a:t>舊」愛做</a:t>
            </a:r>
            <a:r>
              <a:rPr lang="zh-TW" altLang="en-US" dirty="0" smtClean="0"/>
              <a:t>公益</a:t>
            </a:r>
            <a:r>
              <a:rPr lang="en-US" altLang="zh-TW" dirty="0" smtClean="0"/>
              <a:t>-</a:t>
            </a:r>
            <a:r>
              <a:rPr lang="zh-TW" altLang="en-US" dirty="0" smtClean="0"/>
              <a:t>跳蚤市場及春聯</a:t>
            </a:r>
            <a:r>
              <a:rPr lang="zh-TW" altLang="en-US" dirty="0"/>
              <a:t>比賽揮毫</a:t>
            </a:r>
            <a:r>
              <a:rPr lang="zh-TW" altLang="en-US" dirty="0" smtClean="0"/>
              <a:t>義賣活動，全數所得</a:t>
            </a:r>
            <a:r>
              <a:rPr lang="en-US" altLang="zh-TW" dirty="0" smtClean="0"/>
              <a:t>15709</a:t>
            </a:r>
            <a:r>
              <a:rPr lang="zh-TW" altLang="en-US" dirty="0" smtClean="0"/>
              <a:t>元挹注教育儲蓄專戶幫助弱勢學生與需急難救助之學生，讓學生學會尊重環境資源，並運用自己的能力給予他人幫助與關懷。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7107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dirty="0" smtClean="0"/>
              <a:t>除了創新特色活動，學校更重視品德的落實，強調透過服務學習活動，讓學生懂得尊重關懷他人，並付出行動。學校共有</a:t>
            </a:r>
            <a:r>
              <a:rPr lang="en-US" altLang="zh-TW" dirty="0" smtClean="0"/>
              <a:t>13</a:t>
            </a:r>
            <a:r>
              <a:rPr lang="zh-TW" altLang="en-US" dirty="0" smtClean="0"/>
              <a:t>個服務團隊，服務學生各項事務，更規畫大手愛小手服務幼生，大手護小手，全小六生服務小一生。更藉由服務活動和檢討會議讓學生學習自省，並作改進與修正。</a:t>
            </a:r>
            <a:endParaRPr lang="zh-TW" altLang="en-US" dirty="0"/>
          </a:p>
        </p:txBody>
      </p:sp>
      <p:sp>
        <p:nvSpPr>
          <p:cNvPr id="4" name="投影片編號版面配置區 3"/>
          <p:cNvSpPr txBox="1">
            <a:spLocks noGrp="1"/>
          </p:cNvSpPr>
          <p:nvPr/>
        </p:nvSpPr>
        <p:spPr>
          <a:xfrm>
            <a:off x="4189707" y="9368747"/>
            <a:ext cx="3206127" cy="493091"/>
          </a:xfrm>
          <a:prstGeom prst="rect">
            <a:avLst/>
          </a:prstGeom>
          <a:noFill/>
        </p:spPr>
        <p:txBody>
          <a:bodyPr lIns="91550" tIns="45775" rIns="91550" bIns="45775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414F5D1-D845-4F18-9B1C-A7C8BCEFDB6D}" type="slidenum">
              <a:rPr kumimoji="0" lang="zh-TW" altLang="en-US" sz="1200"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kumimoji="0" lang="zh-TW" altLang="en-US" sz="120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032384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服務學習更從校內擴展到校外，我們的童軍社、戲劇社、弦樂團和管樂團等進行公益演出，服務社區安養院，永福有愛，讓愛遠傳</a:t>
            </a:r>
            <a:r>
              <a:rPr lang="en-US" altLang="zh-TW" dirty="0" smtClean="0"/>
              <a:t>!</a:t>
            </a:r>
            <a:endParaRPr lang="zh-TW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4113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品格教育的內涵，包括道德認知、道德情感和道德實踐三方面的教育歷程。因此，我們運用校內外各項資源安排各年級不同的品德教育課程，讓學生透過課程體驗與自省，學會尊重生命、尊重他人與環境，培養孩子們的同理心，繼而對周遭人、事、物付出關懷。利用下課好好玩、科學好好玩、友善校園大富翁、舊愛送公益、校內外服務學習活動等特色活動，提供永福的孩子們道德實踐的場域與空間，增加孩子們與周遭萬物的互動機會，學會互相尊重，反省自身，內化品格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F892C-B933-4974-A6C4-76BD48181008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45388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F892C-B933-4974-A6C4-76BD48181008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0446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>
          <a:xfrm>
            <a:off x="993934" y="3275202"/>
            <a:ext cx="2385441" cy="2679710"/>
          </a:xfrm>
        </p:spPr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品德教育活動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的規劃與推動緊扣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學校願景，我們發揮創意、展現活力、讓學生充滿自信、懂得尊重、擁抱夢想</a:t>
            </a:r>
            <a:r>
              <a:rPr lang="zh-TW" altLang="en-US" dirty="0" smtClean="0">
                <a:latin typeface="新細明體" panose="02020500000000000000" pitchFamily="18" charset="-120"/>
                <a:ea typeface="書法家中楷體" panose="02010609010101010101" pitchFamily="49" charset="-120"/>
                <a:cs typeface="Times New Roman" panose="02020603050405020304" pitchFamily="18" charset="0"/>
              </a:rPr>
              <a:t>。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F892C-B933-4974-A6C4-76BD48181008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3764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除了正式課程融入品德教育外，我們利用校內外資源安排各年級不同的品德教育課程。</a:t>
            </a:r>
            <a:endParaRPr lang="zh-CN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070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除了安排啟發思辨的品德教育課程外，我們也重視環境形塑、典範學習，利用榮譽點數兌換獎品活動激勵學生。透過品德特色活動，讓學生體驗反思。</a:t>
            </a:r>
            <a:endParaRPr lang="zh-CN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301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我們品德教育的推動追求</a:t>
            </a:r>
            <a:r>
              <a:rPr lang="zh-TW" altLang="en-US" dirty="0"/>
              <a:t>效能與卓越</a:t>
            </a:r>
            <a:r>
              <a:rPr lang="zh-TW" altLang="en-US" dirty="0" smtClean="0"/>
              <a:t>，創新特色部分推行下課好好玩、科學好好玩、友善校園大富翁、舊愛送公益等活動，也定時針對各項活動開檢討會議或讓學生填寫回饋單。成效推廣部分</a:t>
            </a:r>
            <a:r>
              <a:rPr lang="en-US" altLang="zh-TW" dirty="0" smtClean="0"/>
              <a:t>:</a:t>
            </a:r>
            <a:r>
              <a:rPr lang="zh-TW" altLang="en-US" dirty="0" smtClean="0"/>
              <a:t>我們將重要議題也一起融入特色品德活動當中，也做課程的結合，並邀請特教班學生一起參加，推動普特共融。學生除了在活動中學會合作學習外，更明顯改善</a:t>
            </a:r>
            <a:r>
              <a:rPr lang="zh-TW" altLang="en-US" dirty="0"/>
              <a:t>了學生走廊奔跑問題，學生受傷</a:t>
            </a:r>
            <a:r>
              <a:rPr lang="zh-TW" altLang="en-US" dirty="0" smtClean="0"/>
              <a:t>數明顯下降了</a:t>
            </a:r>
            <a:r>
              <a:rPr lang="en-US" altLang="zh-TW" dirty="0" smtClean="0"/>
              <a:t>57</a:t>
            </a:r>
            <a:r>
              <a:rPr lang="en-US" altLang="zh-TW" dirty="0"/>
              <a:t>%</a:t>
            </a:r>
            <a:r>
              <a:rPr lang="zh-TW" altLang="en-US" dirty="0"/>
              <a:t>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F892C-B933-4974-A6C4-76BD48181008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1134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創新特色活動一  下課</a:t>
            </a:r>
            <a:r>
              <a:rPr lang="zh-TW" altLang="en-US" dirty="0"/>
              <a:t>好</a:t>
            </a:r>
            <a:r>
              <a:rPr lang="zh-TW" altLang="en-US" dirty="0" smtClean="0"/>
              <a:t>好玩，規劃了</a:t>
            </a:r>
            <a:r>
              <a:rPr lang="en-US" altLang="zh-TW" dirty="0" smtClean="0"/>
              <a:t>20</a:t>
            </a:r>
            <a:r>
              <a:rPr lang="zh-TW" altLang="en-US" dirty="0" smtClean="0"/>
              <a:t>個體驗站，讓學生在下課時進行活動，學習共享資源，相互尊重。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1669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下課好好玩活動依據學校願景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dirty="0" smtClean="0"/>
              <a:t>學生能力進行規劃，同時結合課程，讓學生從玩中學，學中玩，玩出學習力的同時，從體驗中學習愛惜公物、遵守遊戲規則，與他人相互尊重。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F892C-B933-4974-A6C4-76BD48181008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57941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另外，從下課好好玩延伸規劃了</a:t>
            </a:r>
            <a:r>
              <a:rPr lang="zh-CN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科學</a:t>
            </a:r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好</a:t>
            </a:r>
            <a:r>
              <a:rPr lang="zh-CN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好玩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活動，透過課程教學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學生實作，最後由學生主導、自發規劃科學體驗遊戲。學生自行收集材料，廢物再利用，自行製作科學好好玩活動的用品，甚至到特教班指導特教學生玩科學遊戲。</a:t>
            </a:r>
            <a:endParaRPr lang="zh-CN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324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學生從課程實驗進行創意發想製作，從體驗活動中學習服務的精神。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F892C-B933-4974-A6C4-76BD48181008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3317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A839-CCFD-401B-8D16-A086E56F36F5}" type="datetimeFigureOut">
              <a:rPr lang="zh-TW" altLang="en-US" smtClean="0"/>
              <a:t>2019/3/20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DC8A5-6B40-4515-82AE-DFA1F18446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4765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A839-CCFD-401B-8D16-A086E56F36F5}" type="datetimeFigureOut">
              <a:rPr lang="zh-TW" altLang="en-US" smtClean="0"/>
              <a:t>2019/3/20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DC8A5-6B40-4515-82AE-DFA1F18446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7950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A839-CCFD-401B-8D16-A086E56F36F5}" type="datetimeFigureOut">
              <a:rPr lang="zh-TW" altLang="en-US" smtClean="0"/>
              <a:t>2019/3/20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DC8A5-6B40-4515-82AE-DFA1F18446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6071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275210" y="2193722"/>
            <a:ext cx="1922274" cy="2416263"/>
          </a:xfrm>
          <a:custGeom>
            <a:avLst/>
            <a:gdLst>
              <a:gd name="connsiteX0" fmla="*/ 1095996 w 2191992"/>
              <a:gd name="connsiteY0" fmla="*/ 0 h 2191990"/>
              <a:gd name="connsiteX1" fmla="*/ 2191992 w 2191992"/>
              <a:gd name="connsiteY1" fmla="*/ 1095995 h 2191990"/>
              <a:gd name="connsiteX2" fmla="*/ 1095996 w 2191992"/>
              <a:gd name="connsiteY2" fmla="*/ 2191990 h 2191990"/>
              <a:gd name="connsiteX3" fmla="*/ 0 w 2191992"/>
              <a:gd name="connsiteY3" fmla="*/ 1095995 h 2191990"/>
              <a:gd name="connsiteX4" fmla="*/ 1095996 w 2191992"/>
              <a:gd name="connsiteY4" fmla="*/ 0 h 219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1992" h="2191990">
                <a:moveTo>
                  <a:pt x="1095996" y="0"/>
                </a:moveTo>
                <a:cubicBezTo>
                  <a:pt x="1701298" y="0"/>
                  <a:pt x="2191992" y="490694"/>
                  <a:pt x="2191992" y="1095995"/>
                </a:cubicBezTo>
                <a:cubicBezTo>
                  <a:pt x="2191992" y="1701296"/>
                  <a:pt x="1701298" y="2191990"/>
                  <a:pt x="1095996" y="2191990"/>
                </a:cubicBezTo>
                <a:cubicBezTo>
                  <a:pt x="490694" y="2191990"/>
                  <a:pt x="0" y="1701296"/>
                  <a:pt x="0" y="1095995"/>
                </a:cubicBezTo>
                <a:cubicBezTo>
                  <a:pt x="0" y="490694"/>
                  <a:pt x="490694" y="0"/>
                  <a:pt x="109599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245311" y="2018425"/>
            <a:ext cx="2201193" cy="2766859"/>
          </a:xfrm>
          <a:custGeom>
            <a:avLst/>
            <a:gdLst>
              <a:gd name="connsiteX0" fmla="*/ 1255023 w 2510046"/>
              <a:gd name="connsiteY0" fmla="*/ 0 h 2510044"/>
              <a:gd name="connsiteX1" fmla="*/ 2510046 w 2510046"/>
              <a:gd name="connsiteY1" fmla="*/ 1255022 h 2510044"/>
              <a:gd name="connsiteX2" fmla="*/ 1255023 w 2510046"/>
              <a:gd name="connsiteY2" fmla="*/ 2510044 h 2510044"/>
              <a:gd name="connsiteX3" fmla="*/ 0 w 2510046"/>
              <a:gd name="connsiteY3" fmla="*/ 1255022 h 2510044"/>
              <a:gd name="connsiteX4" fmla="*/ 1255023 w 2510046"/>
              <a:gd name="connsiteY4" fmla="*/ 0 h 251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0046" h="2510044">
                <a:moveTo>
                  <a:pt x="1255023" y="0"/>
                </a:moveTo>
                <a:cubicBezTo>
                  <a:pt x="1948153" y="0"/>
                  <a:pt x="2510046" y="561892"/>
                  <a:pt x="2510046" y="1255022"/>
                </a:cubicBezTo>
                <a:cubicBezTo>
                  <a:pt x="2510046" y="1948152"/>
                  <a:pt x="1948153" y="2510044"/>
                  <a:pt x="1255023" y="2510044"/>
                </a:cubicBezTo>
                <a:cubicBezTo>
                  <a:pt x="561893" y="2510044"/>
                  <a:pt x="0" y="1948152"/>
                  <a:pt x="0" y="1255022"/>
                </a:cubicBezTo>
                <a:cubicBezTo>
                  <a:pt x="0" y="561892"/>
                  <a:pt x="561893" y="0"/>
                  <a:pt x="125502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7494330" y="2193722"/>
            <a:ext cx="1922274" cy="2416263"/>
          </a:xfrm>
          <a:custGeom>
            <a:avLst/>
            <a:gdLst>
              <a:gd name="connsiteX0" fmla="*/ 1095996 w 2191992"/>
              <a:gd name="connsiteY0" fmla="*/ 0 h 2191990"/>
              <a:gd name="connsiteX1" fmla="*/ 2191992 w 2191992"/>
              <a:gd name="connsiteY1" fmla="*/ 1095995 h 2191990"/>
              <a:gd name="connsiteX2" fmla="*/ 1095996 w 2191992"/>
              <a:gd name="connsiteY2" fmla="*/ 2191990 h 2191990"/>
              <a:gd name="connsiteX3" fmla="*/ 0 w 2191992"/>
              <a:gd name="connsiteY3" fmla="*/ 1095995 h 2191990"/>
              <a:gd name="connsiteX4" fmla="*/ 1095996 w 2191992"/>
              <a:gd name="connsiteY4" fmla="*/ 0 h 219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1992" h="2191990">
                <a:moveTo>
                  <a:pt x="1095996" y="0"/>
                </a:moveTo>
                <a:cubicBezTo>
                  <a:pt x="1701298" y="0"/>
                  <a:pt x="2191992" y="490694"/>
                  <a:pt x="2191992" y="1095995"/>
                </a:cubicBezTo>
                <a:cubicBezTo>
                  <a:pt x="2191992" y="1701296"/>
                  <a:pt x="1701298" y="2191990"/>
                  <a:pt x="1095996" y="2191990"/>
                </a:cubicBezTo>
                <a:cubicBezTo>
                  <a:pt x="490694" y="2191990"/>
                  <a:pt x="0" y="1701296"/>
                  <a:pt x="0" y="1095995"/>
                </a:cubicBezTo>
                <a:cubicBezTo>
                  <a:pt x="0" y="490694"/>
                  <a:pt x="490694" y="0"/>
                  <a:pt x="109599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96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A839-CCFD-401B-8D16-A086E56F36F5}" type="datetimeFigureOut">
              <a:rPr lang="zh-TW" altLang="en-US" smtClean="0"/>
              <a:t>2019/3/20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DC8A5-6B40-4515-82AE-DFA1F18446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2453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A839-CCFD-401B-8D16-A086E56F36F5}" type="datetimeFigureOut">
              <a:rPr lang="zh-TW" altLang="en-US" smtClean="0"/>
              <a:t>2019/3/20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DC8A5-6B40-4515-82AE-DFA1F18446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6300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A839-CCFD-401B-8D16-A086E56F36F5}" type="datetimeFigureOut">
              <a:rPr lang="zh-TW" altLang="en-US" smtClean="0"/>
              <a:t>2019/3/20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DC8A5-6B40-4515-82AE-DFA1F18446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3662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A839-CCFD-401B-8D16-A086E56F36F5}" type="datetimeFigureOut">
              <a:rPr lang="zh-TW" altLang="en-US" smtClean="0"/>
              <a:t>2019/3/20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DC8A5-6B40-4515-82AE-DFA1F18446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6004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A839-CCFD-401B-8D16-A086E56F36F5}" type="datetimeFigureOut">
              <a:rPr lang="zh-TW" altLang="en-US" smtClean="0"/>
              <a:t>2019/3/20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DC8A5-6B40-4515-82AE-DFA1F18446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8455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A839-CCFD-401B-8D16-A086E56F36F5}" type="datetimeFigureOut">
              <a:rPr lang="zh-TW" altLang="en-US" smtClean="0"/>
              <a:t>2019/3/20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DC8A5-6B40-4515-82AE-DFA1F18446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3075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A839-CCFD-401B-8D16-A086E56F36F5}" type="datetimeFigureOut">
              <a:rPr lang="zh-TW" altLang="en-US" smtClean="0"/>
              <a:t>2019/3/20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DC8A5-6B40-4515-82AE-DFA1F18446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366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A839-CCFD-401B-8D16-A086E56F36F5}" type="datetimeFigureOut">
              <a:rPr lang="zh-TW" altLang="en-US" smtClean="0"/>
              <a:t>2019/3/20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DC8A5-6B40-4515-82AE-DFA1F18446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7148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9A839-CCFD-401B-8D16-A086E56F36F5}" type="datetimeFigureOut">
              <a:rPr lang="zh-TW" altLang="en-US" smtClean="0"/>
              <a:t>2019/3/20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DC8A5-6B40-4515-82AE-DFA1F18446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027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03" r:id="rId12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51.xml"/><Relationship Id="rId13" Type="http://schemas.openxmlformats.org/officeDocument/2006/relationships/tags" Target="../tags/tag56.xml"/><Relationship Id="rId18" Type="http://schemas.openxmlformats.org/officeDocument/2006/relationships/tags" Target="../tags/tag61.xml"/><Relationship Id="rId26" Type="http://schemas.openxmlformats.org/officeDocument/2006/relationships/image" Target="../media/image54.png"/><Relationship Id="rId3" Type="http://schemas.openxmlformats.org/officeDocument/2006/relationships/tags" Target="../tags/tag46.xml"/><Relationship Id="rId21" Type="http://schemas.openxmlformats.org/officeDocument/2006/relationships/tags" Target="../tags/tag64.xml"/><Relationship Id="rId7" Type="http://schemas.openxmlformats.org/officeDocument/2006/relationships/tags" Target="../tags/tag50.xml"/><Relationship Id="rId12" Type="http://schemas.openxmlformats.org/officeDocument/2006/relationships/tags" Target="../tags/tag55.xml"/><Relationship Id="rId17" Type="http://schemas.openxmlformats.org/officeDocument/2006/relationships/tags" Target="../tags/tag60.xml"/><Relationship Id="rId25" Type="http://schemas.openxmlformats.org/officeDocument/2006/relationships/image" Target="../media/image53.jpeg"/><Relationship Id="rId2" Type="http://schemas.openxmlformats.org/officeDocument/2006/relationships/tags" Target="../tags/tag45.xml"/><Relationship Id="rId16" Type="http://schemas.openxmlformats.org/officeDocument/2006/relationships/tags" Target="../tags/tag59.xml"/><Relationship Id="rId20" Type="http://schemas.openxmlformats.org/officeDocument/2006/relationships/tags" Target="../tags/tag63.xml"/><Relationship Id="rId29" Type="http://schemas.openxmlformats.org/officeDocument/2006/relationships/image" Target="../media/image57.jpeg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tags" Target="../tags/tag54.xml"/><Relationship Id="rId24" Type="http://schemas.openxmlformats.org/officeDocument/2006/relationships/image" Target="../media/image3.jpg"/><Relationship Id="rId32" Type="http://schemas.openxmlformats.org/officeDocument/2006/relationships/image" Target="../media/image26.png"/><Relationship Id="rId5" Type="http://schemas.openxmlformats.org/officeDocument/2006/relationships/tags" Target="../tags/tag48.xml"/><Relationship Id="rId15" Type="http://schemas.openxmlformats.org/officeDocument/2006/relationships/tags" Target="../tags/tag58.xml"/><Relationship Id="rId23" Type="http://schemas.openxmlformats.org/officeDocument/2006/relationships/notesSlide" Target="../notesSlides/notesSlide10.xml"/><Relationship Id="rId28" Type="http://schemas.openxmlformats.org/officeDocument/2006/relationships/image" Target="../media/image56.jpeg"/><Relationship Id="rId10" Type="http://schemas.openxmlformats.org/officeDocument/2006/relationships/tags" Target="../tags/tag53.xml"/><Relationship Id="rId19" Type="http://schemas.openxmlformats.org/officeDocument/2006/relationships/tags" Target="../tags/tag62.xml"/><Relationship Id="rId31" Type="http://schemas.openxmlformats.org/officeDocument/2006/relationships/image" Target="../media/image59.jpeg"/><Relationship Id="rId4" Type="http://schemas.openxmlformats.org/officeDocument/2006/relationships/tags" Target="../tags/tag47.xml"/><Relationship Id="rId9" Type="http://schemas.openxmlformats.org/officeDocument/2006/relationships/tags" Target="../tags/tag52.xml"/><Relationship Id="rId14" Type="http://schemas.openxmlformats.org/officeDocument/2006/relationships/tags" Target="../tags/tag57.xml"/><Relationship Id="rId22" Type="http://schemas.openxmlformats.org/officeDocument/2006/relationships/slideLayout" Target="../slideLayouts/slideLayout12.xml"/><Relationship Id="rId27" Type="http://schemas.openxmlformats.org/officeDocument/2006/relationships/image" Target="../media/image55.jpeg"/><Relationship Id="rId30" Type="http://schemas.openxmlformats.org/officeDocument/2006/relationships/image" Target="../media/image58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microsoft.com/office/2007/relationships/diagramDrawing" Target="../diagrams/drawing8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7.xml"/><Relationship Id="rId12" Type="http://schemas.openxmlformats.org/officeDocument/2006/relationships/diagramColors" Target="../diagrams/colors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7.xml"/><Relationship Id="rId11" Type="http://schemas.openxmlformats.org/officeDocument/2006/relationships/diagramQuickStyle" Target="../diagrams/quickStyle8.xml"/><Relationship Id="rId5" Type="http://schemas.openxmlformats.org/officeDocument/2006/relationships/diagramLayout" Target="../diagrams/layout7.xml"/><Relationship Id="rId10" Type="http://schemas.openxmlformats.org/officeDocument/2006/relationships/diagramLayout" Target="../diagrams/layout8.xml"/><Relationship Id="rId4" Type="http://schemas.openxmlformats.org/officeDocument/2006/relationships/diagramData" Target="../diagrams/data7.xml"/><Relationship Id="rId9" Type="http://schemas.openxmlformats.org/officeDocument/2006/relationships/diagramData" Target="../diagrams/data8.xml"/><Relationship Id="rId1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image" Target="../media/image67.jpeg"/><Relationship Id="rId18" Type="http://schemas.openxmlformats.org/officeDocument/2006/relationships/image" Target="../media/image71.png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image" Target="../media/image3.jpg"/><Relationship Id="rId17" Type="http://schemas.openxmlformats.org/officeDocument/2006/relationships/image" Target="../media/image26.png"/><Relationship Id="rId2" Type="http://schemas.openxmlformats.org/officeDocument/2006/relationships/tags" Target="../tags/tag66.xml"/><Relationship Id="rId16" Type="http://schemas.openxmlformats.org/officeDocument/2006/relationships/image" Target="../media/image70.jpeg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notesSlide" Target="../notesSlides/notesSlide12.xml"/><Relationship Id="rId5" Type="http://schemas.openxmlformats.org/officeDocument/2006/relationships/tags" Target="../tags/tag69.xml"/><Relationship Id="rId15" Type="http://schemas.openxmlformats.org/officeDocument/2006/relationships/image" Target="../media/image69.jpeg"/><Relationship Id="rId10" Type="http://schemas.openxmlformats.org/officeDocument/2006/relationships/slideLayout" Target="../slideLayouts/slideLayout12.xml"/><Relationship Id="rId4" Type="http://schemas.openxmlformats.org/officeDocument/2006/relationships/tags" Target="../tags/tag68.xml"/><Relationship Id="rId9" Type="http://schemas.openxmlformats.org/officeDocument/2006/relationships/tags" Target="../tags/tag73.xml"/><Relationship Id="rId14" Type="http://schemas.openxmlformats.org/officeDocument/2006/relationships/image" Target="../media/image6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80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74.png"/><Relationship Id="rId12" Type="http://schemas.openxmlformats.org/officeDocument/2006/relationships/image" Target="../media/image7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jpeg"/><Relationship Id="rId15" Type="http://schemas.openxmlformats.org/officeDocument/2006/relationships/image" Target="../media/image26.png"/><Relationship Id="rId10" Type="http://schemas.openxmlformats.org/officeDocument/2006/relationships/image" Target="../media/image77.jpeg"/><Relationship Id="rId4" Type="http://schemas.openxmlformats.org/officeDocument/2006/relationships/image" Target="../media/image3.jpg"/><Relationship Id="rId9" Type="http://schemas.openxmlformats.org/officeDocument/2006/relationships/image" Target="../media/image76.jpeg"/><Relationship Id="rId14" Type="http://schemas.openxmlformats.org/officeDocument/2006/relationships/image" Target="../media/image8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13" Type="http://schemas.openxmlformats.org/officeDocument/2006/relationships/image" Target="../media/image8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3.jpeg"/><Relationship Id="rId12" Type="http://schemas.openxmlformats.org/officeDocument/2006/relationships/image" Target="../media/image88.jpe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82.jpeg"/><Relationship Id="rId11" Type="http://schemas.openxmlformats.org/officeDocument/2006/relationships/image" Target="../media/image87.png"/><Relationship Id="rId5" Type="http://schemas.openxmlformats.org/officeDocument/2006/relationships/image" Target="../media/image3.jpg"/><Relationship Id="rId10" Type="http://schemas.openxmlformats.org/officeDocument/2006/relationships/image" Target="../media/image86.jpe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8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&#19979;&#35506;&#22909;&#22909;&#29609;&#21697;&#24503;&#29256;.avi" TargetMode="External"/><Relationship Id="rId5" Type="http://schemas.openxmlformats.org/officeDocument/2006/relationships/image" Target="../media/image91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image" Target="../media/image5.emf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oleObject" Target="../embeddings/oleObject1.bin"/><Relationship Id="rId18" Type="http://schemas.openxmlformats.org/officeDocument/2006/relationships/image" Target="../media/image11.jpeg"/><Relationship Id="rId3" Type="http://schemas.openxmlformats.org/officeDocument/2006/relationships/tags" Target="../tags/tag2.xml"/><Relationship Id="rId21" Type="http://schemas.openxmlformats.org/officeDocument/2006/relationships/image" Target="../media/image14.jpeg"/><Relationship Id="rId7" Type="http://schemas.openxmlformats.org/officeDocument/2006/relationships/image" Target="../media/image6.png"/><Relationship Id="rId12" Type="http://schemas.microsoft.com/office/2007/relationships/diagramDrawing" Target="../diagrams/drawing3.xml"/><Relationship Id="rId17" Type="http://schemas.openxmlformats.org/officeDocument/2006/relationships/image" Target="../media/image10.jpeg"/><Relationship Id="rId2" Type="http://schemas.openxmlformats.org/officeDocument/2006/relationships/tags" Target="../tags/tag1.xml"/><Relationship Id="rId16" Type="http://schemas.openxmlformats.org/officeDocument/2006/relationships/image" Target="../media/image9.jpeg"/><Relationship Id="rId20" Type="http://schemas.openxmlformats.org/officeDocument/2006/relationships/image" Target="../media/image13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g"/><Relationship Id="rId11" Type="http://schemas.openxmlformats.org/officeDocument/2006/relationships/diagramColors" Target="../diagrams/colors3.xml"/><Relationship Id="rId24" Type="http://schemas.openxmlformats.org/officeDocument/2006/relationships/image" Target="../media/image17.jpe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8.png"/><Relationship Id="rId23" Type="http://schemas.openxmlformats.org/officeDocument/2006/relationships/image" Target="../media/image16.jpeg"/><Relationship Id="rId10" Type="http://schemas.openxmlformats.org/officeDocument/2006/relationships/diagramQuickStyle" Target="../diagrams/quickStyle3.xml"/><Relationship Id="rId19" Type="http://schemas.openxmlformats.org/officeDocument/2006/relationships/image" Target="../media/image12.jpeg"/><Relationship Id="rId4" Type="http://schemas.openxmlformats.org/officeDocument/2006/relationships/slideLayout" Target="../slideLayouts/slideLayout12.xml"/><Relationship Id="rId9" Type="http://schemas.openxmlformats.org/officeDocument/2006/relationships/diagramLayout" Target="../diagrams/layout3.xml"/><Relationship Id="rId14" Type="http://schemas.openxmlformats.org/officeDocument/2006/relationships/image" Target="../media/image7.emf"/><Relationship Id="rId22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18.jpeg"/><Relationship Id="rId18" Type="http://schemas.openxmlformats.org/officeDocument/2006/relationships/image" Target="../media/image23.jpe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3.jpg"/><Relationship Id="rId17" Type="http://schemas.openxmlformats.org/officeDocument/2006/relationships/image" Target="../media/image22.png"/><Relationship Id="rId2" Type="http://schemas.openxmlformats.org/officeDocument/2006/relationships/tags" Target="../tags/tag4.xml"/><Relationship Id="rId16" Type="http://schemas.openxmlformats.org/officeDocument/2006/relationships/image" Target="../media/image21.jpeg"/><Relationship Id="rId20" Type="http://schemas.openxmlformats.org/officeDocument/2006/relationships/image" Target="../media/image6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notesSlide" Target="../notesSlides/notesSlide4.xml"/><Relationship Id="rId5" Type="http://schemas.openxmlformats.org/officeDocument/2006/relationships/tags" Target="../tags/tag7.xml"/><Relationship Id="rId15" Type="http://schemas.openxmlformats.org/officeDocument/2006/relationships/image" Target="../media/image20.jpeg"/><Relationship Id="rId10" Type="http://schemas.openxmlformats.org/officeDocument/2006/relationships/slideLayout" Target="../slideLayouts/slideLayout12.xml"/><Relationship Id="rId19" Type="http://schemas.openxmlformats.org/officeDocument/2006/relationships/image" Target="../media/image24.png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image" Target="../media/image6.png"/><Relationship Id="rId3" Type="http://schemas.openxmlformats.org/officeDocument/2006/relationships/notesSlide" Target="../notesSlides/notesSlide5.xml"/><Relationship Id="rId7" Type="http://schemas.openxmlformats.org/officeDocument/2006/relationships/diagramQuickStyle" Target="../diagrams/quickStyle4.xml"/><Relationship Id="rId12" Type="http://schemas.openxmlformats.org/officeDocument/2006/relationships/chart" Target="../charts/chart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diagramLayout" Target="../diagrams/layout4.xml"/><Relationship Id="rId11" Type="http://schemas.openxmlformats.org/officeDocument/2006/relationships/chart" Target="../charts/chart1.xml"/><Relationship Id="rId5" Type="http://schemas.openxmlformats.org/officeDocument/2006/relationships/diagramData" Target="../diagrams/data4.xml"/><Relationship Id="rId10" Type="http://schemas.openxmlformats.org/officeDocument/2006/relationships/image" Target="../media/image25.jpeg"/><Relationship Id="rId4" Type="http://schemas.openxmlformats.org/officeDocument/2006/relationships/image" Target="../media/image3.jpg"/><Relationship Id="rId9" Type="http://schemas.microsoft.com/office/2007/relationships/diagramDrawing" Target="../diagrams/drawing4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25.xml"/><Relationship Id="rId18" Type="http://schemas.openxmlformats.org/officeDocument/2006/relationships/tags" Target="../tags/tag30.xml"/><Relationship Id="rId26" Type="http://schemas.openxmlformats.org/officeDocument/2006/relationships/tags" Target="../tags/tag38.xml"/><Relationship Id="rId39" Type="http://schemas.openxmlformats.org/officeDocument/2006/relationships/image" Target="../media/image32.png"/><Relationship Id="rId21" Type="http://schemas.openxmlformats.org/officeDocument/2006/relationships/tags" Target="../tags/tag33.xml"/><Relationship Id="rId34" Type="http://schemas.openxmlformats.org/officeDocument/2006/relationships/image" Target="../media/image27.jpg"/><Relationship Id="rId7" Type="http://schemas.openxmlformats.org/officeDocument/2006/relationships/tags" Target="../tags/tag19.xml"/><Relationship Id="rId12" Type="http://schemas.openxmlformats.org/officeDocument/2006/relationships/tags" Target="../tags/tag24.xml"/><Relationship Id="rId17" Type="http://schemas.openxmlformats.org/officeDocument/2006/relationships/tags" Target="../tags/tag29.xml"/><Relationship Id="rId25" Type="http://schemas.openxmlformats.org/officeDocument/2006/relationships/tags" Target="../tags/tag37.xml"/><Relationship Id="rId33" Type="http://schemas.openxmlformats.org/officeDocument/2006/relationships/image" Target="../media/image26.png"/><Relationship Id="rId38" Type="http://schemas.openxmlformats.org/officeDocument/2006/relationships/image" Target="../media/image31.jpeg"/><Relationship Id="rId2" Type="http://schemas.openxmlformats.org/officeDocument/2006/relationships/tags" Target="../tags/tag14.xml"/><Relationship Id="rId16" Type="http://schemas.openxmlformats.org/officeDocument/2006/relationships/tags" Target="../tags/tag28.xml"/><Relationship Id="rId20" Type="http://schemas.openxmlformats.org/officeDocument/2006/relationships/tags" Target="../tags/tag32.xml"/><Relationship Id="rId29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tags" Target="../tags/tag23.xml"/><Relationship Id="rId24" Type="http://schemas.openxmlformats.org/officeDocument/2006/relationships/tags" Target="../tags/tag36.xml"/><Relationship Id="rId32" Type="http://schemas.openxmlformats.org/officeDocument/2006/relationships/image" Target="../media/image5.emf"/><Relationship Id="rId37" Type="http://schemas.openxmlformats.org/officeDocument/2006/relationships/image" Target="../media/image30.jpeg"/><Relationship Id="rId40" Type="http://schemas.openxmlformats.org/officeDocument/2006/relationships/image" Target="../media/image33.jpg"/><Relationship Id="rId5" Type="http://schemas.openxmlformats.org/officeDocument/2006/relationships/tags" Target="../tags/tag17.xml"/><Relationship Id="rId15" Type="http://schemas.openxmlformats.org/officeDocument/2006/relationships/tags" Target="../tags/tag27.xml"/><Relationship Id="rId23" Type="http://schemas.openxmlformats.org/officeDocument/2006/relationships/tags" Target="../tags/tag35.xml"/><Relationship Id="rId28" Type="http://schemas.openxmlformats.org/officeDocument/2006/relationships/tags" Target="../tags/tag40.xml"/><Relationship Id="rId36" Type="http://schemas.openxmlformats.org/officeDocument/2006/relationships/image" Target="../media/image29.jpeg"/><Relationship Id="rId10" Type="http://schemas.openxmlformats.org/officeDocument/2006/relationships/tags" Target="../tags/tag22.xml"/><Relationship Id="rId19" Type="http://schemas.openxmlformats.org/officeDocument/2006/relationships/tags" Target="../tags/tag31.xml"/><Relationship Id="rId31" Type="http://schemas.openxmlformats.org/officeDocument/2006/relationships/image" Target="../media/image3.jpg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tags" Target="../tags/tag26.xml"/><Relationship Id="rId22" Type="http://schemas.openxmlformats.org/officeDocument/2006/relationships/tags" Target="../tags/tag34.xml"/><Relationship Id="rId27" Type="http://schemas.openxmlformats.org/officeDocument/2006/relationships/tags" Target="../tags/tag39.xml"/><Relationship Id="rId30" Type="http://schemas.openxmlformats.org/officeDocument/2006/relationships/notesSlide" Target="../notesSlides/notesSlide6.xml"/><Relationship Id="rId35" Type="http://schemas.openxmlformats.org/officeDocument/2006/relationships/image" Target="../media/image28.jpeg"/><Relationship Id="rId8" Type="http://schemas.openxmlformats.org/officeDocument/2006/relationships/tags" Target="../tags/tag20.xml"/><Relationship Id="rId3" Type="http://schemas.openxmlformats.org/officeDocument/2006/relationships/tags" Target="../tags/tag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5.png"/><Relationship Id="rId12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26.png"/><Relationship Id="rId10" Type="http://schemas.openxmlformats.org/officeDocument/2006/relationships/image" Target="../media/image38.jpeg"/><Relationship Id="rId4" Type="http://schemas.openxmlformats.org/officeDocument/2006/relationships/image" Target="../media/image3.jpg"/><Relationship Id="rId9" Type="http://schemas.openxmlformats.org/officeDocument/2006/relationships/image" Target="../media/image3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8.em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3.jpeg"/><Relationship Id="rId12" Type="http://schemas.openxmlformats.org/officeDocument/2006/relationships/image" Target="../media/image47.jpe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42.jpeg"/><Relationship Id="rId11" Type="http://schemas.openxmlformats.org/officeDocument/2006/relationships/image" Target="../media/image46.jpeg"/><Relationship Id="rId5" Type="http://schemas.openxmlformats.org/officeDocument/2006/relationships/image" Target="../media/image3.jp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openxmlformats.org/officeDocument/2006/relationships/diagramData" Target="../diagrams/data6.xml"/><Relationship Id="rId18" Type="http://schemas.openxmlformats.org/officeDocument/2006/relationships/image" Target="../media/image6.png"/><Relationship Id="rId3" Type="http://schemas.openxmlformats.org/officeDocument/2006/relationships/image" Target="../media/image3.jpg"/><Relationship Id="rId7" Type="http://schemas.openxmlformats.org/officeDocument/2006/relationships/diagramColors" Target="../diagrams/colors5.xml"/><Relationship Id="rId12" Type="http://schemas.openxmlformats.org/officeDocument/2006/relationships/image" Target="../media/image52.jpeg"/><Relationship Id="rId17" Type="http://schemas.microsoft.com/office/2007/relationships/diagramDrawing" Target="../diagrams/drawing6.xml"/><Relationship Id="rId2" Type="http://schemas.openxmlformats.org/officeDocument/2006/relationships/notesSlide" Target="../notesSlides/notesSlide9.xml"/><Relationship Id="rId16" Type="http://schemas.openxmlformats.org/officeDocument/2006/relationships/diagramColors" Target="../diagrams/colors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51.jpeg"/><Relationship Id="rId5" Type="http://schemas.openxmlformats.org/officeDocument/2006/relationships/diagramLayout" Target="../diagrams/layout5.xml"/><Relationship Id="rId15" Type="http://schemas.openxmlformats.org/officeDocument/2006/relationships/diagramQuickStyle" Target="../diagrams/quickStyle6.xml"/><Relationship Id="rId10" Type="http://schemas.openxmlformats.org/officeDocument/2006/relationships/image" Target="../media/image50.jpeg"/><Relationship Id="rId4" Type="http://schemas.openxmlformats.org/officeDocument/2006/relationships/diagramData" Target="../diagrams/data5.xml"/><Relationship Id="rId9" Type="http://schemas.openxmlformats.org/officeDocument/2006/relationships/image" Target="../media/image49.jpeg"/><Relationship Id="rId14" Type="http://schemas.openxmlformats.org/officeDocument/2006/relationships/diagramLayout" Target="../diagrams/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932" y="119709"/>
            <a:ext cx="3868780" cy="513465"/>
          </a:xfrm>
          <a:prstGeom prst="rect">
            <a:avLst/>
          </a:prstGeom>
        </p:spPr>
      </p:pic>
      <p:grpSp>
        <p:nvGrpSpPr>
          <p:cNvPr id="5" name="组合 8"/>
          <p:cNvGrpSpPr/>
          <p:nvPr/>
        </p:nvGrpSpPr>
        <p:grpSpPr>
          <a:xfrm flipH="1">
            <a:off x="336695" y="194906"/>
            <a:ext cx="2791543" cy="1590982"/>
            <a:chOff x="594424" y="1153191"/>
            <a:chExt cx="2605976" cy="1634460"/>
          </a:xfrm>
        </p:grpSpPr>
        <p:sp>
          <p:nvSpPr>
            <p:cNvPr id="6" name="任意多边形 9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 10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51">
            <a:extLst>
              <a:ext uri="{FF2B5EF4-FFF2-40B4-BE49-F238E27FC236}">
                <a16:creationId xmlns:a16="http://schemas.microsoft.com/office/drawing/2014/main" id="{243F4443-4A9B-4526-9E72-8FE6408A277D}"/>
              </a:ext>
            </a:extLst>
          </p:cNvPr>
          <p:cNvSpPr txBox="1"/>
          <p:nvPr/>
        </p:nvSpPr>
        <p:spPr>
          <a:xfrm>
            <a:off x="347918" y="1912603"/>
            <a:ext cx="494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 smtClean="0">
                <a:solidFill>
                  <a:srgbClr val="FF0066"/>
                </a:solidFill>
                <a:latin typeface="文鼎甜妞體P" panose="040B0900000000000000" pitchFamily="82" charset="-120"/>
                <a:ea typeface="文鼎甜妞體P" panose="040B0900000000000000" pitchFamily="82" charset="-120"/>
              </a:rPr>
              <a:t>品</a:t>
            </a:r>
            <a:r>
              <a:rPr lang="zh-TW" altLang="en-US" sz="8000" dirty="0">
                <a:solidFill>
                  <a:srgbClr val="FF0066"/>
                </a:solidFill>
                <a:latin typeface="文鼎甜妞體P" panose="040B0900000000000000" pitchFamily="82" charset="-120"/>
                <a:ea typeface="文鼎甜妞體P" panose="040B0900000000000000" pitchFamily="82" charset="-120"/>
              </a:rPr>
              <a:t>德</a:t>
            </a:r>
            <a:r>
              <a:rPr lang="zh-TW" altLang="en-US" sz="8000" dirty="0" smtClean="0">
                <a:solidFill>
                  <a:srgbClr val="FF0066"/>
                </a:solidFill>
                <a:latin typeface="文鼎甜妞體P" panose="040B0900000000000000" pitchFamily="82" charset="-120"/>
                <a:ea typeface="文鼎甜妞體P" panose="040B0900000000000000" pitchFamily="82" charset="-120"/>
              </a:rPr>
              <a:t>列車</a:t>
            </a:r>
            <a:endParaRPr lang="zh-TW" altLang="en-US" sz="8000" dirty="0">
              <a:solidFill>
                <a:srgbClr val="FF0066"/>
              </a:solidFill>
              <a:latin typeface="文鼎甜妞體P" panose="040B0900000000000000" pitchFamily="82" charset="-120"/>
              <a:ea typeface="文鼎甜妞體P" panose="040B0900000000000000" pitchFamily="82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780965" y="3489297"/>
            <a:ext cx="620073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8000" dirty="0" smtClean="0">
                <a:solidFill>
                  <a:srgbClr val="FF0066"/>
                </a:solidFill>
                <a:latin typeface="文鼎甜妞體P" panose="040B0900000000000000" pitchFamily="82" charset="-120"/>
                <a:ea typeface="文鼎甜妞體P" panose="040B0900000000000000" pitchFamily="82" charset="-120"/>
              </a:rPr>
              <a:t>~</a:t>
            </a:r>
            <a:r>
              <a:rPr lang="zh-TW" altLang="en-US" sz="8000" dirty="0" smtClean="0">
                <a:solidFill>
                  <a:srgbClr val="FF0066"/>
                </a:solidFill>
                <a:latin typeface="文鼎甜妞體P" panose="040B0900000000000000" pitchFamily="82" charset="-120"/>
                <a:ea typeface="文鼎甜妞體P" panose="040B0900000000000000" pitchFamily="82" charset="-120"/>
              </a:rPr>
              <a:t>永福好品</a:t>
            </a:r>
            <a:r>
              <a:rPr lang="zh-TW" altLang="en-US" sz="8000" dirty="0">
                <a:solidFill>
                  <a:srgbClr val="FF0066"/>
                </a:solidFill>
                <a:latin typeface="文鼎甜妞體P" panose="040B0900000000000000" pitchFamily="82" charset="-120"/>
                <a:ea typeface="文鼎甜妞體P" panose="040B0900000000000000" pitchFamily="82" charset="-120"/>
              </a:rPr>
              <a:t>兒</a:t>
            </a:r>
            <a:endParaRPr lang="zh-TW" altLang="en-US" sz="8000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481" y="5704888"/>
            <a:ext cx="5399543" cy="1691643"/>
          </a:xfrm>
          <a:prstGeom prst="rect">
            <a:avLst/>
          </a:prstGeom>
        </p:spPr>
      </p:pic>
      <p:grpSp>
        <p:nvGrpSpPr>
          <p:cNvPr id="14" name="组合 11"/>
          <p:cNvGrpSpPr/>
          <p:nvPr/>
        </p:nvGrpSpPr>
        <p:grpSpPr>
          <a:xfrm>
            <a:off x="138601" y="62934"/>
            <a:ext cx="1274163" cy="1293709"/>
            <a:chOff x="2132930" y="1035327"/>
            <a:chExt cx="1307248" cy="1307248"/>
          </a:xfrm>
        </p:grpSpPr>
        <p:grpSp>
          <p:nvGrpSpPr>
            <p:cNvPr id="15" name="组合 12"/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17" name="椭圆 14"/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8" name="组合 15"/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8" name="直接连接符 25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6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组合 16"/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6" name="直接连接符 23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4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组合 17"/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4" name="直接连接符 21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2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组合 18"/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2" name="直接连接符 19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连接符 20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6" name="弧形 15"/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文字方塊 29"/>
          <p:cNvSpPr txBox="1"/>
          <p:nvPr/>
        </p:nvSpPr>
        <p:spPr>
          <a:xfrm>
            <a:off x="6551407" y="4959275"/>
            <a:ext cx="3184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7030A0"/>
                </a:solidFill>
              </a:rPr>
              <a:t>報告人</a:t>
            </a:r>
            <a:r>
              <a:rPr lang="en-US" altLang="zh-TW" sz="2000" b="1" dirty="0" smtClean="0">
                <a:solidFill>
                  <a:srgbClr val="7030A0"/>
                </a:solidFill>
              </a:rPr>
              <a:t>:</a:t>
            </a:r>
            <a:r>
              <a:rPr lang="zh-TW" altLang="en-US" sz="2000" b="1" dirty="0" smtClean="0">
                <a:solidFill>
                  <a:srgbClr val="7030A0"/>
                </a:solidFill>
              </a:rPr>
              <a:t>訓育組長 柯雅齡</a:t>
            </a:r>
            <a:endParaRPr lang="zh-TW" altLang="en-US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46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86" y="-15368"/>
            <a:ext cx="10746399" cy="7575043"/>
          </a:xfrm>
          <a:prstGeom prst="rect">
            <a:avLst/>
          </a:prstGeom>
        </p:spPr>
      </p:pic>
      <p:sp>
        <p:nvSpPr>
          <p:cNvPr id="48" name="MH_Other_11">
            <a:extLst>
              <a:ext uri="{FF2B5EF4-FFF2-40B4-BE49-F238E27FC236}">
                <a16:creationId xmlns:a16="http://schemas.microsoft.com/office/drawing/2014/main" id="{F4E54A1A-CD63-4AB8-BEA3-20083BF56B97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 rot="2179789">
            <a:off x="3294816" y="5590705"/>
            <a:ext cx="112148" cy="6574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6000">
                <a:schemeClr val="bg1">
                  <a:alpha val="51000"/>
                </a:schemeClr>
              </a:gs>
              <a:gs pos="30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49" name="MH_Other_23">
            <a:extLst>
              <a:ext uri="{FF2B5EF4-FFF2-40B4-BE49-F238E27FC236}">
                <a16:creationId xmlns:a16="http://schemas.microsoft.com/office/drawing/2014/main" id="{15A4024B-8517-4A2E-8EE6-62D0EEB1A5BE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 rot="2179789">
            <a:off x="7014759" y="5419586"/>
            <a:ext cx="110214" cy="6574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6000">
                <a:schemeClr val="bg1">
                  <a:alpha val="51000"/>
                </a:schemeClr>
              </a:gs>
              <a:gs pos="30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74" name="MH_Other_11">
            <a:extLst>
              <a:ext uri="{FF2B5EF4-FFF2-40B4-BE49-F238E27FC236}">
                <a16:creationId xmlns:a16="http://schemas.microsoft.com/office/drawing/2014/main" id="{F4E54A1A-CD63-4AB8-BEA3-20083BF56B97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 rot="2179789">
            <a:off x="3447216" y="5743105"/>
            <a:ext cx="112148" cy="6574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6000">
                <a:schemeClr val="bg1">
                  <a:alpha val="51000"/>
                </a:schemeClr>
              </a:gs>
              <a:gs pos="30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75" name="MH_Other_23">
            <a:extLst>
              <a:ext uri="{FF2B5EF4-FFF2-40B4-BE49-F238E27FC236}">
                <a16:creationId xmlns:a16="http://schemas.microsoft.com/office/drawing/2014/main" id="{15A4024B-8517-4A2E-8EE6-62D0EEB1A5BE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 rot="2179789">
            <a:off x="7167159" y="5571986"/>
            <a:ext cx="110214" cy="6574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6000">
                <a:schemeClr val="bg1">
                  <a:alpha val="51000"/>
                </a:schemeClr>
              </a:gs>
              <a:gs pos="30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38" name="矩形 37"/>
          <p:cNvSpPr/>
          <p:nvPr/>
        </p:nvSpPr>
        <p:spPr>
          <a:xfrm>
            <a:off x="-51729" y="3514915"/>
            <a:ext cx="2215029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大富翁製作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教師</a:t>
            </a:r>
            <a:endParaRPr lang="en-US" altLang="zh-TW" sz="2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ct val="120000"/>
              </a:lnSpc>
            </a:pP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團隊討論研發中</a:t>
            </a:r>
            <a:endParaRPr lang="zh-CN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-44720" y="6880095"/>
            <a:ext cx="2729599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友善校園大富翁體驗中</a:t>
            </a:r>
            <a:endParaRPr lang="zh-CN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2811302" y="6816759"/>
            <a:ext cx="2473141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大富翁遊戲規則說明</a:t>
            </a:r>
            <a:endParaRPr lang="zh-CN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818508" y="3636483"/>
            <a:ext cx="2330049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大富翁產出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前試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玩</a:t>
            </a:r>
            <a:endParaRPr lang="zh-CN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61" name="直接连接符 16">
            <a:extLst>
              <a:ext uri="{FF2B5EF4-FFF2-40B4-BE49-F238E27FC236}">
                <a16:creationId xmlns:a16="http://schemas.microsoft.com/office/drawing/2014/main" id="{AC8BA5D3-50FA-4643-9328-499D8CCB3D8D}"/>
              </a:ext>
            </a:extLst>
          </p:cNvPr>
          <p:cNvCxnSpPr>
            <a:cxnSpLocks noChangeShapeType="1"/>
          </p:cNvCxnSpPr>
          <p:nvPr>
            <p:custDataLst>
              <p:tags r:id="rId6"/>
            </p:custDataLst>
          </p:nvPr>
        </p:nvCxnSpPr>
        <p:spPr bwMode="auto">
          <a:xfrm>
            <a:off x="1451757" y="634980"/>
            <a:ext cx="3998912" cy="0"/>
          </a:xfrm>
          <a:prstGeom prst="line">
            <a:avLst/>
          </a:prstGeom>
          <a:noFill/>
          <a:ln w="28575" algn="ctr">
            <a:solidFill>
              <a:srgbClr val="E38F90"/>
            </a:solidFill>
            <a:round/>
            <a:headEnd/>
            <a:tailEnd type="oval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2" name="矩形 61">
            <a:extLst>
              <a:ext uri="{FF2B5EF4-FFF2-40B4-BE49-F238E27FC236}">
                <a16:creationId xmlns:a16="http://schemas.microsoft.com/office/drawing/2014/main" id="{CCD03960-735B-4BA3-89B7-997365DFBABA}"/>
              </a:ext>
            </a:extLst>
          </p:cNvPr>
          <p:cNvSpPr/>
          <p:nvPr/>
        </p:nvSpPr>
        <p:spPr>
          <a:xfrm>
            <a:off x="2100055" y="123189"/>
            <a:ext cx="3473795" cy="42986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 defTabSz="914400">
              <a:lnSpc>
                <a:spcPct val="120000"/>
              </a:lnSpc>
            </a:pPr>
            <a:r>
              <a:rPr lang="en-US" altLang="zh-TW" sz="2000" b="1" dirty="0" smtClean="0">
                <a:solidFill>
                  <a:srgbClr val="7030A0"/>
                </a:solidFill>
                <a:latin typeface="Arial"/>
                <a:ea typeface="微软雅黑"/>
              </a:rPr>
              <a:t>~</a:t>
            </a:r>
            <a:r>
              <a:rPr lang="zh-TW" altLang="en-US" sz="2000" b="1" dirty="0" smtClean="0">
                <a:solidFill>
                  <a:srgbClr val="7030A0"/>
                </a:solidFill>
                <a:latin typeface="Arial"/>
                <a:ea typeface="微软雅黑"/>
              </a:rPr>
              <a:t>特色</a:t>
            </a:r>
            <a:r>
              <a:rPr lang="zh-TW" altLang="en-US" sz="2000" b="1" dirty="0">
                <a:solidFill>
                  <a:srgbClr val="7030A0"/>
                </a:solidFill>
                <a:latin typeface="Arial"/>
                <a:ea typeface="微软雅黑"/>
              </a:rPr>
              <a:t>桌遊</a:t>
            </a:r>
            <a:r>
              <a:rPr lang="zh-TW" altLang="en-US" sz="2000" b="1" dirty="0" smtClean="0">
                <a:solidFill>
                  <a:srgbClr val="7030A0"/>
                </a:solidFill>
                <a:latin typeface="Arial"/>
                <a:ea typeface="微软雅黑"/>
              </a:rPr>
              <a:t>體驗   玩出</a:t>
            </a:r>
            <a:r>
              <a:rPr lang="zh-TW" altLang="en-US" sz="2000" b="1" dirty="0" smtClean="0">
                <a:solidFill>
                  <a:srgbClr val="FF0000"/>
                </a:solidFill>
                <a:latin typeface="Arial"/>
                <a:ea typeface="微软雅黑"/>
              </a:rPr>
              <a:t>思考力</a:t>
            </a:r>
            <a:endParaRPr lang="zh-TW" altLang="en-US" sz="2000" b="1" dirty="0">
              <a:solidFill>
                <a:srgbClr val="FF0000"/>
              </a:solidFill>
              <a:latin typeface="Arial"/>
              <a:ea typeface="微软雅黑"/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6D16F263-6911-49F3-801A-96D42981CD4B}"/>
              </a:ext>
            </a:extLst>
          </p:cNvPr>
          <p:cNvSpPr/>
          <p:nvPr/>
        </p:nvSpPr>
        <p:spPr>
          <a:xfrm>
            <a:off x="37816" y="28718"/>
            <a:ext cx="3302886" cy="5648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 defTabSz="914400">
              <a:lnSpc>
                <a:spcPct val="120000"/>
              </a:lnSpc>
            </a:pPr>
            <a:r>
              <a:rPr lang="en-US" altLang="zh-CN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微软雅黑"/>
              </a:rPr>
              <a:t> </a:t>
            </a:r>
            <a:r>
              <a:rPr lang="zh-TW" alt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微软雅黑"/>
              </a:rPr>
              <a:t>永福好品</a:t>
            </a:r>
            <a:r>
              <a:rPr lang="zh-TW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微软雅黑"/>
              </a:rPr>
              <a:t>兒</a:t>
            </a:r>
            <a:endParaRPr lang="zh-CN" altLang="en-US" sz="2800" b="1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ea typeface="微软雅黑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733549" y="2938667"/>
            <a:ext cx="2750865" cy="408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兩款友善校園大富翁</a:t>
            </a:r>
            <a:endParaRPr lang="zh-TW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8" name="MH_Picture_1"/>
          <p:cNvSpPr/>
          <p:nvPr>
            <p:custDataLst>
              <p:tags r:id="rId7"/>
            </p:custDataLst>
          </p:nvPr>
        </p:nvSpPr>
        <p:spPr>
          <a:xfrm>
            <a:off x="0" y="1165374"/>
            <a:ext cx="2348975" cy="2284682"/>
          </a:xfrm>
          <a:prstGeom prst="ellipse">
            <a:avLst/>
          </a:prstGeom>
          <a:noFill/>
          <a:ln w="19050" cap="flat" cmpd="sng" algn="ctr">
            <a:solidFill>
              <a:srgbClr val="1C75BC"/>
            </a:solidFill>
            <a:prstDash val="sysDash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6" name="MH_Picture_1"/>
          <p:cNvSpPr/>
          <p:nvPr>
            <p:custDataLst>
              <p:tags r:id="rId8"/>
            </p:custDataLst>
          </p:nvPr>
        </p:nvSpPr>
        <p:spPr>
          <a:xfrm>
            <a:off x="2902702" y="1213712"/>
            <a:ext cx="2353020" cy="2236343"/>
          </a:xfrm>
          <a:prstGeom prst="ellipse">
            <a:avLst/>
          </a:prstGeom>
          <a:noFill/>
          <a:ln w="19050" cap="flat" cmpd="sng" algn="ctr">
            <a:solidFill>
              <a:srgbClr val="1C75BC"/>
            </a:solidFill>
            <a:prstDash val="sysDash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8" name="MH_Picture_1"/>
          <p:cNvSpPr/>
          <p:nvPr>
            <p:custDataLst>
              <p:tags r:id="rId9"/>
            </p:custDataLst>
          </p:nvPr>
        </p:nvSpPr>
        <p:spPr>
          <a:xfrm>
            <a:off x="78162" y="4530931"/>
            <a:ext cx="2252605" cy="2247313"/>
          </a:xfrm>
          <a:prstGeom prst="ellipse">
            <a:avLst/>
          </a:prstGeom>
          <a:noFill/>
          <a:ln w="19050" cap="flat" cmpd="sng" algn="ctr">
            <a:solidFill>
              <a:srgbClr val="1C75BC"/>
            </a:solidFill>
            <a:prstDash val="sysDash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95" name="Group 4"/>
          <p:cNvGrpSpPr>
            <a:grpSpLocks noChangeAspect="1"/>
          </p:cNvGrpSpPr>
          <p:nvPr/>
        </p:nvGrpSpPr>
        <p:grpSpPr bwMode="auto">
          <a:xfrm rot="10800000" flipV="1">
            <a:off x="2385460" y="1996632"/>
            <a:ext cx="418077" cy="424103"/>
            <a:chOff x="2904" y="1451"/>
            <a:chExt cx="902" cy="915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96" name="Freeform 5"/>
            <p:cNvSpPr>
              <a:spLocks/>
            </p:cNvSpPr>
            <p:nvPr/>
          </p:nvSpPr>
          <p:spPr bwMode="auto">
            <a:xfrm>
              <a:off x="2904" y="1451"/>
              <a:ext cx="902" cy="915"/>
            </a:xfrm>
            <a:custGeom>
              <a:avLst/>
              <a:gdLst>
                <a:gd name="T0" fmla="*/ 291 w 335"/>
                <a:gd name="T1" fmla="*/ 2 h 340"/>
                <a:gd name="T2" fmla="*/ 196 w 335"/>
                <a:gd name="T3" fmla="*/ 68 h 340"/>
                <a:gd name="T4" fmla="*/ 132 w 335"/>
                <a:gd name="T5" fmla="*/ 167 h 340"/>
                <a:gd name="T6" fmla="*/ 134 w 335"/>
                <a:gd name="T7" fmla="*/ 166 h 340"/>
                <a:gd name="T8" fmla="*/ 124 w 335"/>
                <a:gd name="T9" fmla="*/ 152 h 340"/>
                <a:gd name="T10" fmla="*/ 109 w 335"/>
                <a:gd name="T11" fmla="*/ 130 h 340"/>
                <a:gd name="T12" fmla="*/ 78 w 335"/>
                <a:gd name="T13" fmla="*/ 87 h 340"/>
                <a:gd name="T14" fmla="*/ 75 w 335"/>
                <a:gd name="T15" fmla="*/ 87 h 340"/>
                <a:gd name="T16" fmla="*/ 0 w 335"/>
                <a:gd name="T17" fmla="*/ 322 h 340"/>
                <a:gd name="T18" fmla="*/ 3 w 335"/>
                <a:gd name="T19" fmla="*/ 324 h 340"/>
                <a:gd name="T20" fmla="*/ 187 w 335"/>
                <a:gd name="T21" fmla="*/ 340 h 340"/>
                <a:gd name="T22" fmla="*/ 190 w 335"/>
                <a:gd name="T23" fmla="*/ 337 h 340"/>
                <a:gd name="T24" fmla="*/ 159 w 335"/>
                <a:gd name="T25" fmla="*/ 267 h 340"/>
                <a:gd name="T26" fmla="*/ 181 w 335"/>
                <a:gd name="T27" fmla="*/ 199 h 340"/>
                <a:gd name="T28" fmla="*/ 333 w 335"/>
                <a:gd name="T29" fmla="*/ 98 h 340"/>
                <a:gd name="T30" fmla="*/ 334 w 335"/>
                <a:gd name="T31" fmla="*/ 95 h 340"/>
                <a:gd name="T32" fmla="*/ 306 w 335"/>
                <a:gd name="T33" fmla="*/ 31 h 340"/>
                <a:gd name="T34" fmla="*/ 293 w 335"/>
                <a:gd name="T35" fmla="*/ 3 h 340"/>
                <a:gd name="T36" fmla="*/ 290 w 335"/>
                <a:gd name="T37" fmla="*/ 5 h 340"/>
                <a:gd name="T38" fmla="*/ 301 w 335"/>
                <a:gd name="T39" fmla="*/ 29 h 340"/>
                <a:gd name="T40" fmla="*/ 331 w 335"/>
                <a:gd name="T41" fmla="*/ 97 h 340"/>
                <a:gd name="T42" fmla="*/ 332 w 335"/>
                <a:gd name="T43" fmla="*/ 94 h 340"/>
                <a:gd name="T44" fmla="*/ 173 w 335"/>
                <a:gd name="T45" fmla="*/ 202 h 340"/>
                <a:gd name="T46" fmla="*/ 154 w 335"/>
                <a:gd name="T47" fmla="*/ 264 h 340"/>
                <a:gd name="T48" fmla="*/ 186 w 335"/>
                <a:gd name="T49" fmla="*/ 339 h 340"/>
                <a:gd name="T50" fmla="*/ 188 w 335"/>
                <a:gd name="T51" fmla="*/ 336 h 340"/>
                <a:gd name="T52" fmla="*/ 2 w 335"/>
                <a:gd name="T53" fmla="*/ 320 h 340"/>
                <a:gd name="T54" fmla="*/ 4 w 335"/>
                <a:gd name="T55" fmla="*/ 323 h 340"/>
                <a:gd name="T56" fmla="*/ 78 w 335"/>
                <a:gd name="T57" fmla="*/ 88 h 340"/>
                <a:gd name="T58" fmla="*/ 75 w 335"/>
                <a:gd name="T59" fmla="*/ 89 h 340"/>
                <a:gd name="T60" fmla="*/ 107 w 335"/>
                <a:gd name="T61" fmla="*/ 135 h 340"/>
                <a:gd name="T62" fmla="*/ 124 w 335"/>
                <a:gd name="T63" fmla="*/ 160 h 340"/>
                <a:gd name="T64" fmla="*/ 133 w 335"/>
                <a:gd name="T65" fmla="*/ 170 h 340"/>
                <a:gd name="T66" fmla="*/ 136 w 335"/>
                <a:gd name="T67" fmla="*/ 168 h 340"/>
                <a:gd name="T68" fmla="*/ 197 w 335"/>
                <a:gd name="T69" fmla="*/ 73 h 340"/>
                <a:gd name="T70" fmla="*/ 292 w 335"/>
                <a:gd name="T71" fmla="*/ 6 h 340"/>
                <a:gd name="T72" fmla="*/ 291 w 335"/>
                <a:gd name="T73" fmla="*/ 2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35" h="340">
                  <a:moveTo>
                    <a:pt x="291" y="2"/>
                  </a:moveTo>
                  <a:cubicBezTo>
                    <a:pt x="254" y="15"/>
                    <a:pt x="223" y="40"/>
                    <a:pt x="196" y="68"/>
                  </a:cubicBezTo>
                  <a:cubicBezTo>
                    <a:pt x="169" y="97"/>
                    <a:pt x="146" y="130"/>
                    <a:pt x="132" y="167"/>
                  </a:cubicBezTo>
                  <a:cubicBezTo>
                    <a:pt x="133" y="167"/>
                    <a:pt x="133" y="166"/>
                    <a:pt x="134" y="166"/>
                  </a:cubicBezTo>
                  <a:cubicBezTo>
                    <a:pt x="130" y="165"/>
                    <a:pt x="127" y="156"/>
                    <a:pt x="124" y="152"/>
                  </a:cubicBezTo>
                  <a:cubicBezTo>
                    <a:pt x="119" y="144"/>
                    <a:pt x="114" y="137"/>
                    <a:pt x="109" y="130"/>
                  </a:cubicBezTo>
                  <a:cubicBezTo>
                    <a:pt x="98" y="116"/>
                    <a:pt x="87" y="102"/>
                    <a:pt x="78" y="87"/>
                  </a:cubicBezTo>
                  <a:cubicBezTo>
                    <a:pt x="77" y="85"/>
                    <a:pt x="75" y="86"/>
                    <a:pt x="75" y="87"/>
                  </a:cubicBezTo>
                  <a:cubicBezTo>
                    <a:pt x="52" y="166"/>
                    <a:pt x="27" y="244"/>
                    <a:pt x="0" y="322"/>
                  </a:cubicBezTo>
                  <a:cubicBezTo>
                    <a:pt x="0" y="323"/>
                    <a:pt x="1" y="324"/>
                    <a:pt x="3" y="324"/>
                  </a:cubicBezTo>
                  <a:cubicBezTo>
                    <a:pt x="64" y="312"/>
                    <a:pt x="127" y="328"/>
                    <a:pt x="187" y="340"/>
                  </a:cubicBezTo>
                  <a:cubicBezTo>
                    <a:pt x="189" y="340"/>
                    <a:pt x="190" y="338"/>
                    <a:pt x="190" y="337"/>
                  </a:cubicBezTo>
                  <a:cubicBezTo>
                    <a:pt x="179" y="314"/>
                    <a:pt x="165" y="292"/>
                    <a:pt x="159" y="267"/>
                  </a:cubicBezTo>
                  <a:cubicBezTo>
                    <a:pt x="152" y="241"/>
                    <a:pt x="165" y="218"/>
                    <a:pt x="181" y="199"/>
                  </a:cubicBezTo>
                  <a:cubicBezTo>
                    <a:pt x="219" y="150"/>
                    <a:pt x="274" y="116"/>
                    <a:pt x="333" y="98"/>
                  </a:cubicBezTo>
                  <a:cubicBezTo>
                    <a:pt x="334" y="98"/>
                    <a:pt x="335" y="96"/>
                    <a:pt x="334" y="95"/>
                  </a:cubicBezTo>
                  <a:cubicBezTo>
                    <a:pt x="322" y="75"/>
                    <a:pt x="315" y="52"/>
                    <a:pt x="306" y="31"/>
                  </a:cubicBezTo>
                  <a:cubicBezTo>
                    <a:pt x="302" y="21"/>
                    <a:pt x="297" y="12"/>
                    <a:pt x="293" y="3"/>
                  </a:cubicBezTo>
                  <a:cubicBezTo>
                    <a:pt x="292" y="0"/>
                    <a:pt x="288" y="2"/>
                    <a:pt x="290" y="5"/>
                  </a:cubicBezTo>
                  <a:cubicBezTo>
                    <a:pt x="293" y="13"/>
                    <a:pt x="297" y="21"/>
                    <a:pt x="301" y="29"/>
                  </a:cubicBezTo>
                  <a:cubicBezTo>
                    <a:pt x="311" y="52"/>
                    <a:pt x="318" y="76"/>
                    <a:pt x="331" y="97"/>
                  </a:cubicBezTo>
                  <a:cubicBezTo>
                    <a:pt x="331" y="96"/>
                    <a:pt x="332" y="95"/>
                    <a:pt x="332" y="94"/>
                  </a:cubicBezTo>
                  <a:cubicBezTo>
                    <a:pt x="269" y="113"/>
                    <a:pt x="213" y="149"/>
                    <a:pt x="173" y="202"/>
                  </a:cubicBezTo>
                  <a:cubicBezTo>
                    <a:pt x="159" y="220"/>
                    <a:pt x="150" y="241"/>
                    <a:pt x="154" y="264"/>
                  </a:cubicBezTo>
                  <a:cubicBezTo>
                    <a:pt x="158" y="291"/>
                    <a:pt x="175" y="315"/>
                    <a:pt x="186" y="339"/>
                  </a:cubicBezTo>
                  <a:cubicBezTo>
                    <a:pt x="187" y="338"/>
                    <a:pt x="188" y="337"/>
                    <a:pt x="188" y="336"/>
                  </a:cubicBezTo>
                  <a:cubicBezTo>
                    <a:pt x="127" y="324"/>
                    <a:pt x="64" y="308"/>
                    <a:pt x="2" y="320"/>
                  </a:cubicBezTo>
                  <a:cubicBezTo>
                    <a:pt x="3" y="321"/>
                    <a:pt x="3" y="322"/>
                    <a:pt x="4" y="323"/>
                  </a:cubicBezTo>
                  <a:cubicBezTo>
                    <a:pt x="31" y="245"/>
                    <a:pt x="56" y="167"/>
                    <a:pt x="78" y="88"/>
                  </a:cubicBezTo>
                  <a:cubicBezTo>
                    <a:pt x="77" y="88"/>
                    <a:pt x="76" y="89"/>
                    <a:pt x="75" y="89"/>
                  </a:cubicBezTo>
                  <a:cubicBezTo>
                    <a:pt x="84" y="105"/>
                    <a:pt x="96" y="120"/>
                    <a:pt x="107" y="135"/>
                  </a:cubicBezTo>
                  <a:cubicBezTo>
                    <a:pt x="113" y="143"/>
                    <a:pt x="119" y="151"/>
                    <a:pt x="124" y="160"/>
                  </a:cubicBezTo>
                  <a:cubicBezTo>
                    <a:pt x="127" y="164"/>
                    <a:pt x="128" y="168"/>
                    <a:pt x="133" y="170"/>
                  </a:cubicBezTo>
                  <a:cubicBezTo>
                    <a:pt x="134" y="170"/>
                    <a:pt x="135" y="169"/>
                    <a:pt x="136" y="168"/>
                  </a:cubicBezTo>
                  <a:cubicBezTo>
                    <a:pt x="149" y="133"/>
                    <a:pt x="172" y="101"/>
                    <a:pt x="197" y="73"/>
                  </a:cubicBezTo>
                  <a:cubicBezTo>
                    <a:pt x="223" y="44"/>
                    <a:pt x="255" y="18"/>
                    <a:pt x="292" y="6"/>
                  </a:cubicBezTo>
                  <a:cubicBezTo>
                    <a:pt x="294" y="5"/>
                    <a:pt x="293" y="1"/>
                    <a:pt x="29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6"/>
            <p:cNvSpPr>
              <a:spLocks/>
            </p:cNvSpPr>
            <p:nvPr/>
          </p:nvSpPr>
          <p:spPr bwMode="auto">
            <a:xfrm>
              <a:off x="2912" y="1540"/>
              <a:ext cx="883" cy="812"/>
            </a:xfrm>
            <a:custGeom>
              <a:avLst/>
              <a:gdLst>
                <a:gd name="T0" fmla="*/ 170 w 328"/>
                <a:gd name="T1" fmla="*/ 286 h 302"/>
                <a:gd name="T2" fmla="*/ 167 w 328"/>
                <a:gd name="T3" fmla="*/ 273 h 302"/>
                <a:gd name="T4" fmla="*/ 159 w 328"/>
                <a:gd name="T5" fmla="*/ 259 h 302"/>
                <a:gd name="T6" fmla="*/ 152 w 328"/>
                <a:gd name="T7" fmla="*/ 250 h 302"/>
                <a:gd name="T8" fmla="*/ 51 w 328"/>
                <a:gd name="T9" fmla="*/ 280 h 302"/>
                <a:gd name="T10" fmla="*/ 37 w 328"/>
                <a:gd name="T11" fmla="*/ 268 h 302"/>
                <a:gd name="T12" fmla="*/ 106 w 328"/>
                <a:gd name="T13" fmla="*/ 255 h 302"/>
                <a:gd name="T14" fmla="*/ 104 w 328"/>
                <a:gd name="T15" fmla="*/ 264 h 302"/>
                <a:gd name="T16" fmla="*/ 83 w 328"/>
                <a:gd name="T17" fmla="*/ 249 h 302"/>
                <a:gd name="T18" fmla="*/ 103 w 328"/>
                <a:gd name="T19" fmla="*/ 235 h 302"/>
                <a:gd name="T20" fmla="*/ 57 w 328"/>
                <a:gd name="T21" fmla="*/ 231 h 302"/>
                <a:gd name="T22" fmla="*/ 117 w 328"/>
                <a:gd name="T23" fmla="*/ 223 h 302"/>
                <a:gd name="T24" fmla="*/ 36 w 328"/>
                <a:gd name="T25" fmla="*/ 252 h 302"/>
                <a:gd name="T26" fmla="*/ 36 w 328"/>
                <a:gd name="T27" fmla="*/ 235 h 302"/>
                <a:gd name="T28" fmla="*/ 54 w 328"/>
                <a:gd name="T29" fmla="*/ 202 h 302"/>
                <a:gd name="T30" fmla="*/ 64 w 328"/>
                <a:gd name="T31" fmla="*/ 185 h 302"/>
                <a:gd name="T32" fmla="*/ 80 w 328"/>
                <a:gd name="T33" fmla="*/ 182 h 302"/>
                <a:gd name="T34" fmla="*/ 100 w 328"/>
                <a:gd name="T35" fmla="*/ 191 h 302"/>
                <a:gd name="T36" fmla="*/ 71 w 328"/>
                <a:gd name="T37" fmla="*/ 233 h 302"/>
                <a:gd name="T38" fmla="*/ 152 w 328"/>
                <a:gd name="T39" fmla="*/ 192 h 302"/>
                <a:gd name="T40" fmla="*/ 153 w 328"/>
                <a:gd name="T41" fmla="*/ 212 h 302"/>
                <a:gd name="T42" fmla="*/ 158 w 328"/>
                <a:gd name="T43" fmla="*/ 194 h 302"/>
                <a:gd name="T44" fmla="*/ 168 w 328"/>
                <a:gd name="T45" fmla="*/ 174 h 302"/>
                <a:gd name="T46" fmla="*/ 199 w 328"/>
                <a:gd name="T47" fmla="*/ 135 h 302"/>
                <a:gd name="T48" fmla="*/ 246 w 328"/>
                <a:gd name="T49" fmla="*/ 100 h 302"/>
                <a:gd name="T50" fmla="*/ 296 w 328"/>
                <a:gd name="T51" fmla="*/ 75 h 302"/>
                <a:gd name="T52" fmla="*/ 323 w 328"/>
                <a:gd name="T53" fmla="*/ 63 h 302"/>
                <a:gd name="T54" fmla="*/ 317 w 328"/>
                <a:gd name="T55" fmla="*/ 55 h 302"/>
                <a:gd name="T56" fmla="*/ 309 w 328"/>
                <a:gd name="T57" fmla="*/ 43 h 302"/>
                <a:gd name="T58" fmla="*/ 310 w 328"/>
                <a:gd name="T59" fmla="*/ 37 h 302"/>
                <a:gd name="T60" fmla="*/ 302 w 328"/>
                <a:gd name="T61" fmla="*/ 11 h 302"/>
                <a:gd name="T62" fmla="*/ 311 w 328"/>
                <a:gd name="T63" fmla="*/ 24 h 302"/>
                <a:gd name="T64" fmla="*/ 315 w 328"/>
                <a:gd name="T65" fmla="*/ 44 h 302"/>
                <a:gd name="T66" fmla="*/ 321 w 328"/>
                <a:gd name="T67" fmla="*/ 50 h 302"/>
                <a:gd name="T68" fmla="*/ 320 w 328"/>
                <a:gd name="T69" fmla="*/ 60 h 302"/>
                <a:gd name="T70" fmla="*/ 321 w 328"/>
                <a:gd name="T71" fmla="*/ 63 h 302"/>
                <a:gd name="T72" fmla="*/ 273 w 328"/>
                <a:gd name="T73" fmla="*/ 86 h 302"/>
                <a:gd name="T74" fmla="*/ 218 w 328"/>
                <a:gd name="T75" fmla="*/ 122 h 302"/>
                <a:gd name="T76" fmla="*/ 174 w 328"/>
                <a:gd name="T77" fmla="*/ 165 h 302"/>
                <a:gd name="T78" fmla="*/ 157 w 328"/>
                <a:gd name="T79" fmla="*/ 189 h 302"/>
                <a:gd name="T80" fmla="*/ 150 w 328"/>
                <a:gd name="T81" fmla="*/ 220 h 302"/>
                <a:gd name="T82" fmla="*/ 156 w 328"/>
                <a:gd name="T83" fmla="*/ 198 h 302"/>
                <a:gd name="T84" fmla="*/ 144 w 328"/>
                <a:gd name="T85" fmla="*/ 186 h 302"/>
                <a:gd name="T86" fmla="*/ 42 w 328"/>
                <a:gd name="T87" fmla="*/ 247 h 302"/>
                <a:gd name="T88" fmla="*/ 34 w 328"/>
                <a:gd name="T89" fmla="*/ 225 h 302"/>
                <a:gd name="T90" fmla="*/ 48 w 328"/>
                <a:gd name="T91" fmla="*/ 206 h 302"/>
                <a:gd name="T92" fmla="*/ 40 w 328"/>
                <a:gd name="T93" fmla="*/ 203 h 302"/>
                <a:gd name="T94" fmla="*/ 23 w 328"/>
                <a:gd name="T95" fmla="*/ 234 h 302"/>
                <a:gd name="T96" fmla="*/ 15 w 328"/>
                <a:gd name="T97" fmla="*/ 254 h 302"/>
                <a:gd name="T98" fmla="*/ 10 w 328"/>
                <a:gd name="T99" fmla="*/ 269 h 302"/>
                <a:gd name="T100" fmla="*/ 37 w 328"/>
                <a:gd name="T101" fmla="*/ 252 h 302"/>
                <a:gd name="T102" fmla="*/ 152 w 328"/>
                <a:gd name="T103" fmla="*/ 202 h 302"/>
                <a:gd name="T104" fmla="*/ 142 w 328"/>
                <a:gd name="T105" fmla="*/ 236 h 302"/>
                <a:gd name="T106" fmla="*/ 151 w 328"/>
                <a:gd name="T107" fmla="*/ 236 h 302"/>
                <a:gd name="T108" fmla="*/ 113 w 328"/>
                <a:gd name="T109" fmla="*/ 261 h 302"/>
                <a:gd name="T110" fmla="*/ 93 w 328"/>
                <a:gd name="T111" fmla="*/ 245 h 302"/>
                <a:gd name="T112" fmla="*/ 23 w 328"/>
                <a:gd name="T113" fmla="*/ 281 h 302"/>
                <a:gd name="T114" fmla="*/ 86 w 328"/>
                <a:gd name="T115" fmla="*/ 272 h 302"/>
                <a:gd name="T116" fmla="*/ 76 w 328"/>
                <a:gd name="T117" fmla="*/ 279 h 302"/>
                <a:gd name="T118" fmla="*/ 160 w 328"/>
                <a:gd name="T119" fmla="*/ 268 h 302"/>
                <a:gd name="T120" fmla="*/ 164 w 328"/>
                <a:gd name="T121" fmla="*/ 282 h 302"/>
                <a:gd name="T122" fmla="*/ 176 w 328"/>
                <a:gd name="T123" fmla="*/ 29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28" h="302">
                  <a:moveTo>
                    <a:pt x="177" y="293"/>
                  </a:moveTo>
                  <a:cubicBezTo>
                    <a:pt x="172" y="296"/>
                    <a:pt x="167" y="297"/>
                    <a:pt x="161" y="298"/>
                  </a:cubicBezTo>
                  <a:cubicBezTo>
                    <a:pt x="161" y="299"/>
                    <a:pt x="161" y="300"/>
                    <a:pt x="162" y="302"/>
                  </a:cubicBezTo>
                  <a:cubicBezTo>
                    <a:pt x="167" y="300"/>
                    <a:pt x="173" y="298"/>
                    <a:pt x="178" y="294"/>
                  </a:cubicBezTo>
                  <a:cubicBezTo>
                    <a:pt x="179" y="293"/>
                    <a:pt x="178" y="290"/>
                    <a:pt x="176" y="291"/>
                  </a:cubicBezTo>
                  <a:cubicBezTo>
                    <a:pt x="170" y="292"/>
                    <a:pt x="164" y="294"/>
                    <a:pt x="158" y="295"/>
                  </a:cubicBezTo>
                  <a:cubicBezTo>
                    <a:pt x="159" y="297"/>
                    <a:pt x="159" y="298"/>
                    <a:pt x="160" y="299"/>
                  </a:cubicBezTo>
                  <a:cubicBezTo>
                    <a:pt x="165" y="297"/>
                    <a:pt x="170" y="294"/>
                    <a:pt x="176" y="291"/>
                  </a:cubicBezTo>
                  <a:cubicBezTo>
                    <a:pt x="178" y="290"/>
                    <a:pt x="176" y="287"/>
                    <a:pt x="174" y="288"/>
                  </a:cubicBezTo>
                  <a:cubicBezTo>
                    <a:pt x="167" y="291"/>
                    <a:pt x="161" y="291"/>
                    <a:pt x="154" y="291"/>
                  </a:cubicBezTo>
                  <a:cubicBezTo>
                    <a:pt x="154" y="292"/>
                    <a:pt x="155" y="293"/>
                    <a:pt x="155" y="295"/>
                  </a:cubicBezTo>
                  <a:cubicBezTo>
                    <a:pt x="160" y="289"/>
                    <a:pt x="166" y="289"/>
                    <a:pt x="172" y="286"/>
                  </a:cubicBezTo>
                  <a:cubicBezTo>
                    <a:pt x="171" y="285"/>
                    <a:pt x="171" y="284"/>
                    <a:pt x="170" y="283"/>
                  </a:cubicBezTo>
                  <a:cubicBezTo>
                    <a:pt x="163" y="286"/>
                    <a:pt x="156" y="289"/>
                    <a:pt x="149" y="292"/>
                  </a:cubicBezTo>
                  <a:cubicBezTo>
                    <a:pt x="149" y="293"/>
                    <a:pt x="150" y="295"/>
                    <a:pt x="150" y="296"/>
                  </a:cubicBezTo>
                  <a:cubicBezTo>
                    <a:pt x="157" y="292"/>
                    <a:pt x="163" y="289"/>
                    <a:pt x="170" y="286"/>
                  </a:cubicBezTo>
                  <a:cubicBezTo>
                    <a:pt x="172" y="285"/>
                    <a:pt x="171" y="281"/>
                    <a:pt x="169" y="282"/>
                  </a:cubicBezTo>
                  <a:cubicBezTo>
                    <a:pt x="160" y="285"/>
                    <a:pt x="151" y="288"/>
                    <a:pt x="143" y="291"/>
                  </a:cubicBezTo>
                  <a:cubicBezTo>
                    <a:pt x="143" y="293"/>
                    <a:pt x="144" y="294"/>
                    <a:pt x="144" y="295"/>
                  </a:cubicBezTo>
                  <a:cubicBezTo>
                    <a:pt x="152" y="290"/>
                    <a:pt x="160" y="285"/>
                    <a:pt x="169" y="281"/>
                  </a:cubicBezTo>
                  <a:cubicBezTo>
                    <a:pt x="168" y="280"/>
                    <a:pt x="167" y="279"/>
                    <a:pt x="166" y="278"/>
                  </a:cubicBezTo>
                  <a:cubicBezTo>
                    <a:pt x="159" y="284"/>
                    <a:pt x="151" y="287"/>
                    <a:pt x="142" y="289"/>
                  </a:cubicBezTo>
                  <a:cubicBezTo>
                    <a:pt x="143" y="290"/>
                    <a:pt x="143" y="292"/>
                    <a:pt x="144" y="293"/>
                  </a:cubicBezTo>
                  <a:cubicBezTo>
                    <a:pt x="151" y="290"/>
                    <a:pt x="157" y="285"/>
                    <a:pt x="164" y="282"/>
                  </a:cubicBezTo>
                  <a:cubicBezTo>
                    <a:pt x="166" y="281"/>
                    <a:pt x="165" y="278"/>
                    <a:pt x="163" y="278"/>
                  </a:cubicBezTo>
                  <a:cubicBezTo>
                    <a:pt x="152" y="282"/>
                    <a:pt x="143" y="287"/>
                    <a:pt x="132" y="290"/>
                  </a:cubicBezTo>
                  <a:cubicBezTo>
                    <a:pt x="133" y="291"/>
                    <a:pt x="133" y="293"/>
                    <a:pt x="134" y="294"/>
                  </a:cubicBezTo>
                  <a:cubicBezTo>
                    <a:pt x="144" y="289"/>
                    <a:pt x="153" y="282"/>
                    <a:pt x="163" y="277"/>
                  </a:cubicBezTo>
                  <a:cubicBezTo>
                    <a:pt x="166" y="277"/>
                    <a:pt x="165" y="273"/>
                    <a:pt x="162" y="274"/>
                  </a:cubicBezTo>
                  <a:cubicBezTo>
                    <a:pt x="151" y="277"/>
                    <a:pt x="140" y="284"/>
                    <a:pt x="128" y="288"/>
                  </a:cubicBezTo>
                  <a:cubicBezTo>
                    <a:pt x="126" y="289"/>
                    <a:pt x="127" y="292"/>
                    <a:pt x="129" y="292"/>
                  </a:cubicBezTo>
                  <a:cubicBezTo>
                    <a:pt x="143" y="287"/>
                    <a:pt x="154" y="279"/>
                    <a:pt x="167" y="273"/>
                  </a:cubicBezTo>
                  <a:cubicBezTo>
                    <a:pt x="169" y="272"/>
                    <a:pt x="168" y="268"/>
                    <a:pt x="166" y="269"/>
                  </a:cubicBezTo>
                  <a:cubicBezTo>
                    <a:pt x="150" y="273"/>
                    <a:pt x="137" y="285"/>
                    <a:pt x="120" y="288"/>
                  </a:cubicBezTo>
                  <a:cubicBezTo>
                    <a:pt x="121" y="289"/>
                    <a:pt x="121" y="290"/>
                    <a:pt x="122" y="292"/>
                  </a:cubicBezTo>
                  <a:cubicBezTo>
                    <a:pt x="137" y="284"/>
                    <a:pt x="152" y="277"/>
                    <a:pt x="167" y="268"/>
                  </a:cubicBezTo>
                  <a:cubicBezTo>
                    <a:pt x="166" y="267"/>
                    <a:pt x="166" y="266"/>
                    <a:pt x="165" y="265"/>
                  </a:cubicBezTo>
                  <a:cubicBezTo>
                    <a:pt x="149" y="274"/>
                    <a:pt x="133" y="282"/>
                    <a:pt x="115" y="285"/>
                  </a:cubicBezTo>
                  <a:cubicBezTo>
                    <a:pt x="115" y="286"/>
                    <a:pt x="116" y="288"/>
                    <a:pt x="116" y="289"/>
                  </a:cubicBezTo>
                  <a:cubicBezTo>
                    <a:pt x="131" y="282"/>
                    <a:pt x="144" y="272"/>
                    <a:pt x="160" y="268"/>
                  </a:cubicBezTo>
                  <a:cubicBezTo>
                    <a:pt x="160" y="266"/>
                    <a:pt x="160" y="265"/>
                    <a:pt x="159" y="264"/>
                  </a:cubicBezTo>
                  <a:cubicBezTo>
                    <a:pt x="141" y="271"/>
                    <a:pt x="123" y="279"/>
                    <a:pt x="104" y="284"/>
                  </a:cubicBezTo>
                  <a:cubicBezTo>
                    <a:pt x="104" y="285"/>
                    <a:pt x="105" y="286"/>
                    <a:pt x="105" y="287"/>
                  </a:cubicBezTo>
                  <a:cubicBezTo>
                    <a:pt x="124" y="279"/>
                    <a:pt x="144" y="273"/>
                    <a:pt x="162" y="262"/>
                  </a:cubicBezTo>
                  <a:cubicBezTo>
                    <a:pt x="164" y="261"/>
                    <a:pt x="162" y="258"/>
                    <a:pt x="160" y="259"/>
                  </a:cubicBezTo>
                  <a:cubicBezTo>
                    <a:pt x="142" y="269"/>
                    <a:pt x="121" y="282"/>
                    <a:pt x="100" y="282"/>
                  </a:cubicBezTo>
                  <a:cubicBezTo>
                    <a:pt x="101" y="283"/>
                    <a:pt x="101" y="285"/>
                    <a:pt x="101" y="286"/>
                  </a:cubicBezTo>
                  <a:cubicBezTo>
                    <a:pt x="120" y="276"/>
                    <a:pt x="139" y="266"/>
                    <a:pt x="159" y="259"/>
                  </a:cubicBezTo>
                  <a:cubicBezTo>
                    <a:pt x="159" y="258"/>
                    <a:pt x="158" y="257"/>
                    <a:pt x="158" y="256"/>
                  </a:cubicBezTo>
                  <a:cubicBezTo>
                    <a:pt x="133" y="268"/>
                    <a:pt x="106" y="276"/>
                    <a:pt x="80" y="283"/>
                  </a:cubicBezTo>
                  <a:cubicBezTo>
                    <a:pt x="80" y="284"/>
                    <a:pt x="81" y="285"/>
                    <a:pt x="81" y="287"/>
                  </a:cubicBezTo>
                  <a:cubicBezTo>
                    <a:pt x="95" y="281"/>
                    <a:pt x="109" y="276"/>
                    <a:pt x="124" y="271"/>
                  </a:cubicBezTo>
                  <a:cubicBezTo>
                    <a:pt x="136" y="266"/>
                    <a:pt x="147" y="259"/>
                    <a:pt x="160" y="257"/>
                  </a:cubicBezTo>
                  <a:cubicBezTo>
                    <a:pt x="160" y="256"/>
                    <a:pt x="159" y="255"/>
                    <a:pt x="159" y="254"/>
                  </a:cubicBezTo>
                  <a:cubicBezTo>
                    <a:pt x="145" y="260"/>
                    <a:pt x="131" y="263"/>
                    <a:pt x="117" y="267"/>
                  </a:cubicBezTo>
                  <a:cubicBezTo>
                    <a:pt x="104" y="271"/>
                    <a:pt x="91" y="277"/>
                    <a:pt x="77" y="278"/>
                  </a:cubicBezTo>
                  <a:cubicBezTo>
                    <a:pt x="77" y="280"/>
                    <a:pt x="77" y="281"/>
                    <a:pt x="78" y="282"/>
                  </a:cubicBezTo>
                  <a:cubicBezTo>
                    <a:pt x="100" y="268"/>
                    <a:pt x="127" y="262"/>
                    <a:pt x="151" y="251"/>
                  </a:cubicBezTo>
                  <a:cubicBezTo>
                    <a:pt x="153" y="250"/>
                    <a:pt x="151" y="246"/>
                    <a:pt x="149" y="247"/>
                  </a:cubicBezTo>
                  <a:cubicBezTo>
                    <a:pt x="123" y="256"/>
                    <a:pt x="98" y="266"/>
                    <a:pt x="73" y="277"/>
                  </a:cubicBezTo>
                  <a:cubicBezTo>
                    <a:pt x="70" y="278"/>
                    <a:pt x="72" y="281"/>
                    <a:pt x="74" y="281"/>
                  </a:cubicBezTo>
                  <a:cubicBezTo>
                    <a:pt x="87" y="278"/>
                    <a:pt x="98" y="273"/>
                    <a:pt x="109" y="267"/>
                  </a:cubicBezTo>
                  <a:cubicBezTo>
                    <a:pt x="124" y="260"/>
                    <a:pt x="139" y="257"/>
                    <a:pt x="154" y="253"/>
                  </a:cubicBezTo>
                  <a:cubicBezTo>
                    <a:pt x="154" y="252"/>
                    <a:pt x="153" y="251"/>
                    <a:pt x="152" y="250"/>
                  </a:cubicBezTo>
                  <a:cubicBezTo>
                    <a:pt x="146" y="262"/>
                    <a:pt x="126" y="263"/>
                    <a:pt x="114" y="265"/>
                  </a:cubicBezTo>
                  <a:cubicBezTo>
                    <a:pt x="96" y="267"/>
                    <a:pt x="79" y="273"/>
                    <a:pt x="63" y="280"/>
                  </a:cubicBezTo>
                  <a:cubicBezTo>
                    <a:pt x="64" y="281"/>
                    <a:pt x="64" y="283"/>
                    <a:pt x="65" y="284"/>
                  </a:cubicBezTo>
                  <a:cubicBezTo>
                    <a:pt x="74" y="279"/>
                    <a:pt x="83" y="277"/>
                    <a:pt x="92" y="274"/>
                  </a:cubicBezTo>
                  <a:cubicBezTo>
                    <a:pt x="95" y="274"/>
                    <a:pt x="94" y="270"/>
                    <a:pt x="91" y="270"/>
                  </a:cubicBezTo>
                  <a:cubicBezTo>
                    <a:pt x="80" y="273"/>
                    <a:pt x="69" y="276"/>
                    <a:pt x="58" y="278"/>
                  </a:cubicBezTo>
                  <a:cubicBezTo>
                    <a:pt x="56" y="279"/>
                    <a:pt x="57" y="282"/>
                    <a:pt x="59" y="282"/>
                  </a:cubicBezTo>
                  <a:cubicBezTo>
                    <a:pt x="69" y="280"/>
                    <a:pt x="77" y="277"/>
                    <a:pt x="86" y="272"/>
                  </a:cubicBezTo>
                  <a:cubicBezTo>
                    <a:pt x="88" y="271"/>
                    <a:pt x="86" y="268"/>
                    <a:pt x="84" y="269"/>
                  </a:cubicBezTo>
                  <a:cubicBezTo>
                    <a:pt x="71" y="275"/>
                    <a:pt x="58" y="280"/>
                    <a:pt x="44" y="281"/>
                  </a:cubicBezTo>
                  <a:cubicBezTo>
                    <a:pt x="41" y="281"/>
                    <a:pt x="41" y="285"/>
                    <a:pt x="44" y="285"/>
                  </a:cubicBezTo>
                  <a:cubicBezTo>
                    <a:pt x="52" y="285"/>
                    <a:pt x="60" y="282"/>
                    <a:pt x="68" y="278"/>
                  </a:cubicBezTo>
                  <a:cubicBezTo>
                    <a:pt x="70" y="276"/>
                    <a:pt x="68" y="273"/>
                    <a:pt x="66" y="274"/>
                  </a:cubicBezTo>
                  <a:cubicBezTo>
                    <a:pt x="53" y="277"/>
                    <a:pt x="40" y="279"/>
                    <a:pt x="26" y="282"/>
                  </a:cubicBezTo>
                  <a:cubicBezTo>
                    <a:pt x="24" y="282"/>
                    <a:pt x="25" y="286"/>
                    <a:pt x="27" y="286"/>
                  </a:cubicBezTo>
                  <a:cubicBezTo>
                    <a:pt x="35" y="286"/>
                    <a:pt x="43" y="283"/>
                    <a:pt x="51" y="280"/>
                  </a:cubicBezTo>
                  <a:cubicBezTo>
                    <a:pt x="52" y="279"/>
                    <a:pt x="52" y="276"/>
                    <a:pt x="50" y="276"/>
                  </a:cubicBezTo>
                  <a:cubicBezTo>
                    <a:pt x="38" y="277"/>
                    <a:pt x="27" y="280"/>
                    <a:pt x="16" y="280"/>
                  </a:cubicBezTo>
                  <a:cubicBezTo>
                    <a:pt x="16" y="282"/>
                    <a:pt x="16" y="283"/>
                    <a:pt x="16" y="284"/>
                  </a:cubicBezTo>
                  <a:cubicBezTo>
                    <a:pt x="22" y="283"/>
                    <a:pt x="28" y="281"/>
                    <a:pt x="33" y="280"/>
                  </a:cubicBezTo>
                  <a:cubicBezTo>
                    <a:pt x="35" y="279"/>
                    <a:pt x="35" y="275"/>
                    <a:pt x="33" y="276"/>
                  </a:cubicBezTo>
                  <a:cubicBezTo>
                    <a:pt x="24" y="277"/>
                    <a:pt x="15" y="279"/>
                    <a:pt x="7" y="282"/>
                  </a:cubicBezTo>
                  <a:cubicBezTo>
                    <a:pt x="4" y="283"/>
                    <a:pt x="5" y="286"/>
                    <a:pt x="8" y="286"/>
                  </a:cubicBezTo>
                  <a:cubicBezTo>
                    <a:pt x="13" y="284"/>
                    <a:pt x="17" y="282"/>
                    <a:pt x="23" y="281"/>
                  </a:cubicBezTo>
                  <a:cubicBezTo>
                    <a:pt x="22" y="280"/>
                    <a:pt x="21" y="279"/>
                    <a:pt x="21" y="277"/>
                  </a:cubicBezTo>
                  <a:cubicBezTo>
                    <a:pt x="15" y="280"/>
                    <a:pt x="9" y="282"/>
                    <a:pt x="2" y="283"/>
                  </a:cubicBezTo>
                  <a:cubicBezTo>
                    <a:pt x="3" y="284"/>
                    <a:pt x="3" y="285"/>
                    <a:pt x="3" y="287"/>
                  </a:cubicBezTo>
                  <a:cubicBezTo>
                    <a:pt x="21" y="281"/>
                    <a:pt x="38" y="271"/>
                    <a:pt x="55" y="265"/>
                  </a:cubicBezTo>
                  <a:cubicBezTo>
                    <a:pt x="55" y="263"/>
                    <a:pt x="54" y="262"/>
                    <a:pt x="54" y="261"/>
                  </a:cubicBezTo>
                  <a:cubicBezTo>
                    <a:pt x="38" y="268"/>
                    <a:pt x="22" y="272"/>
                    <a:pt x="5" y="276"/>
                  </a:cubicBezTo>
                  <a:cubicBezTo>
                    <a:pt x="6" y="277"/>
                    <a:pt x="6" y="278"/>
                    <a:pt x="7" y="280"/>
                  </a:cubicBezTo>
                  <a:cubicBezTo>
                    <a:pt x="17" y="275"/>
                    <a:pt x="27" y="272"/>
                    <a:pt x="37" y="268"/>
                  </a:cubicBezTo>
                  <a:cubicBezTo>
                    <a:pt x="40" y="267"/>
                    <a:pt x="39" y="264"/>
                    <a:pt x="36" y="264"/>
                  </a:cubicBezTo>
                  <a:cubicBezTo>
                    <a:pt x="26" y="266"/>
                    <a:pt x="17" y="269"/>
                    <a:pt x="7" y="272"/>
                  </a:cubicBezTo>
                  <a:cubicBezTo>
                    <a:pt x="8" y="273"/>
                    <a:pt x="8" y="274"/>
                    <a:pt x="9" y="275"/>
                  </a:cubicBezTo>
                  <a:cubicBezTo>
                    <a:pt x="21" y="269"/>
                    <a:pt x="35" y="265"/>
                    <a:pt x="48" y="259"/>
                  </a:cubicBezTo>
                  <a:cubicBezTo>
                    <a:pt x="51" y="258"/>
                    <a:pt x="50" y="255"/>
                    <a:pt x="47" y="256"/>
                  </a:cubicBezTo>
                  <a:cubicBezTo>
                    <a:pt x="34" y="260"/>
                    <a:pt x="21" y="265"/>
                    <a:pt x="8" y="272"/>
                  </a:cubicBezTo>
                  <a:cubicBezTo>
                    <a:pt x="6" y="272"/>
                    <a:pt x="7" y="275"/>
                    <a:pt x="9" y="275"/>
                  </a:cubicBezTo>
                  <a:cubicBezTo>
                    <a:pt x="39" y="274"/>
                    <a:pt x="64" y="254"/>
                    <a:pt x="92" y="245"/>
                  </a:cubicBezTo>
                  <a:cubicBezTo>
                    <a:pt x="91" y="244"/>
                    <a:pt x="90" y="243"/>
                    <a:pt x="90" y="242"/>
                  </a:cubicBezTo>
                  <a:cubicBezTo>
                    <a:pt x="73" y="260"/>
                    <a:pt x="45" y="265"/>
                    <a:pt x="22" y="271"/>
                  </a:cubicBezTo>
                  <a:cubicBezTo>
                    <a:pt x="20" y="272"/>
                    <a:pt x="20" y="275"/>
                    <a:pt x="22" y="275"/>
                  </a:cubicBezTo>
                  <a:cubicBezTo>
                    <a:pt x="50" y="280"/>
                    <a:pt x="68" y="246"/>
                    <a:pt x="95" y="252"/>
                  </a:cubicBezTo>
                  <a:cubicBezTo>
                    <a:pt x="94" y="251"/>
                    <a:pt x="94" y="250"/>
                    <a:pt x="94" y="248"/>
                  </a:cubicBezTo>
                  <a:cubicBezTo>
                    <a:pt x="75" y="265"/>
                    <a:pt x="47" y="263"/>
                    <a:pt x="26" y="275"/>
                  </a:cubicBezTo>
                  <a:cubicBezTo>
                    <a:pt x="24" y="277"/>
                    <a:pt x="26" y="279"/>
                    <a:pt x="28" y="279"/>
                  </a:cubicBezTo>
                  <a:cubicBezTo>
                    <a:pt x="55" y="273"/>
                    <a:pt x="79" y="257"/>
                    <a:pt x="106" y="255"/>
                  </a:cubicBezTo>
                  <a:cubicBezTo>
                    <a:pt x="106" y="253"/>
                    <a:pt x="105" y="252"/>
                    <a:pt x="105" y="251"/>
                  </a:cubicBezTo>
                  <a:cubicBezTo>
                    <a:pt x="89" y="267"/>
                    <a:pt x="62" y="265"/>
                    <a:pt x="42" y="274"/>
                  </a:cubicBezTo>
                  <a:cubicBezTo>
                    <a:pt x="40" y="275"/>
                    <a:pt x="41" y="277"/>
                    <a:pt x="43" y="277"/>
                  </a:cubicBezTo>
                  <a:cubicBezTo>
                    <a:pt x="52" y="278"/>
                    <a:pt x="61" y="275"/>
                    <a:pt x="70" y="271"/>
                  </a:cubicBezTo>
                  <a:cubicBezTo>
                    <a:pt x="85" y="265"/>
                    <a:pt x="100" y="258"/>
                    <a:pt x="116" y="257"/>
                  </a:cubicBezTo>
                  <a:cubicBezTo>
                    <a:pt x="116" y="256"/>
                    <a:pt x="116" y="255"/>
                    <a:pt x="115" y="253"/>
                  </a:cubicBezTo>
                  <a:cubicBezTo>
                    <a:pt x="92" y="266"/>
                    <a:pt x="65" y="271"/>
                    <a:pt x="39" y="277"/>
                  </a:cubicBezTo>
                  <a:cubicBezTo>
                    <a:pt x="37" y="277"/>
                    <a:pt x="38" y="280"/>
                    <a:pt x="39" y="281"/>
                  </a:cubicBezTo>
                  <a:cubicBezTo>
                    <a:pt x="65" y="289"/>
                    <a:pt x="88" y="266"/>
                    <a:pt x="113" y="265"/>
                  </a:cubicBezTo>
                  <a:cubicBezTo>
                    <a:pt x="113" y="263"/>
                    <a:pt x="113" y="262"/>
                    <a:pt x="113" y="261"/>
                  </a:cubicBezTo>
                  <a:cubicBezTo>
                    <a:pt x="96" y="267"/>
                    <a:pt x="79" y="272"/>
                    <a:pt x="62" y="276"/>
                  </a:cubicBezTo>
                  <a:cubicBezTo>
                    <a:pt x="60" y="276"/>
                    <a:pt x="60" y="280"/>
                    <a:pt x="62" y="279"/>
                  </a:cubicBezTo>
                  <a:cubicBezTo>
                    <a:pt x="89" y="278"/>
                    <a:pt x="111" y="263"/>
                    <a:pt x="136" y="256"/>
                  </a:cubicBezTo>
                  <a:cubicBezTo>
                    <a:pt x="135" y="254"/>
                    <a:pt x="135" y="253"/>
                    <a:pt x="134" y="252"/>
                  </a:cubicBezTo>
                  <a:cubicBezTo>
                    <a:pt x="125" y="256"/>
                    <a:pt x="115" y="259"/>
                    <a:pt x="104" y="260"/>
                  </a:cubicBezTo>
                  <a:cubicBezTo>
                    <a:pt x="104" y="262"/>
                    <a:pt x="104" y="263"/>
                    <a:pt x="104" y="264"/>
                  </a:cubicBezTo>
                  <a:cubicBezTo>
                    <a:pt x="118" y="262"/>
                    <a:pt x="130" y="255"/>
                    <a:pt x="144" y="253"/>
                  </a:cubicBezTo>
                  <a:cubicBezTo>
                    <a:pt x="143" y="251"/>
                    <a:pt x="143" y="250"/>
                    <a:pt x="142" y="249"/>
                  </a:cubicBezTo>
                  <a:cubicBezTo>
                    <a:pt x="136" y="251"/>
                    <a:pt x="129" y="254"/>
                    <a:pt x="122" y="255"/>
                  </a:cubicBezTo>
                  <a:cubicBezTo>
                    <a:pt x="123" y="256"/>
                    <a:pt x="123" y="257"/>
                    <a:pt x="124" y="258"/>
                  </a:cubicBezTo>
                  <a:cubicBezTo>
                    <a:pt x="134" y="252"/>
                    <a:pt x="145" y="249"/>
                    <a:pt x="155" y="243"/>
                  </a:cubicBezTo>
                  <a:cubicBezTo>
                    <a:pt x="158" y="242"/>
                    <a:pt x="156" y="238"/>
                    <a:pt x="153" y="239"/>
                  </a:cubicBezTo>
                  <a:cubicBezTo>
                    <a:pt x="139" y="246"/>
                    <a:pt x="124" y="250"/>
                    <a:pt x="109" y="254"/>
                  </a:cubicBezTo>
                  <a:cubicBezTo>
                    <a:pt x="107" y="255"/>
                    <a:pt x="108" y="259"/>
                    <a:pt x="111" y="258"/>
                  </a:cubicBezTo>
                  <a:cubicBezTo>
                    <a:pt x="126" y="254"/>
                    <a:pt x="139" y="246"/>
                    <a:pt x="153" y="239"/>
                  </a:cubicBezTo>
                  <a:cubicBezTo>
                    <a:pt x="152" y="238"/>
                    <a:pt x="151" y="237"/>
                    <a:pt x="151" y="236"/>
                  </a:cubicBezTo>
                  <a:cubicBezTo>
                    <a:pt x="131" y="248"/>
                    <a:pt x="107" y="247"/>
                    <a:pt x="85" y="252"/>
                  </a:cubicBezTo>
                  <a:cubicBezTo>
                    <a:pt x="82" y="252"/>
                    <a:pt x="83" y="255"/>
                    <a:pt x="85" y="256"/>
                  </a:cubicBezTo>
                  <a:cubicBezTo>
                    <a:pt x="110" y="257"/>
                    <a:pt x="130" y="239"/>
                    <a:pt x="152" y="231"/>
                  </a:cubicBezTo>
                  <a:cubicBezTo>
                    <a:pt x="152" y="229"/>
                    <a:pt x="152" y="228"/>
                    <a:pt x="151" y="227"/>
                  </a:cubicBezTo>
                  <a:cubicBezTo>
                    <a:pt x="129" y="236"/>
                    <a:pt x="105" y="238"/>
                    <a:pt x="82" y="245"/>
                  </a:cubicBezTo>
                  <a:cubicBezTo>
                    <a:pt x="80" y="246"/>
                    <a:pt x="80" y="249"/>
                    <a:pt x="83" y="249"/>
                  </a:cubicBezTo>
                  <a:cubicBezTo>
                    <a:pt x="105" y="247"/>
                    <a:pt x="123" y="233"/>
                    <a:pt x="145" y="229"/>
                  </a:cubicBezTo>
                  <a:cubicBezTo>
                    <a:pt x="144" y="228"/>
                    <a:pt x="144" y="226"/>
                    <a:pt x="143" y="225"/>
                  </a:cubicBezTo>
                  <a:cubicBezTo>
                    <a:pt x="122" y="237"/>
                    <a:pt x="97" y="240"/>
                    <a:pt x="75" y="250"/>
                  </a:cubicBezTo>
                  <a:cubicBezTo>
                    <a:pt x="74" y="250"/>
                    <a:pt x="74" y="253"/>
                    <a:pt x="75" y="253"/>
                  </a:cubicBezTo>
                  <a:cubicBezTo>
                    <a:pt x="97" y="263"/>
                    <a:pt x="120" y="240"/>
                    <a:pt x="140" y="236"/>
                  </a:cubicBezTo>
                  <a:cubicBezTo>
                    <a:pt x="139" y="235"/>
                    <a:pt x="139" y="234"/>
                    <a:pt x="138" y="233"/>
                  </a:cubicBezTo>
                  <a:cubicBezTo>
                    <a:pt x="123" y="246"/>
                    <a:pt x="101" y="251"/>
                    <a:pt x="81" y="253"/>
                  </a:cubicBezTo>
                  <a:cubicBezTo>
                    <a:pt x="78" y="253"/>
                    <a:pt x="78" y="257"/>
                    <a:pt x="81" y="257"/>
                  </a:cubicBezTo>
                  <a:cubicBezTo>
                    <a:pt x="103" y="260"/>
                    <a:pt x="123" y="246"/>
                    <a:pt x="143" y="240"/>
                  </a:cubicBezTo>
                  <a:cubicBezTo>
                    <a:pt x="146" y="239"/>
                    <a:pt x="145" y="235"/>
                    <a:pt x="142" y="236"/>
                  </a:cubicBezTo>
                  <a:cubicBezTo>
                    <a:pt x="128" y="238"/>
                    <a:pt x="115" y="242"/>
                    <a:pt x="101" y="242"/>
                  </a:cubicBezTo>
                  <a:cubicBezTo>
                    <a:pt x="101" y="243"/>
                    <a:pt x="102" y="245"/>
                    <a:pt x="102" y="246"/>
                  </a:cubicBezTo>
                  <a:cubicBezTo>
                    <a:pt x="114" y="233"/>
                    <a:pt x="133" y="233"/>
                    <a:pt x="146" y="223"/>
                  </a:cubicBezTo>
                  <a:cubicBezTo>
                    <a:pt x="148" y="222"/>
                    <a:pt x="146" y="219"/>
                    <a:pt x="144" y="220"/>
                  </a:cubicBezTo>
                  <a:cubicBezTo>
                    <a:pt x="130" y="224"/>
                    <a:pt x="117" y="231"/>
                    <a:pt x="102" y="231"/>
                  </a:cubicBezTo>
                  <a:cubicBezTo>
                    <a:pt x="102" y="232"/>
                    <a:pt x="102" y="234"/>
                    <a:pt x="103" y="235"/>
                  </a:cubicBezTo>
                  <a:cubicBezTo>
                    <a:pt x="118" y="231"/>
                    <a:pt x="132" y="225"/>
                    <a:pt x="147" y="220"/>
                  </a:cubicBezTo>
                  <a:cubicBezTo>
                    <a:pt x="147" y="219"/>
                    <a:pt x="147" y="217"/>
                    <a:pt x="146" y="216"/>
                  </a:cubicBezTo>
                  <a:cubicBezTo>
                    <a:pt x="131" y="222"/>
                    <a:pt x="116" y="226"/>
                    <a:pt x="99" y="228"/>
                  </a:cubicBezTo>
                  <a:cubicBezTo>
                    <a:pt x="100" y="229"/>
                    <a:pt x="100" y="230"/>
                    <a:pt x="100" y="232"/>
                  </a:cubicBezTo>
                  <a:cubicBezTo>
                    <a:pt x="119" y="227"/>
                    <a:pt x="137" y="221"/>
                    <a:pt x="152" y="208"/>
                  </a:cubicBezTo>
                  <a:cubicBezTo>
                    <a:pt x="154" y="206"/>
                    <a:pt x="151" y="204"/>
                    <a:pt x="149" y="205"/>
                  </a:cubicBezTo>
                  <a:cubicBezTo>
                    <a:pt x="135" y="211"/>
                    <a:pt x="119" y="213"/>
                    <a:pt x="104" y="217"/>
                  </a:cubicBezTo>
                  <a:cubicBezTo>
                    <a:pt x="102" y="217"/>
                    <a:pt x="102" y="221"/>
                    <a:pt x="104" y="220"/>
                  </a:cubicBezTo>
                  <a:cubicBezTo>
                    <a:pt x="121" y="219"/>
                    <a:pt x="137" y="212"/>
                    <a:pt x="153" y="206"/>
                  </a:cubicBezTo>
                  <a:cubicBezTo>
                    <a:pt x="155" y="205"/>
                    <a:pt x="155" y="201"/>
                    <a:pt x="152" y="202"/>
                  </a:cubicBezTo>
                  <a:cubicBezTo>
                    <a:pt x="134" y="207"/>
                    <a:pt x="116" y="210"/>
                    <a:pt x="98" y="212"/>
                  </a:cubicBezTo>
                  <a:cubicBezTo>
                    <a:pt x="95" y="212"/>
                    <a:pt x="95" y="216"/>
                    <a:pt x="98" y="216"/>
                  </a:cubicBezTo>
                  <a:cubicBezTo>
                    <a:pt x="120" y="215"/>
                    <a:pt x="139" y="203"/>
                    <a:pt x="159" y="194"/>
                  </a:cubicBezTo>
                  <a:cubicBezTo>
                    <a:pt x="161" y="193"/>
                    <a:pt x="159" y="189"/>
                    <a:pt x="157" y="190"/>
                  </a:cubicBezTo>
                  <a:cubicBezTo>
                    <a:pt x="138" y="199"/>
                    <a:pt x="119" y="208"/>
                    <a:pt x="99" y="214"/>
                  </a:cubicBezTo>
                  <a:cubicBezTo>
                    <a:pt x="84" y="218"/>
                    <a:pt x="69" y="222"/>
                    <a:pt x="57" y="231"/>
                  </a:cubicBezTo>
                  <a:cubicBezTo>
                    <a:pt x="55" y="232"/>
                    <a:pt x="57" y="234"/>
                    <a:pt x="58" y="235"/>
                  </a:cubicBezTo>
                  <a:cubicBezTo>
                    <a:pt x="90" y="238"/>
                    <a:pt x="116" y="211"/>
                    <a:pt x="143" y="201"/>
                  </a:cubicBezTo>
                  <a:cubicBezTo>
                    <a:pt x="143" y="200"/>
                    <a:pt x="142" y="199"/>
                    <a:pt x="142" y="197"/>
                  </a:cubicBezTo>
                  <a:cubicBezTo>
                    <a:pt x="115" y="218"/>
                    <a:pt x="79" y="219"/>
                    <a:pt x="52" y="239"/>
                  </a:cubicBezTo>
                  <a:cubicBezTo>
                    <a:pt x="50" y="240"/>
                    <a:pt x="51" y="243"/>
                    <a:pt x="53" y="243"/>
                  </a:cubicBezTo>
                  <a:cubicBezTo>
                    <a:pt x="81" y="242"/>
                    <a:pt x="104" y="224"/>
                    <a:pt x="131" y="216"/>
                  </a:cubicBezTo>
                  <a:cubicBezTo>
                    <a:pt x="130" y="215"/>
                    <a:pt x="129" y="214"/>
                    <a:pt x="129" y="212"/>
                  </a:cubicBezTo>
                  <a:cubicBezTo>
                    <a:pt x="117" y="223"/>
                    <a:pt x="100" y="226"/>
                    <a:pt x="86" y="232"/>
                  </a:cubicBezTo>
                  <a:cubicBezTo>
                    <a:pt x="69" y="238"/>
                    <a:pt x="53" y="244"/>
                    <a:pt x="36" y="248"/>
                  </a:cubicBezTo>
                  <a:cubicBezTo>
                    <a:pt x="33" y="248"/>
                    <a:pt x="34" y="252"/>
                    <a:pt x="36" y="252"/>
                  </a:cubicBezTo>
                  <a:cubicBezTo>
                    <a:pt x="67" y="250"/>
                    <a:pt x="97" y="242"/>
                    <a:pt x="123" y="225"/>
                  </a:cubicBezTo>
                  <a:cubicBezTo>
                    <a:pt x="125" y="223"/>
                    <a:pt x="123" y="220"/>
                    <a:pt x="121" y="221"/>
                  </a:cubicBezTo>
                  <a:cubicBezTo>
                    <a:pt x="96" y="227"/>
                    <a:pt x="73" y="240"/>
                    <a:pt x="49" y="248"/>
                  </a:cubicBezTo>
                  <a:cubicBezTo>
                    <a:pt x="46" y="249"/>
                    <a:pt x="47" y="252"/>
                    <a:pt x="50" y="252"/>
                  </a:cubicBezTo>
                  <a:cubicBezTo>
                    <a:pt x="74" y="248"/>
                    <a:pt x="94" y="231"/>
                    <a:pt x="118" y="227"/>
                  </a:cubicBezTo>
                  <a:cubicBezTo>
                    <a:pt x="118" y="226"/>
                    <a:pt x="117" y="225"/>
                    <a:pt x="117" y="223"/>
                  </a:cubicBezTo>
                  <a:cubicBezTo>
                    <a:pt x="93" y="242"/>
                    <a:pt x="64" y="253"/>
                    <a:pt x="34" y="258"/>
                  </a:cubicBezTo>
                  <a:cubicBezTo>
                    <a:pt x="32" y="259"/>
                    <a:pt x="32" y="262"/>
                    <a:pt x="34" y="262"/>
                  </a:cubicBezTo>
                  <a:cubicBezTo>
                    <a:pt x="50" y="265"/>
                    <a:pt x="65" y="256"/>
                    <a:pt x="78" y="248"/>
                  </a:cubicBezTo>
                  <a:cubicBezTo>
                    <a:pt x="80" y="246"/>
                    <a:pt x="78" y="243"/>
                    <a:pt x="76" y="244"/>
                  </a:cubicBezTo>
                  <a:cubicBezTo>
                    <a:pt x="58" y="252"/>
                    <a:pt x="41" y="263"/>
                    <a:pt x="22" y="267"/>
                  </a:cubicBezTo>
                  <a:cubicBezTo>
                    <a:pt x="23" y="268"/>
                    <a:pt x="23" y="269"/>
                    <a:pt x="24" y="270"/>
                  </a:cubicBezTo>
                  <a:cubicBezTo>
                    <a:pt x="32" y="261"/>
                    <a:pt x="45" y="258"/>
                    <a:pt x="56" y="251"/>
                  </a:cubicBezTo>
                  <a:cubicBezTo>
                    <a:pt x="58" y="250"/>
                    <a:pt x="56" y="247"/>
                    <a:pt x="54" y="248"/>
                  </a:cubicBezTo>
                  <a:cubicBezTo>
                    <a:pt x="38" y="252"/>
                    <a:pt x="24" y="259"/>
                    <a:pt x="9" y="265"/>
                  </a:cubicBezTo>
                  <a:cubicBezTo>
                    <a:pt x="6" y="266"/>
                    <a:pt x="7" y="270"/>
                    <a:pt x="10" y="269"/>
                  </a:cubicBezTo>
                  <a:cubicBezTo>
                    <a:pt x="16" y="268"/>
                    <a:pt x="21" y="266"/>
                    <a:pt x="26" y="263"/>
                  </a:cubicBezTo>
                  <a:cubicBezTo>
                    <a:pt x="25" y="262"/>
                    <a:pt x="24" y="261"/>
                    <a:pt x="23" y="260"/>
                  </a:cubicBezTo>
                  <a:cubicBezTo>
                    <a:pt x="19" y="266"/>
                    <a:pt x="13" y="268"/>
                    <a:pt x="7" y="269"/>
                  </a:cubicBezTo>
                  <a:cubicBezTo>
                    <a:pt x="8" y="270"/>
                    <a:pt x="8" y="271"/>
                    <a:pt x="9" y="273"/>
                  </a:cubicBezTo>
                  <a:cubicBezTo>
                    <a:pt x="18" y="266"/>
                    <a:pt x="28" y="262"/>
                    <a:pt x="37" y="256"/>
                  </a:cubicBezTo>
                  <a:cubicBezTo>
                    <a:pt x="39" y="254"/>
                    <a:pt x="38" y="251"/>
                    <a:pt x="36" y="252"/>
                  </a:cubicBezTo>
                  <a:cubicBezTo>
                    <a:pt x="28" y="255"/>
                    <a:pt x="21" y="257"/>
                    <a:pt x="13" y="259"/>
                  </a:cubicBezTo>
                  <a:cubicBezTo>
                    <a:pt x="13" y="260"/>
                    <a:pt x="14" y="261"/>
                    <a:pt x="14" y="263"/>
                  </a:cubicBezTo>
                  <a:cubicBezTo>
                    <a:pt x="26" y="259"/>
                    <a:pt x="38" y="255"/>
                    <a:pt x="49" y="248"/>
                  </a:cubicBezTo>
                  <a:cubicBezTo>
                    <a:pt x="51" y="247"/>
                    <a:pt x="50" y="244"/>
                    <a:pt x="47" y="245"/>
                  </a:cubicBezTo>
                  <a:cubicBezTo>
                    <a:pt x="35" y="248"/>
                    <a:pt x="25" y="254"/>
                    <a:pt x="13" y="259"/>
                  </a:cubicBezTo>
                  <a:cubicBezTo>
                    <a:pt x="11" y="260"/>
                    <a:pt x="12" y="263"/>
                    <a:pt x="14" y="263"/>
                  </a:cubicBezTo>
                  <a:cubicBezTo>
                    <a:pt x="25" y="259"/>
                    <a:pt x="34" y="252"/>
                    <a:pt x="44" y="246"/>
                  </a:cubicBezTo>
                  <a:cubicBezTo>
                    <a:pt x="46" y="244"/>
                    <a:pt x="45" y="241"/>
                    <a:pt x="43" y="242"/>
                  </a:cubicBezTo>
                  <a:cubicBezTo>
                    <a:pt x="33" y="245"/>
                    <a:pt x="24" y="248"/>
                    <a:pt x="14" y="250"/>
                  </a:cubicBezTo>
                  <a:cubicBezTo>
                    <a:pt x="14" y="251"/>
                    <a:pt x="15" y="252"/>
                    <a:pt x="15" y="254"/>
                  </a:cubicBezTo>
                  <a:cubicBezTo>
                    <a:pt x="22" y="249"/>
                    <a:pt x="30" y="246"/>
                    <a:pt x="37" y="244"/>
                  </a:cubicBezTo>
                  <a:cubicBezTo>
                    <a:pt x="40" y="243"/>
                    <a:pt x="39" y="239"/>
                    <a:pt x="36" y="240"/>
                  </a:cubicBezTo>
                  <a:cubicBezTo>
                    <a:pt x="29" y="241"/>
                    <a:pt x="22" y="245"/>
                    <a:pt x="14" y="246"/>
                  </a:cubicBezTo>
                  <a:cubicBezTo>
                    <a:pt x="15" y="247"/>
                    <a:pt x="15" y="248"/>
                    <a:pt x="16" y="250"/>
                  </a:cubicBezTo>
                  <a:cubicBezTo>
                    <a:pt x="22" y="245"/>
                    <a:pt x="30" y="243"/>
                    <a:pt x="37" y="239"/>
                  </a:cubicBezTo>
                  <a:cubicBezTo>
                    <a:pt x="39" y="238"/>
                    <a:pt x="38" y="235"/>
                    <a:pt x="36" y="235"/>
                  </a:cubicBezTo>
                  <a:cubicBezTo>
                    <a:pt x="29" y="236"/>
                    <a:pt x="22" y="239"/>
                    <a:pt x="15" y="240"/>
                  </a:cubicBezTo>
                  <a:cubicBezTo>
                    <a:pt x="15" y="241"/>
                    <a:pt x="16" y="242"/>
                    <a:pt x="16" y="244"/>
                  </a:cubicBezTo>
                  <a:cubicBezTo>
                    <a:pt x="27" y="237"/>
                    <a:pt x="39" y="235"/>
                    <a:pt x="49" y="227"/>
                  </a:cubicBezTo>
                  <a:cubicBezTo>
                    <a:pt x="51" y="225"/>
                    <a:pt x="49" y="223"/>
                    <a:pt x="47" y="223"/>
                  </a:cubicBezTo>
                  <a:cubicBezTo>
                    <a:pt x="38" y="226"/>
                    <a:pt x="30" y="231"/>
                    <a:pt x="20" y="233"/>
                  </a:cubicBezTo>
                  <a:cubicBezTo>
                    <a:pt x="21" y="234"/>
                    <a:pt x="21" y="235"/>
                    <a:pt x="22" y="237"/>
                  </a:cubicBezTo>
                  <a:cubicBezTo>
                    <a:pt x="31" y="230"/>
                    <a:pt x="42" y="226"/>
                    <a:pt x="52" y="219"/>
                  </a:cubicBezTo>
                  <a:cubicBezTo>
                    <a:pt x="54" y="218"/>
                    <a:pt x="53" y="215"/>
                    <a:pt x="50" y="216"/>
                  </a:cubicBezTo>
                  <a:cubicBezTo>
                    <a:pt x="40" y="219"/>
                    <a:pt x="31" y="226"/>
                    <a:pt x="21" y="230"/>
                  </a:cubicBezTo>
                  <a:cubicBezTo>
                    <a:pt x="22" y="231"/>
                    <a:pt x="23" y="232"/>
                    <a:pt x="23" y="233"/>
                  </a:cubicBezTo>
                  <a:cubicBezTo>
                    <a:pt x="30" y="227"/>
                    <a:pt x="39" y="222"/>
                    <a:pt x="47" y="217"/>
                  </a:cubicBezTo>
                  <a:cubicBezTo>
                    <a:pt x="49" y="216"/>
                    <a:pt x="48" y="213"/>
                    <a:pt x="45" y="214"/>
                  </a:cubicBezTo>
                  <a:cubicBezTo>
                    <a:pt x="39" y="215"/>
                    <a:pt x="33" y="218"/>
                    <a:pt x="26" y="219"/>
                  </a:cubicBezTo>
                  <a:cubicBezTo>
                    <a:pt x="27" y="220"/>
                    <a:pt x="28" y="221"/>
                    <a:pt x="28" y="222"/>
                  </a:cubicBezTo>
                  <a:cubicBezTo>
                    <a:pt x="36" y="215"/>
                    <a:pt x="47" y="211"/>
                    <a:pt x="55" y="205"/>
                  </a:cubicBezTo>
                  <a:cubicBezTo>
                    <a:pt x="57" y="204"/>
                    <a:pt x="56" y="201"/>
                    <a:pt x="54" y="202"/>
                  </a:cubicBezTo>
                  <a:cubicBezTo>
                    <a:pt x="45" y="205"/>
                    <a:pt x="37" y="210"/>
                    <a:pt x="29" y="213"/>
                  </a:cubicBezTo>
                  <a:cubicBezTo>
                    <a:pt x="26" y="214"/>
                    <a:pt x="28" y="218"/>
                    <a:pt x="31" y="217"/>
                  </a:cubicBezTo>
                  <a:cubicBezTo>
                    <a:pt x="38" y="214"/>
                    <a:pt x="45" y="211"/>
                    <a:pt x="51" y="206"/>
                  </a:cubicBezTo>
                  <a:cubicBezTo>
                    <a:pt x="52" y="204"/>
                    <a:pt x="51" y="202"/>
                    <a:pt x="49" y="202"/>
                  </a:cubicBezTo>
                  <a:cubicBezTo>
                    <a:pt x="44" y="204"/>
                    <a:pt x="39" y="206"/>
                    <a:pt x="33" y="207"/>
                  </a:cubicBezTo>
                  <a:cubicBezTo>
                    <a:pt x="34" y="208"/>
                    <a:pt x="34" y="209"/>
                    <a:pt x="34" y="210"/>
                  </a:cubicBezTo>
                  <a:cubicBezTo>
                    <a:pt x="41" y="206"/>
                    <a:pt x="49" y="202"/>
                    <a:pt x="56" y="197"/>
                  </a:cubicBezTo>
                  <a:cubicBezTo>
                    <a:pt x="57" y="196"/>
                    <a:pt x="55" y="193"/>
                    <a:pt x="54" y="194"/>
                  </a:cubicBezTo>
                  <a:cubicBezTo>
                    <a:pt x="48" y="195"/>
                    <a:pt x="44" y="197"/>
                    <a:pt x="39" y="199"/>
                  </a:cubicBezTo>
                  <a:cubicBezTo>
                    <a:pt x="36" y="200"/>
                    <a:pt x="37" y="204"/>
                    <a:pt x="40" y="203"/>
                  </a:cubicBezTo>
                  <a:cubicBezTo>
                    <a:pt x="46" y="201"/>
                    <a:pt x="51" y="198"/>
                    <a:pt x="56" y="194"/>
                  </a:cubicBezTo>
                  <a:cubicBezTo>
                    <a:pt x="58" y="193"/>
                    <a:pt x="56" y="190"/>
                    <a:pt x="54" y="191"/>
                  </a:cubicBezTo>
                  <a:cubicBezTo>
                    <a:pt x="48" y="192"/>
                    <a:pt x="42" y="195"/>
                    <a:pt x="36" y="197"/>
                  </a:cubicBezTo>
                  <a:cubicBezTo>
                    <a:pt x="37" y="198"/>
                    <a:pt x="37" y="200"/>
                    <a:pt x="37" y="201"/>
                  </a:cubicBezTo>
                  <a:cubicBezTo>
                    <a:pt x="47" y="197"/>
                    <a:pt x="57" y="194"/>
                    <a:pt x="67" y="188"/>
                  </a:cubicBezTo>
                  <a:cubicBezTo>
                    <a:pt x="66" y="187"/>
                    <a:pt x="65" y="186"/>
                    <a:pt x="64" y="185"/>
                  </a:cubicBezTo>
                  <a:cubicBezTo>
                    <a:pt x="59" y="188"/>
                    <a:pt x="54" y="192"/>
                    <a:pt x="48" y="195"/>
                  </a:cubicBezTo>
                  <a:cubicBezTo>
                    <a:pt x="46" y="196"/>
                    <a:pt x="48" y="199"/>
                    <a:pt x="50" y="199"/>
                  </a:cubicBezTo>
                  <a:cubicBezTo>
                    <a:pt x="67" y="192"/>
                    <a:pt x="84" y="183"/>
                    <a:pt x="102" y="176"/>
                  </a:cubicBezTo>
                  <a:cubicBezTo>
                    <a:pt x="101" y="175"/>
                    <a:pt x="101" y="174"/>
                    <a:pt x="100" y="173"/>
                  </a:cubicBezTo>
                  <a:cubicBezTo>
                    <a:pt x="82" y="191"/>
                    <a:pt x="57" y="199"/>
                    <a:pt x="35" y="211"/>
                  </a:cubicBezTo>
                  <a:cubicBezTo>
                    <a:pt x="33" y="212"/>
                    <a:pt x="35" y="215"/>
                    <a:pt x="37" y="215"/>
                  </a:cubicBezTo>
                  <a:cubicBezTo>
                    <a:pt x="61" y="207"/>
                    <a:pt x="81" y="192"/>
                    <a:pt x="104" y="181"/>
                  </a:cubicBezTo>
                  <a:cubicBezTo>
                    <a:pt x="103" y="180"/>
                    <a:pt x="102" y="179"/>
                    <a:pt x="101" y="178"/>
                  </a:cubicBezTo>
                  <a:cubicBezTo>
                    <a:pt x="86" y="191"/>
                    <a:pt x="66" y="199"/>
                    <a:pt x="47" y="202"/>
                  </a:cubicBezTo>
                  <a:cubicBezTo>
                    <a:pt x="47" y="204"/>
                    <a:pt x="48" y="205"/>
                    <a:pt x="49" y="206"/>
                  </a:cubicBezTo>
                  <a:cubicBezTo>
                    <a:pt x="57" y="197"/>
                    <a:pt x="69" y="193"/>
                    <a:pt x="78" y="186"/>
                  </a:cubicBezTo>
                  <a:cubicBezTo>
                    <a:pt x="79" y="184"/>
                    <a:pt x="78" y="181"/>
                    <a:pt x="76" y="182"/>
                  </a:cubicBezTo>
                  <a:cubicBezTo>
                    <a:pt x="67" y="186"/>
                    <a:pt x="58" y="191"/>
                    <a:pt x="50" y="196"/>
                  </a:cubicBezTo>
                  <a:cubicBezTo>
                    <a:pt x="48" y="197"/>
                    <a:pt x="49" y="200"/>
                    <a:pt x="52" y="200"/>
                  </a:cubicBezTo>
                  <a:cubicBezTo>
                    <a:pt x="63" y="196"/>
                    <a:pt x="72" y="190"/>
                    <a:pt x="83" y="185"/>
                  </a:cubicBezTo>
                  <a:cubicBezTo>
                    <a:pt x="82" y="184"/>
                    <a:pt x="81" y="183"/>
                    <a:pt x="80" y="182"/>
                  </a:cubicBezTo>
                  <a:cubicBezTo>
                    <a:pt x="73" y="192"/>
                    <a:pt x="61" y="201"/>
                    <a:pt x="49" y="204"/>
                  </a:cubicBezTo>
                  <a:cubicBezTo>
                    <a:pt x="50" y="206"/>
                    <a:pt x="50" y="207"/>
                    <a:pt x="51" y="208"/>
                  </a:cubicBezTo>
                  <a:cubicBezTo>
                    <a:pt x="63" y="197"/>
                    <a:pt x="78" y="191"/>
                    <a:pt x="91" y="182"/>
                  </a:cubicBezTo>
                  <a:cubicBezTo>
                    <a:pt x="93" y="181"/>
                    <a:pt x="91" y="178"/>
                    <a:pt x="89" y="179"/>
                  </a:cubicBezTo>
                  <a:cubicBezTo>
                    <a:pt x="73" y="188"/>
                    <a:pt x="58" y="198"/>
                    <a:pt x="42" y="209"/>
                  </a:cubicBezTo>
                  <a:cubicBezTo>
                    <a:pt x="40" y="210"/>
                    <a:pt x="42" y="213"/>
                    <a:pt x="44" y="212"/>
                  </a:cubicBezTo>
                  <a:cubicBezTo>
                    <a:pt x="62" y="204"/>
                    <a:pt x="79" y="194"/>
                    <a:pt x="96" y="184"/>
                  </a:cubicBezTo>
                  <a:cubicBezTo>
                    <a:pt x="96" y="183"/>
                    <a:pt x="95" y="182"/>
                    <a:pt x="94" y="181"/>
                  </a:cubicBezTo>
                  <a:cubicBezTo>
                    <a:pt x="75" y="196"/>
                    <a:pt x="54" y="209"/>
                    <a:pt x="32" y="221"/>
                  </a:cubicBezTo>
                  <a:cubicBezTo>
                    <a:pt x="30" y="222"/>
                    <a:pt x="32" y="226"/>
                    <a:pt x="34" y="225"/>
                  </a:cubicBezTo>
                  <a:cubicBezTo>
                    <a:pt x="58" y="215"/>
                    <a:pt x="83" y="206"/>
                    <a:pt x="102" y="188"/>
                  </a:cubicBezTo>
                  <a:cubicBezTo>
                    <a:pt x="104" y="187"/>
                    <a:pt x="101" y="184"/>
                    <a:pt x="99" y="185"/>
                  </a:cubicBezTo>
                  <a:cubicBezTo>
                    <a:pt x="75" y="200"/>
                    <a:pt x="53" y="217"/>
                    <a:pt x="27" y="230"/>
                  </a:cubicBezTo>
                  <a:cubicBezTo>
                    <a:pt x="25" y="231"/>
                    <a:pt x="27" y="235"/>
                    <a:pt x="29" y="234"/>
                  </a:cubicBezTo>
                  <a:cubicBezTo>
                    <a:pt x="55" y="222"/>
                    <a:pt x="78" y="207"/>
                    <a:pt x="103" y="194"/>
                  </a:cubicBezTo>
                  <a:cubicBezTo>
                    <a:pt x="102" y="193"/>
                    <a:pt x="101" y="192"/>
                    <a:pt x="100" y="191"/>
                  </a:cubicBezTo>
                  <a:cubicBezTo>
                    <a:pt x="78" y="209"/>
                    <a:pt x="55" y="224"/>
                    <a:pt x="30" y="237"/>
                  </a:cubicBezTo>
                  <a:cubicBezTo>
                    <a:pt x="31" y="238"/>
                    <a:pt x="32" y="239"/>
                    <a:pt x="32" y="241"/>
                  </a:cubicBezTo>
                  <a:cubicBezTo>
                    <a:pt x="57" y="228"/>
                    <a:pt x="79" y="211"/>
                    <a:pt x="103" y="198"/>
                  </a:cubicBezTo>
                  <a:cubicBezTo>
                    <a:pt x="103" y="197"/>
                    <a:pt x="102" y="195"/>
                    <a:pt x="101" y="194"/>
                  </a:cubicBezTo>
                  <a:cubicBezTo>
                    <a:pt x="80" y="210"/>
                    <a:pt x="58" y="224"/>
                    <a:pt x="35" y="238"/>
                  </a:cubicBezTo>
                  <a:cubicBezTo>
                    <a:pt x="33" y="239"/>
                    <a:pt x="34" y="242"/>
                    <a:pt x="36" y="241"/>
                  </a:cubicBezTo>
                  <a:cubicBezTo>
                    <a:pt x="59" y="234"/>
                    <a:pt x="75" y="217"/>
                    <a:pt x="96" y="208"/>
                  </a:cubicBezTo>
                  <a:cubicBezTo>
                    <a:pt x="95" y="207"/>
                    <a:pt x="94" y="206"/>
                    <a:pt x="94" y="204"/>
                  </a:cubicBezTo>
                  <a:cubicBezTo>
                    <a:pt x="77" y="219"/>
                    <a:pt x="58" y="231"/>
                    <a:pt x="40" y="243"/>
                  </a:cubicBezTo>
                  <a:cubicBezTo>
                    <a:pt x="41" y="244"/>
                    <a:pt x="42" y="245"/>
                    <a:pt x="42" y="247"/>
                  </a:cubicBezTo>
                  <a:cubicBezTo>
                    <a:pt x="56" y="237"/>
                    <a:pt x="69" y="226"/>
                    <a:pt x="85" y="220"/>
                  </a:cubicBezTo>
                  <a:cubicBezTo>
                    <a:pt x="84" y="219"/>
                    <a:pt x="84" y="218"/>
                    <a:pt x="83" y="217"/>
                  </a:cubicBezTo>
                  <a:cubicBezTo>
                    <a:pt x="76" y="231"/>
                    <a:pt x="55" y="235"/>
                    <a:pt x="43" y="242"/>
                  </a:cubicBezTo>
                  <a:cubicBezTo>
                    <a:pt x="41" y="243"/>
                    <a:pt x="42" y="246"/>
                    <a:pt x="44" y="246"/>
                  </a:cubicBezTo>
                  <a:cubicBezTo>
                    <a:pt x="54" y="245"/>
                    <a:pt x="64" y="242"/>
                    <a:pt x="73" y="236"/>
                  </a:cubicBezTo>
                  <a:cubicBezTo>
                    <a:pt x="72" y="235"/>
                    <a:pt x="72" y="234"/>
                    <a:pt x="71" y="233"/>
                  </a:cubicBezTo>
                  <a:cubicBezTo>
                    <a:pt x="63" y="238"/>
                    <a:pt x="53" y="243"/>
                    <a:pt x="44" y="241"/>
                  </a:cubicBezTo>
                  <a:cubicBezTo>
                    <a:pt x="44" y="242"/>
                    <a:pt x="45" y="243"/>
                    <a:pt x="45" y="244"/>
                  </a:cubicBezTo>
                  <a:cubicBezTo>
                    <a:pt x="50" y="237"/>
                    <a:pt x="57" y="233"/>
                    <a:pt x="63" y="227"/>
                  </a:cubicBezTo>
                  <a:cubicBezTo>
                    <a:pt x="64" y="226"/>
                    <a:pt x="64" y="224"/>
                    <a:pt x="62" y="224"/>
                  </a:cubicBezTo>
                  <a:cubicBezTo>
                    <a:pt x="55" y="225"/>
                    <a:pt x="51" y="228"/>
                    <a:pt x="45" y="231"/>
                  </a:cubicBezTo>
                  <a:cubicBezTo>
                    <a:pt x="46" y="232"/>
                    <a:pt x="47" y="233"/>
                    <a:pt x="48" y="234"/>
                  </a:cubicBezTo>
                  <a:cubicBezTo>
                    <a:pt x="57" y="220"/>
                    <a:pt x="76" y="214"/>
                    <a:pt x="90" y="207"/>
                  </a:cubicBezTo>
                  <a:cubicBezTo>
                    <a:pt x="107" y="199"/>
                    <a:pt x="125" y="191"/>
                    <a:pt x="143" y="187"/>
                  </a:cubicBezTo>
                  <a:cubicBezTo>
                    <a:pt x="143" y="186"/>
                    <a:pt x="142" y="184"/>
                    <a:pt x="141" y="183"/>
                  </a:cubicBezTo>
                  <a:cubicBezTo>
                    <a:pt x="126" y="198"/>
                    <a:pt x="104" y="204"/>
                    <a:pt x="85" y="213"/>
                  </a:cubicBezTo>
                  <a:cubicBezTo>
                    <a:pt x="85" y="214"/>
                    <a:pt x="86" y="215"/>
                    <a:pt x="86" y="216"/>
                  </a:cubicBezTo>
                  <a:cubicBezTo>
                    <a:pt x="106" y="207"/>
                    <a:pt x="126" y="202"/>
                    <a:pt x="144" y="190"/>
                  </a:cubicBezTo>
                  <a:cubicBezTo>
                    <a:pt x="143" y="189"/>
                    <a:pt x="143" y="188"/>
                    <a:pt x="142" y="187"/>
                  </a:cubicBezTo>
                  <a:cubicBezTo>
                    <a:pt x="129" y="200"/>
                    <a:pt x="110" y="205"/>
                    <a:pt x="93" y="212"/>
                  </a:cubicBezTo>
                  <a:cubicBezTo>
                    <a:pt x="94" y="213"/>
                    <a:pt x="94" y="214"/>
                    <a:pt x="95" y="216"/>
                  </a:cubicBezTo>
                  <a:cubicBezTo>
                    <a:pt x="114" y="207"/>
                    <a:pt x="133" y="198"/>
                    <a:pt x="152" y="192"/>
                  </a:cubicBezTo>
                  <a:cubicBezTo>
                    <a:pt x="152" y="191"/>
                    <a:pt x="151" y="189"/>
                    <a:pt x="150" y="188"/>
                  </a:cubicBezTo>
                  <a:cubicBezTo>
                    <a:pt x="144" y="196"/>
                    <a:pt x="135" y="201"/>
                    <a:pt x="126" y="206"/>
                  </a:cubicBezTo>
                  <a:cubicBezTo>
                    <a:pt x="127" y="207"/>
                    <a:pt x="127" y="208"/>
                    <a:pt x="128" y="209"/>
                  </a:cubicBezTo>
                  <a:cubicBezTo>
                    <a:pt x="135" y="205"/>
                    <a:pt x="143" y="199"/>
                    <a:pt x="151" y="196"/>
                  </a:cubicBezTo>
                  <a:cubicBezTo>
                    <a:pt x="150" y="196"/>
                    <a:pt x="150" y="195"/>
                    <a:pt x="149" y="194"/>
                  </a:cubicBezTo>
                  <a:cubicBezTo>
                    <a:pt x="148" y="199"/>
                    <a:pt x="146" y="202"/>
                    <a:pt x="142" y="205"/>
                  </a:cubicBezTo>
                  <a:cubicBezTo>
                    <a:pt x="143" y="206"/>
                    <a:pt x="144" y="207"/>
                    <a:pt x="145" y="208"/>
                  </a:cubicBezTo>
                  <a:cubicBezTo>
                    <a:pt x="148" y="204"/>
                    <a:pt x="151" y="202"/>
                    <a:pt x="155" y="200"/>
                  </a:cubicBezTo>
                  <a:cubicBezTo>
                    <a:pt x="154" y="199"/>
                    <a:pt x="153" y="198"/>
                    <a:pt x="152" y="198"/>
                  </a:cubicBezTo>
                  <a:cubicBezTo>
                    <a:pt x="151" y="205"/>
                    <a:pt x="145" y="210"/>
                    <a:pt x="140" y="215"/>
                  </a:cubicBezTo>
                  <a:cubicBezTo>
                    <a:pt x="141" y="215"/>
                    <a:pt x="142" y="216"/>
                    <a:pt x="143" y="217"/>
                  </a:cubicBezTo>
                  <a:cubicBezTo>
                    <a:pt x="145" y="214"/>
                    <a:pt x="147" y="211"/>
                    <a:pt x="150" y="209"/>
                  </a:cubicBezTo>
                  <a:cubicBezTo>
                    <a:pt x="150" y="209"/>
                    <a:pt x="149" y="208"/>
                    <a:pt x="148" y="207"/>
                  </a:cubicBezTo>
                  <a:cubicBezTo>
                    <a:pt x="147" y="211"/>
                    <a:pt x="146" y="214"/>
                    <a:pt x="144" y="218"/>
                  </a:cubicBezTo>
                  <a:cubicBezTo>
                    <a:pt x="143" y="220"/>
                    <a:pt x="147" y="223"/>
                    <a:pt x="148" y="220"/>
                  </a:cubicBezTo>
                  <a:cubicBezTo>
                    <a:pt x="149" y="217"/>
                    <a:pt x="151" y="214"/>
                    <a:pt x="153" y="212"/>
                  </a:cubicBezTo>
                  <a:cubicBezTo>
                    <a:pt x="152" y="211"/>
                    <a:pt x="151" y="210"/>
                    <a:pt x="150" y="210"/>
                  </a:cubicBezTo>
                  <a:cubicBezTo>
                    <a:pt x="147" y="217"/>
                    <a:pt x="148" y="224"/>
                    <a:pt x="146" y="231"/>
                  </a:cubicBezTo>
                  <a:cubicBezTo>
                    <a:pt x="148" y="231"/>
                    <a:pt x="149" y="231"/>
                    <a:pt x="150" y="230"/>
                  </a:cubicBezTo>
                  <a:cubicBezTo>
                    <a:pt x="149" y="229"/>
                    <a:pt x="148" y="227"/>
                    <a:pt x="148" y="225"/>
                  </a:cubicBezTo>
                  <a:cubicBezTo>
                    <a:pt x="147" y="223"/>
                    <a:pt x="144" y="223"/>
                    <a:pt x="144" y="225"/>
                  </a:cubicBezTo>
                  <a:cubicBezTo>
                    <a:pt x="143" y="231"/>
                    <a:pt x="143" y="237"/>
                    <a:pt x="145" y="244"/>
                  </a:cubicBezTo>
                  <a:cubicBezTo>
                    <a:pt x="146" y="244"/>
                    <a:pt x="147" y="243"/>
                    <a:pt x="149" y="243"/>
                  </a:cubicBezTo>
                  <a:cubicBezTo>
                    <a:pt x="146" y="235"/>
                    <a:pt x="147" y="228"/>
                    <a:pt x="150" y="221"/>
                  </a:cubicBezTo>
                  <a:cubicBezTo>
                    <a:pt x="148" y="221"/>
                    <a:pt x="147" y="220"/>
                    <a:pt x="146" y="220"/>
                  </a:cubicBezTo>
                  <a:cubicBezTo>
                    <a:pt x="146" y="228"/>
                    <a:pt x="148" y="235"/>
                    <a:pt x="149" y="242"/>
                  </a:cubicBezTo>
                  <a:cubicBezTo>
                    <a:pt x="150" y="242"/>
                    <a:pt x="151" y="241"/>
                    <a:pt x="153" y="241"/>
                  </a:cubicBezTo>
                  <a:cubicBezTo>
                    <a:pt x="150" y="234"/>
                    <a:pt x="148" y="226"/>
                    <a:pt x="147" y="218"/>
                  </a:cubicBezTo>
                  <a:cubicBezTo>
                    <a:pt x="147" y="219"/>
                    <a:pt x="146" y="220"/>
                    <a:pt x="145" y="220"/>
                  </a:cubicBezTo>
                  <a:cubicBezTo>
                    <a:pt x="145" y="220"/>
                    <a:pt x="146" y="220"/>
                    <a:pt x="146" y="221"/>
                  </a:cubicBezTo>
                  <a:cubicBezTo>
                    <a:pt x="148" y="221"/>
                    <a:pt x="149" y="219"/>
                    <a:pt x="148" y="218"/>
                  </a:cubicBezTo>
                  <a:cubicBezTo>
                    <a:pt x="144" y="209"/>
                    <a:pt x="147" y="195"/>
                    <a:pt x="158" y="194"/>
                  </a:cubicBezTo>
                  <a:cubicBezTo>
                    <a:pt x="158" y="193"/>
                    <a:pt x="158" y="191"/>
                    <a:pt x="158" y="190"/>
                  </a:cubicBezTo>
                  <a:cubicBezTo>
                    <a:pt x="154" y="191"/>
                    <a:pt x="150" y="193"/>
                    <a:pt x="146" y="193"/>
                  </a:cubicBezTo>
                  <a:cubicBezTo>
                    <a:pt x="146" y="194"/>
                    <a:pt x="146" y="196"/>
                    <a:pt x="147" y="197"/>
                  </a:cubicBezTo>
                  <a:cubicBezTo>
                    <a:pt x="150" y="194"/>
                    <a:pt x="153" y="193"/>
                    <a:pt x="157" y="191"/>
                  </a:cubicBezTo>
                  <a:cubicBezTo>
                    <a:pt x="159" y="190"/>
                    <a:pt x="158" y="187"/>
                    <a:pt x="156" y="187"/>
                  </a:cubicBezTo>
                  <a:cubicBezTo>
                    <a:pt x="152" y="189"/>
                    <a:pt x="148" y="190"/>
                    <a:pt x="144" y="190"/>
                  </a:cubicBezTo>
                  <a:cubicBezTo>
                    <a:pt x="145" y="191"/>
                    <a:pt x="145" y="192"/>
                    <a:pt x="146" y="193"/>
                  </a:cubicBezTo>
                  <a:cubicBezTo>
                    <a:pt x="149" y="191"/>
                    <a:pt x="152" y="190"/>
                    <a:pt x="156" y="190"/>
                  </a:cubicBezTo>
                  <a:cubicBezTo>
                    <a:pt x="155" y="189"/>
                    <a:pt x="155" y="188"/>
                    <a:pt x="154" y="186"/>
                  </a:cubicBezTo>
                  <a:cubicBezTo>
                    <a:pt x="152" y="188"/>
                    <a:pt x="150" y="189"/>
                    <a:pt x="147" y="189"/>
                  </a:cubicBezTo>
                  <a:cubicBezTo>
                    <a:pt x="147" y="190"/>
                    <a:pt x="148" y="191"/>
                    <a:pt x="149" y="192"/>
                  </a:cubicBezTo>
                  <a:cubicBezTo>
                    <a:pt x="150" y="187"/>
                    <a:pt x="152" y="184"/>
                    <a:pt x="156" y="183"/>
                  </a:cubicBezTo>
                  <a:cubicBezTo>
                    <a:pt x="158" y="182"/>
                    <a:pt x="157" y="178"/>
                    <a:pt x="155" y="179"/>
                  </a:cubicBezTo>
                  <a:cubicBezTo>
                    <a:pt x="154" y="179"/>
                    <a:pt x="153" y="180"/>
                    <a:pt x="153" y="180"/>
                  </a:cubicBezTo>
                  <a:cubicBezTo>
                    <a:pt x="153" y="181"/>
                    <a:pt x="154" y="182"/>
                    <a:pt x="155" y="183"/>
                  </a:cubicBezTo>
                  <a:cubicBezTo>
                    <a:pt x="159" y="180"/>
                    <a:pt x="163" y="177"/>
                    <a:pt x="168" y="174"/>
                  </a:cubicBezTo>
                  <a:cubicBezTo>
                    <a:pt x="167" y="173"/>
                    <a:pt x="167" y="172"/>
                    <a:pt x="166" y="171"/>
                  </a:cubicBezTo>
                  <a:cubicBezTo>
                    <a:pt x="161" y="177"/>
                    <a:pt x="155" y="182"/>
                    <a:pt x="148" y="186"/>
                  </a:cubicBezTo>
                  <a:cubicBezTo>
                    <a:pt x="149" y="187"/>
                    <a:pt x="150" y="188"/>
                    <a:pt x="150" y="189"/>
                  </a:cubicBezTo>
                  <a:cubicBezTo>
                    <a:pt x="152" y="187"/>
                    <a:pt x="155" y="185"/>
                    <a:pt x="158" y="185"/>
                  </a:cubicBezTo>
                  <a:cubicBezTo>
                    <a:pt x="157" y="184"/>
                    <a:pt x="156" y="183"/>
                    <a:pt x="155" y="183"/>
                  </a:cubicBezTo>
                  <a:cubicBezTo>
                    <a:pt x="153" y="185"/>
                    <a:pt x="151" y="187"/>
                    <a:pt x="150" y="189"/>
                  </a:cubicBezTo>
                  <a:cubicBezTo>
                    <a:pt x="150" y="190"/>
                    <a:pt x="151" y="191"/>
                    <a:pt x="152" y="192"/>
                  </a:cubicBezTo>
                  <a:cubicBezTo>
                    <a:pt x="156" y="181"/>
                    <a:pt x="167" y="173"/>
                    <a:pt x="174" y="165"/>
                  </a:cubicBezTo>
                  <a:cubicBezTo>
                    <a:pt x="176" y="163"/>
                    <a:pt x="173" y="160"/>
                    <a:pt x="171" y="162"/>
                  </a:cubicBezTo>
                  <a:cubicBezTo>
                    <a:pt x="168" y="165"/>
                    <a:pt x="165" y="168"/>
                    <a:pt x="161" y="170"/>
                  </a:cubicBezTo>
                  <a:cubicBezTo>
                    <a:pt x="162" y="171"/>
                    <a:pt x="163" y="172"/>
                    <a:pt x="164" y="173"/>
                  </a:cubicBezTo>
                  <a:cubicBezTo>
                    <a:pt x="174" y="163"/>
                    <a:pt x="187" y="155"/>
                    <a:pt x="196" y="144"/>
                  </a:cubicBezTo>
                  <a:cubicBezTo>
                    <a:pt x="198" y="142"/>
                    <a:pt x="196" y="140"/>
                    <a:pt x="194" y="141"/>
                  </a:cubicBezTo>
                  <a:cubicBezTo>
                    <a:pt x="185" y="145"/>
                    <a:pt x="179" y="152"/>
                    <a:pt x="170" y="156"/>
                  </a:cubicBezTo>
                  <a:cubicBezTo>
                    <a:pt x="171" y="157"/>
                    <a:pt x="172" y="158"/>
                    <a:pt x="173" y="160"/>
                  </a:cubicBezTo>
                  <a:cubicBezTo>
                    <a:pt x="181" y="150"/>
                    <a:pt x="191" y="143"/>
                    <a:pt x="199" y="135"/>
                  </a:cubicBezTo>
                  <a:cubicBezTo>
                    <a:pt x="199" y="134"/>
                    <a:pt x="198" y="133"/>
                    <a:pt x="197" y="132"/>
                  </a:cubicBezTo>
                  <a:cubicBezTo>
                    <a:pt x="192" y="137"/>
                    <a:pt x="187" y="139"/>
                    <a:pt x="181" y="142"/>
                  </a:cubicBezTo>
                  <a:cubicBezTo>
                    <a:pt x="182" y="143"/>
                    <a:pt x="183" y="144"/>
                    <a:pt x="184" y="145"/>
                  </a:cubicBezTo>
                  <a:cubicBezTo>
                    <a:pt x="193" y="136"/>
                    <a:pt x="203" y="131"/>
                    <a:pt x="216" y="128"/>
                  </a:cubicBezTo>
                  <a:cubicBezTo>
                    <a:pt x="215" y="126"/>
                    <a:pt x="215" y="125"/>
                    <a:pt x="214" y="124"/>
                  </a:cubicBezTo>
                  <a:cubicBezTo>
                    <a:pt x="207" y="129"/>
                    <a:pt x="198" y="131"/>
                    <a:pt x="190" y="133"/>
                  </a:cubicBezTo>
                  <a:cubicBezTo>
                    <a:pt x="191" y="135"/>
                    <a:pt x="191" y="136"/>
                    <a:pt x="192" y="137"/>
                  </a:cubicBezTo>
                  <a:cubicBezTo>
                    <a:pt x="200" y="131"/>
                    <a:pt x="210" y="128"/>
                    <a:pt x="219" y="122"/>
                  </a:cubicBezTo>
                  <a:cubicBezTo>
                    <a:pt x="221" y="121"/>
                    <a:pt x="219" y="117"/>
                    <a:pt x="217" y="118"/>
                  </a:cubicBezTo>
                  <a:cubicBezTo>
                    <a:pt x="212" y="120"/>
                    <a:pt x="206" y="122"/>
                    <a:pt x="200" y="124"/>
                  </a:cubicBezTo>
                  <a:cubicBezTo>
                    <a:pt x="201" y="125"/>
                    <a:pt x="201" y="126"/>
                    <a:pt x="202" y="127"/>
                  </a:cubicBezTo>
                  <a:cubicBezTo>
                    <a:pt x="213" y="121"/>
                    <a:pt x="225" y="116"/>
                    <a:pt x="235" y="108"/>
                  </a:cubicBezTo>
                  <a:cubicBezTo>
                    <a:pt x="237" y="107"/>
                    <a:pt x="235" y="105"/>
                    <a:pt x="233" y="105"/>
                  </a:cubicBezTo>
                  <a:cubicBezTo>
                    <a:pt x="228" y="106"/>
                    <a:pt x="222" y="107"/>
                    <a:pt x="217" y="109"/>
                  </a:cubicBezTo>
                  <a:cubicBezTo>
                    <a:pt x="218" y="111"/>
                    <a:pt x="218" y="112"/>
                    <a:pt x="219" y="113"/>
                  </a:cubicBezTo>
                  <a:cubicBezTo>
                    <a:pt x="227" y="108"/>
                    <a:pt x="237" y="106"/>
                    <a:pt x="246" y="100"/>
                  </a:cubicBezTo>
                  <a:cubicBezTo>
                    <a:pt x="248" y="98"/>
                    <a:pt x="246" y="95"/>
                    <a:pt x="244" y="96"/>
                  </a:cubicBezTo>
                  <a:cubicBezTo>
                    <a:pt x="239" y="99"/>
                    <a:pt x="234" y="101"/>
                    <a:pt x="229" y="102"/>
                  </a:cubicBezTo>
                  <a:cubicBezTo>
                    <a:pt x="229" y="103"/>
                    <a:pt x="229" y="104"/>
                    <a:pt x="230" y="105"/>
                  </a:cubicBezTo>
                  <a:cubicBezTo>
                    <a:pt x="239" y="99"/>
                    <a:pt x="249" y="95"/>
                    <a:pt x="260" y="95"/>
                  </a:cubicBezTo>
                  <a:cubicBezTo>
                    <a:pt x="260" y="94"/>
                    <a:pt x="260" y="92"/>
                    <a:pt x="260" y="91"/>
                  </a:cubicBezTo>
                  <a:cubicBezTo>
                    <a:pt x="254" y="92"/>
                    <a:pt x="249" y="93"/>
                    <a:pt x="243" y="94"/>
                  </a:cubicBezTo>
                  <a:cubicBezTo>
                    <a:pt x="244" y="96"/>
                    <a:pt x="244" y="97"/>
                    <a:pt x="245" y="98"/>
                  </a:cubicBezTo>
                  <a:cubicBezTo>
                    <a:pt x="254" y="93"/>
                    <a:pt x="265" y="92"/>
                    <a:pt x="274" y="86"/>
                  </a:cubicBezTo>
                  <a:cubicBezTo>
                    <a:pt x="275" y="85"/>
                    <a:pt x="274" y="81"/>
                    <a:pt x="272" y="82"/>
                  </a:cubicBezTo>
                  <a:cubicBezTo>
                    <a:pt x="268" y="84"/>
                    <a:pt x="263" y="86"/>
                    <a:pt x="259" y="87"/>
                  </a:cubicBezTo>
                  <a:cubicBezTo>
                    <a:pt x="259" y="88"/>
                    <a:pt x="260" y="90"/>
                    <a:pt x="260" y="91"/>
                  </a:cubicBezTo>
                  <a:cubicBezTo>
                    <a:pt x="266" y="88"/>
                    <a:pt x="272" y="85"/>
                    <a:pt x="277" y="82"/>
                  </a:cubicBezTo>
                  <a:cubicBezTo>
                    <a:pt x="279" y="81"/>
                    <a:pt x="278" y="78"/>
                    <a:pt x="276" y="78"/>
                  </a:cubicBezTo>
                  <a:cubicBezTo>
                    <a:pt x="272" y="80"/>
                    <a:pt x="268" y="81"/>
                    <a:pt x="263" y="82"/>
                  </a:cubicBezTo>
                  <a:cubicBezTo>
                    <a:pt x="264" y="83"/>
                    <a:pt x="264" y="84"/>
                    <a:pt x="264" y="85"/>
                  </a:cubicBezTo>
                  <a:cubicBezTo>
                    <a:pt x="272" y="77"/>
                    <a:pt x="286" y="78"/>
                    <a:pt x="296" y="75"/>
                  </a:cubicBezTo>
                  <a:cubicBezTo>
                    <a:pt x="299" y="75"/>
                    <a:pt x="298" y="71"/>
                    <a:pt x="296" y="71"/>
                  </a:cubicBezTo>
                  <a:cubicBezTo>
                    <a:pt x="291" y="72"/>
                    <a:pt x="286" y="72"/>
                    <a:pt x="281" y="72"/>
                  </a:cubicBezTo>
                  <a:cubicBezTo>
                    <a:pt x="282" y="73"/>
                    <a:pt x="282" y="74"/>
                    <a:pt x="282" y="76"/>
                  </a:cubicBezTo>
                  <a:cubicBezTo>
                    <a:pt x="291" y="71"/>
                    <a:pt x="301" y="69"/>
                    <a:pt x="311" y="68"/>
                  </a:cubicBezTo>
                  <a:cubicBezTo>
                    <a:pt x="311" y="67"/>
                    <a:pt x="311" y="66"/>
                    <a:pt x="311" y="64"/>
                  </a:cubicBezTo>
                  <a:cubicBezTo>
                    <a:pt x="307" y="65"/>
                    <a:pt x="303" y="65"/>
                    <a:pt x="299" y="64"/>
                  </a:cubicBezTo>
                  <a:cubicBezTo>
                    <a:pt x="299" y="65"/>
                    <a:pt x="299" y="66"/>
                    <a:pt x="299" y="68"/>
                  </a:cubicBezTo>
                  <a:cubicBezTo>
                    <a:pt x="306" y="63"/>
                    <a:pt x="313" y="62"/>
                    <a:pt x="320" y="63"/>
                  </a:cubicBezTo>
                  <a:cubicBezTo>
                    <a:pt x="320" y="62"/>
                    <a:pt x="320" y="60"/>
                    <a:pt x="320" y="59"/>
                  </a:cubicBezTo>
                  <a:cubicBezTo>
                    <a:pt x="314" y="60"/>
                    <a:pt x="309" y="61"/>
                    <a:pt x="304" y="62"/>
                  </a:cubicBezTo>
                  <a:cubicBezTo>
                    <a:pt x="304" y="63"/>
                    <a:pt x="304" y="64"/>
                    <a:pt x="305" y="65"/>
                  </a:cubicBezTo>
                  <a:cubicBezTo>
                    <a:pt x="310" y="62"/>
                    <a:pt x="316" y="63"/>
                    <a:pt x="322" y="63"/>
                  </a:cubicBezTo>
                  <a:cubicBezTo>
                    <a:pt x="322" y="62"/>
                    <a:pt x="322" y="60"/>
                    <a:pt x="321" y="59"/>
                  </a:cubicBezTo>
                  <a:cubicBezTo>
                    <a:pt x="317" y="62"/>
                    <a:pt x="312" y="63"/>
                    <a:pt x="306" y="64"/>
                  </a:cubicBezTo>
                  <a:cubicBezTo>
                    <a:pt x="307" y="65"/>
                    <a:pt x="307" y="66"/>
                    <a:pt x="308" y="67"/>
                  </a:cubicBezTo>
                  <a:cubicBezTo>
                    <a:pt x="313" y="63"/>
                    <a:pt x="317" y="63"/>
                    <a:pt x="323" y="63"/>
                  </a:cubicBezTo>
                  <a:cubicBezTo>
                    <a:pt x="326" y="63"/>
                    <a:pt x="326" y="59"/>
                    <a:pt x="323" y="59"/>
                  </a:cubicBezTo>
                  <a:cubicBezTo>
                    <a:pt x="316" y="59"/>
                    <a:pt x="309" y="59"/>
                    <a:pt x="303" y="58"/>
                  </a:cubicBezTo>
                  <a:cubicBezTo>
                    <a:pt x="303" y="59"/>
                    <a:pt x="304" y="60"/>
                    <a:pt x="304" y="61"/>
                  </a:cubicBezTo>
                  <a:cubicBezTo>
                    <a:pt x="309" y="58"/>
                    <a:pt x="313" y="57"/>
                    <a:pt x="319" y="58"/>
                  </a:cubicBezTo>
                  <a:cubicBezTo>
                    <a:pt x="319" y="57"/>
                    <a:pt x="319" y="55"/>
                    <a:pt x="319" y="54"/>
                  </a:cubicBezTo>
                  <a:cubicBezTo>
                    <a:pt x="315" y="54"/>
                    <a:pt x="312" y="55"/>
                    <a:pt x="308" y="54"/>
                  </a:cubicBezTo>
                  <a:cubicBezTo>
                    <a:pt x="305" y="54"/>
                    <a:pt x="305" y="58"/>
                    <a:pt x="307" y="58"/>
                  </a:cubicBezTo>
                  <a:cubicBezTo>
                    <a:pt x="312" y="60"/>
                    <a:pt x="317" y="61"/>
                    <a:pt x="321" y="62"/>
                  </a:cubicBezTo>
                  <a:cubicBezTo>
                    <a:pt x="323" y="62"/>
                    <a:pt x="324" y="61"/>
                    <a:pt x="324" y="59"/>
                  </a:cubicBezTo>
                  <a:cubicBezTo>
                    <a:pt x="323" y="57"/>
                    <a:pt x="323" y="58"/>
                    <a:pt x="322" y="56"/>
                  </a:cubicBezTo>
                  <a:cubicBezTo>
                    <a:pt x="322" y="57"/>
                    <a:pt x="321" y="58"/>
                    <a:pt x="320" y="59"/>
                  </a:cubicBezTo>
                  <a:cubicBezTo>
                    <a:pt x="322" y="59"/>
                    <a:pt x="323" y="60"/>
                    <a:pt x="325" y="60"/>
                  </a:cubicBezTo>
                  <a:cubicBezTo>
                    <a:pt x="327" y="60"/>
                    <a:pt x="328" y="58"/>
                    <a:pt x="326" y="56"/>
                  </a:cubicBezTo>
                  <a:cubicBezTo>
                    <a:pt x="322" y="53"/>
                    <a:pt x="318" y="52"/>
                    <a:pt x="313" y="52"/>
                  </a:cubicBezTo>
                  <a:cubicBezTo>
                    <a:pt x="313" y="53"/>
                    <a:pt x="313" y="54"/>
                    <a:pt x="314" y="56"/>
                  </a:cubicBezTo>
                  <a:cubicBezTo>
                    <a:pt x="315" y="55"/>
                    <a:pt x="316" y="55"/>
                    <a:pt x="317" y="55"/>
                  </a:cubicBezTo>
                  <a:cubicBezTo>
                    <a:pt x="319" y="55"/>
                    <a:pt x="319" y="52"/>
                    <a:pt x="317" y="51"/>
                  </a:cubicBezTo>
                  <a:cubicBezTo>
                    <a:pt x="312" y="50"/>
                    <a:pt x="306" y="51"/>
                    <a:pt x="301" y="51"/>
                  </a:cubicBezTo>
                  <a:cubicBezTo>
                    <a:pt x="301" y="52"/>
                    <a:pt x="301" y="53"/>
                    <a:pt x="301" y="55"/>
                  </a:cubicBezTo>
                  <a:cubicBezTo>
                    <a:pt x="309" y="53"/>
                    <a:pt x="316" y="53"/>
                    <a:pt x="323" y="53"/>
                  </a:cubicBezTo>
                  <a:cubicBezTo>
                    <a:pt x="326" y="53"/>
                    <a:pt x="326" y="49"/>
                    <a:pt x="323" y="49"/>
                  </a:cubicBezTo>
                  <a:cubicBezTo>
                    <a:pt x="315" y="49"/>
                    <a:pt x="308" y="48"/>
                    <a:pt x="300" y="46"/>
                  </a:cubicBezTo>
                  <a:cubicBezTo>
                    <a:pt x="300" y="48"/>
                    <a:pt x="300" y="49"/>
                    <a:pt x="299" y="50"/>
                  </a:cubicBezTo>
                  <a:cubicBezTo>
                    <a:pt x="307" y="49"/>
                    <a:pt x="314" y="50"/>
                    <a:pt x="321" y="50"/>
                  </a:cubicBezTo>
                  <a:cubicBezTo>
                    <a:pt x="324" y="49"/>
                    <a:pt x="324" y="46"/>
                    <a:pt x="321" y="46"/>
                  </a:cubicBezTo>
                  <a:cubicBezTo>
                    <a:pt x="314" y="45"/>
                    <a:pt x="307" y="44"/>
                    <a:pt x="300" y="43"/>
                  </a:cubicBezTo>
                  <a:cubicBezTo>
                    <a:pt x="300" y="44"/>
                    <a:pt x="300" y="45"/>
                    <a:pt x="301" y="47"/>
                  </a:cubicBezTo>
                  <a:cubicBezTo>
                    <a:pt x="306" y="44"/>
                    <a:pt x="311" y="44"/>
                    <a:pt x="316" y="47"/>
                  </a:cubicBezTo>
                  <a:cubicBezTo>
                    <a:pt x="316" y="45"/>
                    <a:pt x="317" y="44"/>
                    <a:pt x="317" y="43"/>
                  </a:cubicBezTo>
                  <a:cubicBezTo>
                    <a:pt x="310" y="42"/>
                    <a:pt x="303" y="41"/>
                    <a:pt x="296" y="41"/>
                  </a:cubicBezTo>
                  <a:cubicBezTo>
                    <a:pt x="296" y="42"/>
                    <a:pt x="297" y="43"/>
                    <a:pt x="297" y="44"/>
                  </a:cubicBezTo>
                  <a:cubicBezTo>
                    <a:pt x="301" y="42"/>
                    <a:pt x="305" y="42"/>
                    <a:pt x="309" y="43"/>
                  </a:cubicBezTo>
                  <a:cubicBezTo>
                    <a:pt x="311" y="43"/>
                    <a:pt x="312" y="40"/>
                    <a:pt x="310" y="39"/>
                  </a:cubicBezTo>
                  <a:cubicBezTo>
                    <a:pt x="304" y="37"/>
                    <a:pt x="299" y="37"/>
                    <a:pt x="293" y="36"/>
                  </a:cubicBezTo>
                  <a:cubicBezTo>
                    <a:pt x="293" y="38"/>
                    <a:pt x="293" y="39"/>
                    <a:pt x="293" y="40"/>
                  </a:cubicBezTo>
                  <a:cubicBezTo>
                    <a:pt x="301" y="40"/>
                    <a:pt x="309" y="40"/>
                    <a:pt x="318" y="40"/>
                  </a:cubicBezTo>
                  <a:cubicBezTo>
                    <a:pt x="320" y="40"/>
                    <a:pt x="320" y="37"/>
                    <a:pt x="318" y="36"/>
                  </a:cubicBezTo>
                  <a:cubicBezTo>
                    <a:pt x="312" y="35"/>
                    <a:pt x="305" y="34"/>
                    <a:pt x="299" y="33"/>
                  </a:cubicBezTo>
                  <a:cubicBezTo>
                    <a:pt x="297" y="33"/>
                    <a:pt x="295" y="36"/>
                    <a:pt x="298" y="37"/>
                  </a:cubicBezTo>
                  <a:cubicBezTo>
                    <a:pt x="304" y="38"/>
                    <a:pt x="309" y="40"/>
                    <a:pt x="314" y="44"/>
                  </a:cubicBezTo>
                  <a:cubicBezTo>
                    <a:pt x="314" y="43"/>
                    <a:pt x="314" y="42"/>
                    <a:pt x="315" y="40"/>
                  </a:cubicBezTo>
                  <a:cubicBezTo>
                    <a:pt x="312" y="41"/>
                    <a:pt x="309" y="41"/>
                    <a:pt x="306" y="40"/>
                  </a:cubicBezTo>
                  <a:cubicBezTo>
                    <a:pt x="306" y="42"/>
                    <a:pt x="307" y="43"/>
                    <a:pt x="307" y="44"/>
                  </a:cubicBezTo>
                  <a:cubicBezTo>
                    <a:pt x="310" y="43"/>
                    <a:pt x="313" y="43"/>
                    <a:pt x="316" y="43"/>
                  </a:cubicBezTo>
                  <a:cubicBezTo>
                    <a:pt x="319" y="44"/>
                    <a:pt x="320" y="40"/>
                    <a:pt x="317" y="40"/>
                  </a:cubicBezTo>
                  <a:cubicBezTo>
                    <a:pt x="312" y="38"/>
                    <a:pt x="297" y="40"/>
                    <a:pt x="295" y="33"/>
                  </a:cubicBezTo>
                  <a:cubicBezTo>
                    <a:pt x="295" y="33"/>
                    <a:pt x="294" y="34"/>
                    <a:pt x="293" y="35"/>
                  </a:cubicBezTo>
                  <a:cubicBezTo>
                    <a:pt x="299" y="35"/>
                    <a:pt x="305" y="37"/>
                    <a:pt x="310" y="37"/>
                  </a:cubicBezTo>
                  <a:cubicBezTo>
                    <a:pt x="312" y="37"/>
                    <a:pt x="313" y="34"/>
                    <a:pt x="311" y="33"/>
                  </a:cubicBezTo>
                  <a:cubicBezTo>
                    <a:pt x="304" y="29"/>
                    <a:pt x="296" y="30"/>
                    <a:pt x="288" y="26"/>
                  </a:cubicBezTo>
                  <a:cubicBezTo>
                    <a:pt x="288" y="28"/>
                    <a:pt x="287" y="29"/>
                    <a:pt x="287" y="30"/>
                  </a:cubicBezTo>
                  <a:cubicBezTo>
                    <a:pt x="296" y="31"/>
                    <a:pt x="304" y="32"/>
                    <a:pt x="312" y="31"/>
                  </a:cubicBezTo>
                  <a:cubicBezTo>
                    <a:pt x="314" y="31"/>
                    <a:pt x="315" y="28"/>
                    <a:pt x="313" y="27"/>
                  </a:cubicBezTo>
                  <a:cubicBezTo>
                    <a:pt x="303" y="25"/>
                    <a:pt x="294" y="23"/>
                    <a:pt x="284" y="21"/>
                  </a:cubicBezTo>
                  <a:cubicBezTo>
                    <a:pt x="284" y="22"/>
                    <a:pt x="284" y="24"/>
                    <a:pt x="284" y="25"/>
                  </a:cubicBezTo>
                  <a:cubicBezTo>
                    <a:pt x="293" y="24"/>
                    <a:pt x="302" y="25"/>
                    <a:pt x="311" y="24"/>
                  </a:cubicBezTo>
                  <a:cubicBezTo>
                    <a:pt x="313" y="23"/>
                    <a:pt x="313" y="20"/>
                    <a:pt x="311" y="20"/>
                  </a:cubicBezTo>
                  <a:cubicBezTo>
                    <a:pt x="302" y="19"/>
                    <a:pt x="293" y="17"/>
                    <a:pt x="285" y="14"/>
                  </a:cubicBezTo>
                  <a:cubicBezTo>
                    <a:pt x="284" y="15"/>
                    <a:pt x="284" y="16"/>
                    <a:pt x="284" y="18"/>
                  </a:cubicBezTo>
                  <a:cubicBezTo>
                    <a:pt x="292" y="18"/>
                    <a:pt x="300" y="18"/>
                    <a:pt x="309" y="18"/>
                  </a:cubicBezTo>
                  <a:cubicBezTo>
                    <a:pt x="309" y="17"/>
                    <a:pt x="309" y="16"/>
                    <a:pt x="309" y="14"/>
                  </a:cubicBezTo>
                  <a:cubicBezTo>
                    <a:pt x="299" y="15"/>
                    <a:pt x="290" y="13"/>
                    <a:pt x="280" y="11"/>
                  </a:cubicBezTo>
                  <a:cubicBezTo>
                    <a:pt x="281" y="12"/>
                    <a:pt x="281" y="14"/>
                    <a:pt x="281" y="15"/>
                  </a:cubicBezTo>
                  <a:cubicBezTo>
                    <a:pt x="287" y="12"/>
                    <a:pt x="295" y="12"/>
                    <a:pt x="302" y="11"/>
                  </a:cubicBezTo>
                  <a:cubicBezTo>
                    <a:pt x="304" y="10"/>
                    <a:pt x="304" y="7"/>
                    <a:pt x="301" y="7"/>
                  </a:cubicBezTo>
                  <a:cubicBezTo>
                    <a:pt x="294" y="6"/>
                    <a:pt x="285" y="7"/>
                    <a:pt x="278" y="4"/>
                  </a:cubicBezTo>
                  <a:cubicBezTo>
                    <a:pt x="278" y="5"/>
                    <a:pt x="278" y="6"/>
                    <a:pt x="278" y="7"/>
                  </a:cubicBezTo>
                  <a:cubicBezTo>
                    <a:pt x="281" y="5"/>
                    <a:pt x="285" y="4"/>
                    <a:pt x="289" y="4"/>
                  </a:cubicBezTo>
                  <a:cubicBezTo>
                    <a:pt x="291" y="4"/>
                    <a:pt x="291" y="0"/>
                    <a:pt x="289" y="0"/>
                  </a:cubicBezTo>
                  <a:cubicBezTo>
                    <a:pt x="284" y="1"/>
                    <a:pt x="280" y="1"/>
                    <a:pt x="276" y="4"/>
                  </a:cubicBezTo>
                  <a:cubicBezTo>
                    <a:pt x="275" y="5"/>
                    <a:pt x="274" y="7"/>
                    <a:pt x="276" y="7"/>
                  </a:cubicBezTo>
                  <a:cubicBezTo>
                    <a:pt x="284" y="11"/>
                    <a:pt x="293" y="10"/>
                    <a:pt x="301" y="11"/>
                  </a:cubicBezTo>
                  <a:cubicBezTo>
                    <a:pt x="301" y="10"/>
                    <a:pt x="301" y="8"/>
                    <a:pt x="301" y="7"/>
                  </a:cubicBezTo>
                  <a:cubicBezTo>
                    <a:pt x="293" y="8"/>
                    <a:pt x="286" y="8"/>
                    <a:pt x="279" y="11"/>
                  </a:cubicBezTo>
                  <a:cubicBezTo>
                    <a:pt x="277" y="12"/>
                    <a:pt x="278" y="15"/>
                    <a:pt x="279" y="15"/>
                  </a:cubicBezTo>
                  <a:cubicBezTo>
                    <a:pt x="289" y="17"/>
                    <a:pt x="299" y="19"/>
                    <a:pt x="309" y="18"/>
                  </a:cubicBezTo>
                  <a:cubicBezTo>
                    <a:pt x="311" y="18"/>
                    <a:pt x="311" y="14"/>
                    <a:pt x="309" y="14"/>
                  </a:cubicBezTo>
                  <a:cubicBezTo>
                    <a:pt x="300" y="14"/>
                    <a:pt x="292" y="14"/>
                    <a:pt x="284" y="14"/>
                  </a:cubicBezTo>
                  <a:cubicBezTo>
                    <a:pt x="282" y="13"/>
                    <a:pt x="282" y="17"/>
                    <a:pt x="284" y="18"/>
                  </a:cubicBezTo>
                  <a:cubicBezTo>
                    <a:pt x="292" y="21"/>
                    <a:pt x="301" y="23"/>
                    <a:pt x="311" y="24"/>
                  </a:cubicBezTo>
                  <a:cubicBezTo>
                    <a:pt x="311" y="22"/>
                    <a:pt x="311" y="21"/>
                    <a:pt x="311" y="20"/>
                  </a:cubicBezTo>
                  <a:cubicBezTo>
                    <a:pt x="302" y="21"/>
                    <a:pt x="293" y="20"/>
                    <a:pt x="284" y="21"/>
                  </a:cubicBezTo>
                  <a:cubicBezTo>
                    <a:pt x="281" y="21"/>
                    <a:pt x="281" y="24"/>
                    <a:pt x="283" y="25"/>
                  </a:cubicBezTo>
                  <a:cubicBezTo>
                    <a:pt x="293" y="27"/>
                    <a:pt x="302" y="29"/>
                    <a:pt x="312" y="31"/>
                  </a:cubicBezTo>
                  <a:cubicBezTo>
                    <a:pt x="312" y="30"/>
                    <a:pt x="312" y="29"/>
                    <a:pt x="312" y="27"/>
                  </a:cubicBezTo>
                  <a:cubicBezTo>
                    <a:pt x="304" y="28"/>
                    <a:pt x="296" y="27"/>
                    <a:pt x="287" y="26"/>
                  </a:cubicBezTo>
                  <a:cubicBezTo>
                    <a:pt x="285" y="26"/>
                    <a:pt x="284" y="29"/>
                    <a:pt x="286" y="30"/>
                  </a:cubicBezTo>
                  <a:cubicBezTo>
                    <a:pt x="294" y="33"/>
                    <a:pt x="302" y="33"/>
                    <a:pt x="309" y="37"/>
                  </a:cubicBezTo>
                  <a:cubicBezTo>
                    <a:pt x="309" y="36"/>
                    <a:pt x="310" y="34"/>
                    <a:pt x="310" y="33"/>
                  </a:cubicBezTo>
                  <a:cubicBezTo>
                    <a:pt x="304" y="33"/>
                    <a:pt x="299" y="31"/>
                    <a:pt x="293" y="31"/>
                  </a:cubicBezTo>
                  <a:cubicBezTo>
                    <a:pt x="292" y="31"/>
                    <a:pt x="291" y="32"/>
                    <a:pt x="292" y="34"/>
                  </a:cubicBezTo>
                  <a:cubicBezTo>
                    <a:pt x="294" y="43"/>
                    <a:pt x="308" y="42"/>
                    <a:pt x="316" y="43"/>
                  </a:cubicBezTo>
                  <a:cubicBezTo>
                    <a:pt x="317" y="42"/>
                    <a:pt x="317" y="41"/>
                    <a:pt x="317" y="40"/>
                  </a:cubicBezTo>
                  <a:cubicBezTo>
                    <a:pt x="313" y="39"/>
                    <a:pt x="310" y="39"/>
                    <a:pt x="306" y="40"/>
                  </a:cubicBezTo>
                  <a:cubicBezTo>
                    <a:pt x="303" y="41"/>
                    <a:pt x="304" y="44"/>
                    <a:pt x="306" y="44"/>
                  </a:cubicBezTo>
                  <a:cubicBezTo>
                    <a:pt x="309" y="45"/>
                    <a:pt x="312" y="45"/>
                    <a:pt x="315" y="44"/>
                  </a:cubicBezTo>
                  <a:cubicBezTo>
                    <a:pt x="317" y="44"/>
                    <a:pt x="317" y="42"/>
                    <a:pt x="316" y="41"/>
                  </a:cubicBezTo>
                  <a:cubicBezTo>
                    <a:pt x="310" y="37"/>
                    <a:pt x="305" y="35"/>
                    <a:pt x="299" y="33"/>
                  </a:cubicBezTo>
                  <a:cubicBezTo>
                    <a:pt x="299" y="34"/>
                    <a:pt x="298" y="36"/>
                    <a:pt x="298" y="37"/>
                  </a:cubicBezTo>
                  <a:cubicBezTo>
                    <a:pt x="304" y="38"/>
                    <a:pt x="311" y="39"/>
                    <a:pt x="317" y="40"/>
                  </a:cubicBezTo>
                  <a:cubicBezTo>
                    <a:pt x="317" y="39"/>
                    <a:pt x="317" y="38"/>
                    <a:pt x="318" y="36"/>
                  </a:cubicBezTo>
                  <a:cubicBezTo>
                    <a:pt x="309" y="36"/>
                    <a:pt x="301" y="36"/>
                    <a:pt x="293" y="36"/>
                  </a:cubicBezTo>
                  <a:cubicBezTo>
                    <a:pt x="290" y="36"/>
                    <a:pt x="290" y="40"/>
                    <a:pt x="293" y="40"/>
                  </a:cubicBezTo>
                  <a:cubicBezTo>
                    <a:pt x="298" y="41"/>
                    <a:pt x="304" y="41"/>
                    <a:pt x="309" y="43"/>
                  </a:cubicBezTo>
                  <a:cubicBezTo>
                    <a:pt x="309" y="42"/>
                    <a:pt x="310" y="40"/>
                    <a:pt x="310" y="39"/>
                  </a:cubicBezTo>
                  <a:cubicBezTo>
                    <a:pt x="304" y="38"/>
                    <a:pt x="300" y="38"/>
                    <a:pt x="295" y="41"/>
                  </a:cubicBezTo>
                  <a:cubicBezTo>
                    <a:pt x="293" y="42"/>
                    <a:pt x="294" y="44"/>
                    <a:pt x="296" y="45"/>
                  </a:cubicBezTo>
                  <a:cubicBezTo>
                    <a:pt x="303" y="45"/>
                    <a:pt x="309" y="46"/>
                    <a:pt x="316" y="47"/>
                  </a:cubicBezTo>
                  <a:cubicBezTo>
                    <a:pt x="318" y="47"/>
                    <a:pt x="320" y="44"/>
                    <a:pt x="318" y="43"/>
                  </a:cubicBezTo>
                  <a:cubicBezTo>
                    <a:pt x="311" y="40"/>
                    <a:pt x="305" y="40"/>
                    <a:pt x="298" y="43"/>
                  </a:cubicBezTo>
                  <a:cubicBezTo>
                    <a:pt x="297" y="44"/>
                    <a:pt x="297" y="46"/>
                    <a:pt x="299" y="47"/>
                  </a:cubicBezTo>
                  <a:cubicBezTo>
                    <a:pt x="306" y="48"/>
                    <a:pt x="314" y="49"/>
                    <a:pt x="321" y="50"/>
                  </a:cubicBezTo>
                  <a:cubicBezTo>
                    <a:pt x="321" y="48"/>
                    <a:pt x="321" y="47"/>
                    <a:pt x="321" y="46"/>
                  </a:cubicBezTo>
                  <a:cubicBezTo>
                    <a:pt x="314" y="46"/>
                    <a:pt x="307" y="45"/>
                    <a:pt x="299" y="46"/>
                  </a:cubicBezTo>
                  <a:cubicBezTo>
                    <a:pt x="297" y="46"/>
                    <a:pt x="296" y="50"/>
                    <a:pt x="299" y="50"/>
                  </a:cubicBezTo>
                  <a:cubicBezTo>
                    <a:pt x="307" y="52"/>
                    <a:pt x="315" y="53"/>
                    <a:pt x="323" y="53"/>
                  </a:cubicBezTo>
                  <a:cubicBezTo>
                    <a:pt x="323" y="51"/>
                    <a:pt x="323" y="50"/>
                    <a:pt x="323" y="49"/>
                  </a:cubicBezTo>
                  <a:cubicBezTo>
                    <a:pt x="316" y="49"/>
                    <a:pt x="308" y="49"/>
                    <a:pt x="300" y="51"/>
                  </a:cubicBezTo>
                  <a:cubicBezTo>
                    <a:pt x="298" y="51"/>
                    <a:pt x="299" y="55"/>
                    <a:pt x="301" y="55"/>
                  </a:cubicBezTo>
                  <a:cubicBezTo>
                    <a:pt x="306" y="55"/>
                    <a:pt x="311" y="54"/>
                    <a:pt x="316" y="55"/>
                  </a:cubicBezTo>
                  <a:cubicBezTo>
                    <a:pt x="316" y="54"/>
                    <a:pt x="316" y="53"/>
                    <a:pt x="316" y="51"/>
                  </a:cubicBezTo>
                  <a:cubicBezTo>
                    <a:pt x="315" y="52"/>
                    <a:pt x="314" y="52"/>
                    <a:pt x="313" y="52"/>
                  </a:cubicBezTo>
                  <a:cubicBezTo>
                    <a:pt x="310" y="52"/>
                    <a:pt x="311" y="55"/>
                    <a:pt x="313" y="56"/>
                  </a:cubicBezTo>
                  <a:cubicBezTo>
                    <a:pt x="317" y="56"/>
                    <a:pt x="321" y="57"/>
                    <a:pt x="324" y="60"/>
                  </a:cubicBezTo>
                  <a:cubicBezTo>
                    <a:pt x="325" y="59"/>
                    <a:pt x="325" y="57"/>
                    <a:pt x="326" y="56"/>
                  </a:cubicBezTo>
                  <a:cubicBezTo>
                    <a:pt x="324" y="56"/>
                    <a:pt x="323" y="55"/>
                    <a:pt x="321" y="55"/>
                  </a:cubicBezTo>
                  <a:cubicBezTo>
                    <a:pt x="320" y="55"/>
                    <a:pt x="318" y="56"/>
                    <a:pt x="319" y="58"/>
                  </a:cubicBezTo>
                  <a:cubicBezTo>
                    <a:pt x="319" y="59"/>
                    <a:pt x="320" y="60"/>
                    <a:pt x="320" y="60"/>
                  </a:cubicBezTo>
                  <a:cubicBezTo>
                    <a:pt x="321" y="60"/>
                    <a:pt x="322" y="59"/>
                    <a:pt x="322" y="58"/>
                  </a:cubicBezTo>
                  <a:cubicBezTo>
                    <a:pt x="318" y="57"/>
                    <a:pt x="313" y="56"/>
                    <a:pt x="308" y="55"/>
                  </a:cubicBezTo>
                  <a:cubicBezTo>
                    <a:pt x="308" y="56"/>
                    <a:pt x="308" y="57"/>
                    <a:pt x="308" y="58"/>
                  </a:cubicBezTo>
                  <a:cubicBezTo>
                    <a:pt x="312" y="59"/>
                    <a:pt x="315" y="58"/>
                    <a:pt x="319" y="58"/>
                  </a:cubicBezTo>
                  <a:cubicBezTo>
                    <a:pt x="321" y="58"/>
                    <a:pt x="322" y="54"/>
                    <a:pt x="320" y="54"/>
                  </a:cubicBezTo>
                  <a:cubicBezTo>
                    <a:pt x="313" y="53"/>
                    <a:pt x="307" y="54"/>
                    <a:pt x="301" y="59"/>
                  </a:cubicBezTo>
                  <a:cubicBezTo>
                    <a:pt x="300" y="60"/>
                    <a:pt x="301" y="62"/>
                    <a:pt x="303" y="62"/>
                  </a:cubicBezTo>
                  <a:cubicBezTo>
                    <a:pt x="309" y="63"/>
                    <a:pt x="316" y="63"/>
                    <a:pt x="323" y="63"/>
                  </a:cubicBezTo>
                  <a:cubicBezTo>
                    <a:pt x="323" y="62"/>
                    <a:pt x="323" y="60"/>
                    <a:pt x="323" y="59"/>
                  </a:cubicBezTo>
                  <a:cubicBezTo>
                    <a:pt x="316" y="59"/>
                    <a:pt x="310" y="60"/>
                    <a:pt x="305" y="64"/>
                  </a:cubicBezTo>
                  <a:cubicBezTo>
                    <a:pt x="304" y="66"/>
                    <a:pt x="305" y="68"/>
                    <a:pt x="307" y="68"/>
                  </a:cubicBezTo>
                  <a:cubicBezTo>
                    <a:pt x="313" y="67"/>
                    <a:pt x="318" y="66"/>
                    <a:pt x="323" y="62"/>
                  </a:cubicBezTo>
                  <a:cubicBezTo>
                    <a:pt x="325" y="61"/>
                    <a:pt x="324" y="59"/>
                    <a:pt x="322" y="59"/>
                  </a:cubicBezTo>
                  <a:cubicBezTo>
                    <a:pt x="315" y="58"/>
                    <a:pt x="309" y="58"/>
                    <a:pt x="303" y="62"/>
                  </a:cubicBezTo>
                  <a:cubicBezTo>
                    <a:pt x="301" y="63"/>
                    <a:pt x="302" y="66"/>
                    <a:pt x="304" y="66"/>
                  </a:cubicBezTo>
                  <a:cubicBezTo>
                    <a:pt x="310" y="65"/>
                    <a:pt x="315" y="64"/>
                    <a:pt x="321" y="63"/>
                  </a:cubicBezTo>
                  <a:cubicBezTo>
                    <a:pt x="323" y="62"/>
                    <a:pt x="322" y="59"/>
                    <a:pt x="320" y="59"/>
                  </a:cubicBezTo>
                  <a:cubicBezTo>
                    <a:pt x="312" y="58"/>
                    <a:pt x="304" y="59"/>
                    <a:pt x="297" y="64"/>
                  </a:cubicBezTo>
                  <a:cubicBezTo>
                    <a:pt x="296" y="65"/>
                    <a:pt x="296" y="67"/>
                    <a:pt x="298" y="68"/>
                  </a:cubicBezTo>
                  <a:cubicBezTo>
                    <a:pt x="303" y="69"/>
                    <a:pt x="307" y="69"/>
                    <a:pt x="312" y="68"/>
                  </a:cubicBezTo>
                  <a:cubicBezTo>
                    <a:pt x="314" y="68"/>
                    <a:pt x="314" y="64"/>
                    <a:pt x="311" y="64"/>
                  </a:cubicBezTo>
                  <a:cubicBezTo>
                    <a:pt x="301" y="65"/>
                    <a:pt x="290" y="67"/>
                    <a:pt x="280" y="72"/>
                  </a:cubicBezTo>
                  <a:cubicBezTo>
                    <a:pt x="278" y="73"/>
                    <a:pt x="279" y="76"/>
                    <a:pt x="281" y="76"/>
                  </a:cubicBezTo>
                  <a:cubicBezTo>
                    <a:pt x="286" y="76"/>
                    <a:pt x="291" y="76"/>
                    <a:pt x="296" y="75"/>
                  </a:cubicBezTo>
                  <a:cubicBezTo>
                    <a:pt x="296" y="74"/>
                    <a:pt x="296" y="73"/>
                    <a:pt x="295" y="72"/>
                  </a:cubicBezTo>
                  <a:cubicBezTo>
                    <a:pt x="284" y="74"/>
                    <a:pt x="270" y="73"/>
                    <a:pt x="262" y="82"/>
                  </a:cubicBezTo>
                  <a:cubicBezTo>
                    <a:pt x="261" y="84"/>
                    <a:pt x="261" y="86"/>
                    <a:pt x="263" y="86"/>
                  </a:cubicBezTo>
                  <a:cubicBezTo>
                    <a:pt x="268" y="85"/>
                    <a:pt x="272" y="84"/>
                    <a:pt x="277" y="82"/>
                  </a:cubicBezTo>
                  <a:cubicBezTo>
                    <a:pt x="276" y="81"/>
                    <a:pt x="276" y="80"/>
                    <a:pt x="275" y="79"/>
                  </a:cubicBezTo>
                  <a:cubicBezTo>
                    <a:pt x="270" y="82"/>
                    <a:pt x="264" y="85"/>
                    <a:pt x="258" y="87"/>
                  </a:cubicBezTo>
                  <a:cubicBezTo>
                    <a:pt x="256" y="88"/>
                    <a:pt x="257" y="91"/>
                    <a:pt x="260" y="91"/>
                  </a:cubicBezTo>
                  <a:cubicBezTo>
                    <a:pt x="264" y="90"/>
                    <a:pt x="269" y="88"/>
                    <a:pt x="273" y="86"/>
                  </a:cubicBezTo>
                  <a:cubicBezTo>
                    <a:pt x="273" y="85"/>
                    <a:pt x="272" y="84"/>
                    <a:pt x="272" y="82"/>
                  </a:cubicBezTo>
                  <a:cubicBezTo>
                    <a:pt x="263" y="88"/>
                    <a:pt x="252" y="89"/>
                    <a:pt x="243" y="95"/>
                  </a:cubicBezTo>
                  <a:cubicBezTo>
                    <a:pt x="241" y="96"/>
                    <a:pt x="242" y="99"/>
                    <a:pt x="244" y="98"/>
                  </a:cubicBezTo>
                  <a:cubicBezTo>
                    <a:pt x="250" y="97"/>
                    <a:pt x="255" y="96"/>
                    <a:pt x="261" y="95"/>
                  </a:cubicBezTo>
                  <a:cubicBezTo>
                    <a:pt x="263" y="94"/>
                    <a:pt x="262" y="91"/>
                    <a:pt x="260" y="91"/>
                  </a:cubicBezTo>
                  <a:cubicBezTo>
                    <a:pt x="248" y="91"/>
                    <a:pt x="238" y="95"/>
                    <a:pt x="228" y="102"/>
                  </a:cubicBezTo>
                  <a:cubicBezTo>
                    <a:pt x="226" y="103"/>
                    <a:pt x="227" y="106"/>
                    <a:pt x="229" y="106"/>
                  </a:cubicBezTo>
                  <a:cubicBezTo>
                    <a:pt x="235" y="105"/>
                    <a:pt x="240" y="103"/>
                    <a:pt x="246" y="100"/>
                  </a:cubicBezTo>
                  <a:cubicBezTo>
                    <a:pt x="245" y="98"/>
                    <a:pt x="244" y="97"/>
                    <a:pt x="244" y="96"/>
                  </a:cubicBezTo>
                  <a:cubicBezTo>
                    <a:pt x="235" y="102"/>
                    <a:pt x="225" y="104"/>
                    <a:pt x="217" y="109"/>
                  </a:cubicBezTo>
                  <a:cubicBezTo>
                    <a:pt x="215" y="111"/>
                    <a:pt x="216" y="114"/>
                    <a:pt x="218" y="113"/>
                  </a:cubicBezTo>
                  <a:cubicBezTo>
                    <a:pt x="224" y="111"/>
                    <a:pt x="229" y="110"/>
                    <a:pt x="234" y="109"/>
                  </a:cubicBezTo>
                  <a:cubicBezTo>
                    <a:pt x="233" y="108"/>
                    <a:pt x="233" y="107"/>
                    <a:pt x="232" y="105"/>
                  </a:cubicBezTo>
                  <a:cubicBezTo>
                    <a:pt x="222" y="113"/>
                    <a:pt x="211" y="118"/>
                    <a:pt x="200" y="124"/>
                  </a:cubicBezTo>
                  <a:cubicBezTo>
                    <a:pt x="198" y="125"/>
                    <a:pt x="199" y="128"/>
                    <a:pt x="201" y="127"/>
                  </a:cubicBezTo>
                  <a:cubicBezTo>
                    <a:pt x="207" y="126"/>
                    <a:pt x="213" y="124"/>
                    <a:pt x="218" y="122"/>
                  </a:cubicBezTo>
                  <a:cubicBezTo>
                    <a:pt x="218" y="121"/>
                    <a:pt x="217" y="120"/>
                    <a:pt x="217" y="118"/>
                  </a:cubicBezTo>
                  <a:cubicBezTo>
                    <a:pt x="208" y="124"/>
                    <a:pt x="198" y="127"/>
                    <a:pt x="190" y="134"/>
                  </a:cubicBezTo>
                  <a:cubicBezTo>
                    <a:pt x="188" y="135"/>
                    <a:pt x="189" y="138"/>
                    <a:pt x="191" y="137"/>
                  </a:cubicBezTo>
                  <a:cubicBezTo>
                    <a:pt x="200" y="135"/>
                    <a:pt x="209" y="133"/>
                    <a:pt x="216" y="127"/>
                  </a:cubicBezTo>
                  <a:cubicBezTo>
                    <a:pt x="218" y="126"/>
                    <a:pt x="217" y="123"/>
                    <a:pt x="214" y="124"/>
                  </a:cubicBezTo>
                  <a:cubicBezTo>
                    <a:pt x="202" y="127"/>
                    <a:pt x="190" y="133"/>
                    <a:pt x="181" y="142"/>
                  </a:cubicBezTo>
                  <a:cubicBezTo>
                    <a:pt x="179" y="144"/>
                    <a:pt x="181" y="146"/>
                    <a:pt x="183" y="145"/>
                  </a:cubicBezTo>
                  <a:cubicBezTo>
                    <a:pt x="190" y="143"/>
                    <a:pt x="195" y="140"/>
                    <a:pt x="199" y="135"/>
                  </a:cubicBezTo>
                  <a:cubicBezTo>
                    <a:pt x="201" y="133"/>
                    <a:pt x="199" y="130"/>
                    <a:pt x="197" y="132"/>
                  </a:cubicBezTo>
                  <a:cubicBezTo>
                    <a:pt x="188" y="140"/>
                    <a:pt x="178" y="147"/>
                    <a:pt x="170" y="157"/>
                  </a:cubicBezTo>
                  <a:cubicBezTo>
                    <a:pt x="168" y="158"/>
                    <a:pt x="170" y="161"/>
                    <a:pt x="172" y="160"/>
                  </a:cubicBezTo>
                  <a:cubicBezTo>
                    <a:pt x="181" y="156"/>
                    <a:pt x="187" y="148"/>
                    <a:pt x="196" y="144"/>
                  </a:cubicBezTo>
                  <a:cubicBezTo>
                    <a:pt x="195" y="143"/>
                    <a:pt x="194" y="142"/>
                    <a:pt x="194" y="141"/>
                  </a:cubicBezTo>
                  <a:cubicBezTo>
                    <a:pt x="184" y="153"/>
                    <a:pt x="171" y="160"/>
                    <a:pt x="161" y="170"/>
                  </a:cubicBezTo>
                  <a:cubicBezTo>
                    <a:pt x="159" y="172"/>
                    <a:pt x="162" y="175"/>
                    <a:pt x="163" y="173"/>
                  </a:cubicBezTo>
                  <a:cubicBezTo>
                    <a:pt x="168" y="171"/>
                    <a:pt x="171" y="168"/>
                    <a:pt x="174" y="165"/>
                  </a:cubicBezTo>
                  <a:cubicBezTo>
                    <a:pt x="173" y="164"/>
                    <a:pt x="172" y="163"/>
                    <a:pt x="171" y="162"/>
                  </a:cubicBezTo>
                  <a:cubicBezTo>
                    <a:pt x="163" y="171"/>
                    <a:pt x="152" y="179"/>
                    <a:pt x="148" y="191"/>
                  </a:cubicBezTo>
                  <a:cubicBezTo>
                    <a:pt x="148" y="192"/>
                    <a:pt x="149" y="194"/>
                    <a:pt x="151" y="193"/>
                  </a:cubicBezTo>
                  <a:cubicBezTo>
                    <a:pt x="156" y="191"/>
                    <a:pt x="159" y="189"/>
                    <a:pt x="159" y="183"/>
                  </a:cubicBezTo>
                  <a:cubicBezTo>
                    <a:pt x="159" y="181"/>
                    <a:pt x="158" y="180"/>
                    <a:pt x="156" y="181"/>
                  </a:cubicBezTo>
                  <a:cubicBezTo>
                    <a:pt x="152" y="182"/>
                    <a:pt x="150" y="183"/>
                    <a:pt x="148" y="186"/>
                  </a:cubicBezTo>
                  <a:cubicBezTo>
                    <a:pt x="146" y="188"/>
                    <a:pt x="148" y="190"/>
                    <a:pt x="150" y="189"/>
                  </a:cubicBezTo>
                  <a:cubicBezTo>
                    <a:pt x="158" y="186"/>
                    <a:pt x="163" y="180"/>
                    <a:pt x="169" y="174"/>
                  </a:cubicBezTo>
                  <a:cubicBezTo>
                    <a:pt x="170" y="172"/>
                    <a:pt x="168" y="169"/>
                    <a:pt x="166" y="170"/>
                  </a:cubicBezTo>
                  <a:cubicBezTo>
                    <a:pt x="161" y="174"/>
                    <a:pt x="156" y="177"/>
                    <a:pt x="152" y="180"/>
                  </a:cubicBezTo>
                  <a:cubicBezTo>
                    <a:pt x="150" y="182"/>
                    <a:pt x="152" y="184"/>
                    <a:pt x="154" y="184"/>
                  </a:cubicBezTo>
                  <a:cubicBezTo>
                    <a:pt x="154" y="183"/>
                    <a:pt x="155" y="183"/>
                    <a:pt x="156" y="183"/>
                  </a:cubicBezTo>
                  <a:cubicBezTo>
                    <a:pt x="155" y="182"/>
                    <a:pt x="155" y="180"/>
                    <a:pt x="154" y="179"/>
                  </a:cubicBezTo>
                  <a:cubicBezTo>
                    <a:pt x="149" y="182"/>
                    <a:pt x="146" y="185"/>
                    <a:pt x="145" y="191"/>
                  </a:cubicBezTo>
                  <a:cubicBezTo>
                    <a:pt x="145" y="192"/>
                    <a:pt x="145" y="193"/>
                    <a:pt x="147" y="193"/>
                  </a:cubicBezTo>
                  <a:cubicBezTo>
                    <a:pt x="151" y="193"/>
                    <a:pt x="154" y="192"/>
                    <a:pt x="157" y="189"/>
                  </a:cubicBezTo>
                  <a:cubicBezTo>
                    <a:pt x="159" y="188"/>
                    <a:pt x="157" y="186"/>
                    <a:pt x="156" y="186"/>
                  </a:cubicBezTo>
                  <a:cubicBezTo>
                    <a:pt x="151" y="186"/>
                    <a:pt x="147" y="187"/>
                    <a:pt x="143" y="191"/>
                  </a:cubicBezTo>
                  <a:cubicBezTo>
                    <a:pt x="142" y="192"/>
                    <a:pt x="143" y="194"/>
                    <a:pt x="144" y="194"/>
                  </a:cubicBezTo>
                  <a:cubicBezTo>
                    <a:pt x="149" y="194"/>
                    <a:pt x="153" y="193"/>
                    <a:pt x="157" y="191"/>
                  </a:cubicBezTo>
                  <a:cubicBezTo>
                    <a:pt x="156" y="190"/>
                    <a:pt x="156" y="189"/>
                    <a:pt x="156" y="187"/>
                  </a:cubicBezTo>
                  <a:cubicBezTo>
                    <a:pt x="152" y="189"/>
                    <a:pt x="148" y="191"/>
                    <a:pt x="145" y="193"/>
                  </a:cubicBezTo>
                  <a:cubicBezTo>
                    <a:pt x="143" y="194"/>
                    <a:pt x="144" y="197"/>
                    <a:pt x="146" y="197"/>
                  </a:cubicBezTo>
                  <a:cubicBezTo>
                    <a:pt x="150" y="197"/>
                    <a:pt x="154" y="195"/>
                    <a:pt x="159" y="194"/>
                  </a:cubicBezTo>
                  <a:cubicBezTo>
                    <a:pt x="161" y="193"/>
                    <a:pt x="161" y="190"/>
                    <a:pt x="158" y="190"/>
                  </a:cubicBezTo>
                  <a:cubicBezTo>
                    <a:pt x="144" y="191"/>
                    <a:pt x="138" y="209"/>
                    <a:pt x="145" y="220"/>
                  </a:cubicBezTo>
                  <a:cubicBezTo>
                    <a:pt x="146" y="219"/>
                    <a:pt x="147" y="218"/>
                    <a:pt x="147" y="217"/>
                  </a:cubicBezTo>
                  <a:cubicBezTo>
                    <a:pt x="147" y="217"/>
                    <a:pt x="146" y="217"/>
                    <a:pt x="146" y="216"/>
                  </a:cubicBezTo>
                  <a:cubicBezTo>
                    <a:pt x="145" y="216"/>
                    <a:pt x="143" y="217"/>
                    <a:pt x="143" y="218"/>
                  </a:cubicBezTo>
                  <a:cubicBezTo>
                    <a:pt x="144" y="227"/>
                    <a:pt x="146" y="234"/>
                    <a:pt x="149" y="242"/>
                  </a:cubicBezTo>
                  <a:cubicBezTo>
                    <a:pt x="150" y="245"/>
                    <a:pt x="153" y="244"/>
                    <a:pt x="153" y="241"/>
                  </a:cubicBezTo>
                  <a:cubicBezTo>
                    <a:pt x="152" y="234"/>
                    <a:pt x="150" y="227"/>
                    <a:pt x="150" y="220"/>
                  </a:cubicBezTo>
                  <a:cubicBezTo>
                    <a:pt x="150" y="218"/>
                    <a:pt x="147" y="218"/>
                    <a:pt x="146" y="220"/>
                  </a:cubicBezTo>
                  <a:cubicBezTo>
                    <a:pt x="143" y="228"/>
                    <a:pt x="142" y="235"/>
                    <a:pt x="145" y="244"/>
                  </a:cubicBezTo>
                  <a:cubicBezTo>
                    <a:pt x="146" y="246"/>
                    <a:pt x="149" y="245"/>
                    <a:pt x="149" y="243"/>
                  </a:cubicBezTo>
                  <a:cubicBezTo>
                    <a:pt x="147" y="237"/>
                    <a:pt x="147" y="232"/>
                    <a:pt x="148" y="226"/>
                  </a:cubicBezTo>
                  <a:cubicBezTo>
                    <a:pt x="146" y="226"/>
                    <a:pt x="145" y="226"/>
                    <a:pt x="144" y="226"/>
                  </a:cubicBezTo>
                  <a:cubicBezTo>
                    <a:pt x="144" y="229"/>
                    <a:pt x="145" y="230"/>
                    <a:pt x="147" y="232"/>
                  </a:cubicBezTo>
                  <a:cubicBezTo>
                    <a:pt x="148" y="234"/>
                    <a:pt x="150" y="234"/>
                    <a:pt x="150" y="232"/>
                  </a:cubicBezTo>
                  <a:cubicBezTo>
                    <a:pt x="152" y="225"/>
                    <a:pt x="151" y="218"/>
                    <a:pt x="154" y="211"/>
                  </a:cubicBezTo>
                  <a:cubicBezTo>
                    <a:pt x="154" y="209"/>
                    <a:pt x="151" y="207"/>
                    <a:pt x="150" y="209"/>
                  </a:cubicBezTo>
                  <a:cubicBezTo>
                    <a:pt x="148" y="212"/>
                    <a:pt x="146" y="215"/>
                    <a:pt x="144" y="218"/>
                  </a:cubicBezTo>
                  <a:cubicBezTo>
                    <a:pt x="145" y="219"/>
                    <a:pt x="147" y="219"/>
                    <a:pt x="148" y="220"/>
                  </a:cubicBezTo>
                  <a:cubicBezTo>
                    <a:pt x="149" y="216"/>
                    <a:pt x="151" y="212"/>
                    <a:pt x="151" y="208"/>
                  </a:cubicBezTo>
                  <a:cubicBezTo>
                    <a:pt x="152" y="207"/>
                    <a:pt x="150" y="205"/>
                    <a:pt x="148" y="206"/>
                  </a:cubicBezTo>
                  <a:cubicBezTo>
                    <a:pt x="145" y="208"/>
                    <a:pt x="142" y="211"/>
                    <a:pt x="140" y="215"/>
                  </a:cubicBezTo>
                  <a:cubicBezTo>
                    <a:pt x="138" y="217"/>
                    <a:pt x="141" y="219"/>
                    <a:pt x="143" y="217"/>
                  </a:cubicBezTo>
                  <a:cubicBezTo>
                    <a:pt x="149" y="212"/>
                    <a:pt x="155" y="206"/>
                    <a:pt x="156" y="198"/>
                  </a:cubicBezTo>
                  <a:cubicBezTo>
                    <a:pt x="156" y="196"/>
                    <a:pt x="154" y="195"/>
                    <a:pt x="153" y="196"/>
                  </a:cubicBezTo>
                  <a:cubicBezTo>
                    <a:pt x="149" y="198"/>
                    <a:pt x="146" y="201"/>
                    <a:pt x="142" y="205"/>
                  </a:cubicBezTo>
                  <a:cubicBezTo>
                    <a:pt x="141" y="207"/>
                    <a:pt x="143" y="209"/>
                    <a:pt x="145" y="208"/>
                  </a:cubicBezTo>
                  <a:cubicBezTo>
                    <a:pt x="149" y="204"/>
                    <a:pt x="152" y="200"/>
                    <a:pt x="153" y="194"/>
                  </a:cubicBezTo>
                  <a:cubicBezTo>
                    <a:pt x="153" y="193"/>
                    <a:pt x="151" y="192"/>
                    <a:pt x="150" y="192"/>
                  </a:cubicBezTo>
                  <a:cubicBezTo>
                    <a:pt x="141" y="195"/>
                    <a:pt x="134" y="201"/>
                    <a:pt x="126" y="206"/>
                  </a:cubicBezTo>
                  <a:cubicBezTo>
                    <a:pt x="124" y="207"/>
                    <a:pt x="126" y="211"/>
                    <a:pt x="128" y="209"/>
                  </a:cubicBezTo>
                  <a:cubicBezTo>
                    <a:pt x="137" y="204"/>
                    <a:pt x="146" y="199"/>
                    <a:pt x="153" y="191"/>
                  </a:cubicBezTo>
                  <a:cubicBezTo>
                    <a:pt x="154" y="190"/>
                    <a:pt x="153" y="187"/>
                    <a:pt x="151" y="188"/>
                  </a:cubicBezTo>
                  <a:cubicBezTo>
                    <a:pt x="131" y="195"/>
                    <a:pt x="112" y="203"/>
                    <a:pt x="93" y="212"/>
                  </a:cubicBezTo>
                  <a:cubicBezTo>
                    <a:pt x="91" y="213"/>
                    <a:pt x="92" y="217"/>
                    <a:pt x="94" y="216"/>
                  </a:cubicBezTo>
                  <a:cubicBezTo>
                    <a:pt x="112" y="209"/>
                    <a:pt x="131" y="203"/>
                    <a:pt x="145" y="190"/>
                  </a:cubicBezTo>
                  <a:cubicBezTo>
                    <a:pt x="146" y="188"/>
                    <a:pt x="144" y="185"/>
                    <a:pt x="142" y="187"/>
                  </a:cubicBezTo>
                  <a:cubicBezTo>
                    <a:pt x="124" y="198"/>
                    <a:pt x="104" y="204"/>
                    <a:pt x="84" y="213"/>
                  </a:cubicBezTo>
                  <a:cubicBezTo>
                    <a:pt x="82" y="214"/>
                    <a:pt x="84" y="217"/>
                    <a:pt x="86" y="216"/>
                  </a:cubicBezTo>
                  <a:cubicBezTo>
                    <a:pt x="106" y="208"/>
                    <a:pt x="128" y="201"/>
                    <a:pt x="144" y="186"/>
                  </a:cubicBezTo>
                  <a:cubicBezTo>
                    <a:pt x="146" y="185"/>
                    <a:pt x="144" y="182"/>
                    <a:pt x="142" y="183"/>
                  </a:cubicBezTo>
                  <a:cubicBezTo>
                    <a:pt x="123" y="187"/>
                    <a:pt x="106" y="195"/>
                    <a:pt x="88" y="204"/>
                  </a:cubicBezTo>
                  <a:cubicBezTo>
                    <a:pt x="73" y="211"/>
                    <a:pt x="54" y="217"/>
                    <a:pt x="45" y="232"/>
                  </a:cubicBezTo>
                  <a:cubicBezTo>
                    <a:pt x="44" y="234"/>
                    <a:pt x="46" y="236"/>
                    <a:pt x="47" y="235"/>
                  </a:cubicBezTo>
                  <a:cubicBezTo>
                    <a:pt x="52" y="232"/>
                    <a:pt x="56" y="229"/>
                    <a:pt x="62" y="228"/>
                  </a:cubicBezTo>
                  <a:cubicBezTo>
                    <a:pt x="61" y="227"/>
                    <a:pt x="61" y="226"/>
                    <a:pt x="60" y="224"/>
                  </a:cubicBezTo>
                  <a:cubicBezTo>
                    <a:pt x="54" y="231"/>
                    <a:pt x="47" y="235"/>
                    <a:pt x="41" y="242"/>
                  </a:cubicBezTo>
                  <a:cubicBezTo>
                    <a:pt x="41" y="243"/>
                    <a:pt x="41" y="245"/>
                    <a:pt x="43" y="245"/>
                  </a:cubicBezTo>
                  <a:cubicBezTo>
                    <a:pt x="53" y="248"/>
                    <a:pt x="64" y="242"/>
                    <a:pt x="73" y="236"/>
                  </a:cubicBezTo>
                  <a:cubicBezTo>
                    <a:pt x="75" y="235"/>
                    <a:pt x="73" y="232"/>
                    <a:pt x="71" y="233"/>
                  </a:cubicBezTo>
                  <a:cubicBezTo>
                    <a:pt x="62" y="238"/>
                    <a:pt x="54" y="241"/>
                    <a:pt x="44" y="242"/>
                  </a:cubicBezTo>
                  <a:cubicBezTo>
                    <a:pt x="44" y="243"/>
                    <a:pt x="44" y="245"/>
                    <a:pt x="45" y="246"/>
                  </a:cubicBezTo>
                  <a:cubicBezTo>
                    <a:pt x="58" y="238"/>
                    <a:pt x="79" y="234"/>
                    <a:pt x="86" y="219"/>
                  </a:cubicBezTo>
                  <a:cubicBezTo>
                    <a:pt x="87" y="217"/>
                    <a:pt x="86" y="215"/>
                    <a:pt x="84" y="216"/>
                  </a:cubicBezTo>
                  <a:cubicBezTo>
                    <a:pt x="68" y="222"/>
                    <a:pt x="54" y="233"/>
                    <a:pt x="40" y="243"/>
                  </a:cubicBezTo>
                  <a:cubicBezTo>
                    <a:pt x="38" y="245"/>
                    <a:pt x="40" y="248"/>
                    <a:pt x="42" y="247"/>
                  </a:cubicBezTo>
                  <a:cubicBezTo>
                    <a:pt x="61" y="234"/>
                    <a:pt x="80" y="222"/>
                    <a:pt x="96" y="207"/>
                  </a:cubicBezTo>
                  <a:cubicBezTo>
                    <a:pt x="98" y="206"/>
                    <a:pt x="96" y="203"/>
                    <a:pt x="94" y="204"/>
                  </a:cubicBezTo>
                  <a:cubicBezTo>
                    <a:pt x="73" y="213"/>
                    <a:pt x="57" y="230"/>
                    <a:pt x="35" y="237"/>
                  </a:cubicBezTo>
                  <a:cubicBezTo>
                    <a:pt x="36" y="239"/>
                    <a:pt x="36" y="240"/>
                    <a:pt x="37" y="241"/>
                  </a:cubicBezTo>
                  <a:cubicBezTo>
                    <a:pt x="60" y="228"/>
                    <a:pt x="82" y="214"/>
                    <a:pt x="103" y="198"/>
                  </a:cubicBezTo>
                  <a:cubicBezTo>
                    <a:pt x="105" y="196"/>
                    <a:pt x="104" y="193"/>
                    <a:pt x="101" y="194"/>
                  </a:cubicBezTo>
                  <a:cubicBezTo>
                    <a:pt x="77" y="208"/>
                    <a:pt x="55" y="224"/>
                    <a:pt x="30" y="237"/>
                  </a:cubicBezTo>
                  <a:cubicBezTo>
                    <a:pt x="28" y="238"/>
                    <a:pt x="30" y="242"/>
                    <a:pt x="32" y="241"/>
                  </a:cubicBezTo>
                  <a:cubicBezTo>
                    <a:pt x="57" y="227"/>
                    <a:pt x="81" y="212"/>
                    <a:pt x="103" y="194"/>
                  </a:cubicBezTo>
                  <a:cubicBezTo>
                    <a:pt x="105" y="192"/>
                    <a:pt x="103" y="190"/>
                    <a:pt x="101" y="191"/>
                  </a:cubicBezTo>
                  <a:cubicBezTo>
                    <a:pt x="76" y="204"/>
                    <a:pt x="53" y="219"/>
                    <a:pt x="27" y="230"/>
                  </a:cubicBezTo>
                  <a:cubicBezTo>
                    <a:pt x="28" y="231"/>
                    <a:pt x="28" y="233"/>
                    <a:pt x="29" y="234"/>
                  </a:cubicBezTo>
                  <a:cubicBezTo>
                    <a:pt x="55" y="221"/>
                    <a:pt x="77" y="204"/>
                    <a:pt x="101" y="188"/>
                  </a:cubicBezTo>
                  <a:cubicBezTo>
                    <a:pt x="101" y="187"/>
                    <a:pt x="100" y="186"/>
                    <a:pt x="99" y="185"/>
                  </a:cubicBezTo>
                  <a:cubicBezTo>
                    <a:pt x="80" y="202"/>
                    <a:pt x="55" y="211"/>
                    <a:pt x="32" y="221"/>
                  </a:cubicBezTo>
                  <a:cubicBezTo>
                    <a:pt x="33" y="222"/>
                    <a:pt x="33" y="223"/>
                    <a:pt x="34" y="225"/>
                  </a:cubicBezTo>
                  <a:cubicBezTo>
                    <a:pt x="56" y="212"/>
                    <a:pt x="77" y="199"/>
                    <a:pt x="97" y="183"/>
                  </a:cubicBezTo>
                  <a:cubicBezTo>
                    <a:pt x="99" y="182"/>
                    <a:pt x="96" y="179"/>
                    <a:pt x="94" y="180"/>
                  </a:cubicBezTo>
                  <a:cubicBezTo>
                    <a:pt x="77" y="190"/>
                    <a:pt x="60" y="201"/>
                    <a:pt x="42" y="209"/>
                  </a:cubicBezTo>
                  <a:cubicBezTo>
                    <a:pt x="43" y="210"/>
                    <a:pt x="43" y="211"/>
                    <a:pt x="44" y="212"/>
                  </a:cubicBezTo>
                  <a:cubicBezTo>
                    <a:pt x="60" y="202"/>
                    <a:pt x="75" y="191"/>
                    <a:pt x="91" y="182"/>
                  </a:cubicBezTo>
                  <a:cubicBezTo>
                    <a:pt x="91" y="181"/>
                    <a:pt x="90" y="180"/>
                    <a:pt x="89" y="179"/>
                  </a:cubicBezTo>
                  <a:cubicBezTo>
                    <a:pt x="75" y="188"/>
                    <a:pt x="60" y="194"/>
                    <a:pt x="48" y="205"/>
                  </a:cubicBezTo>
                  <a:cubicBezTo>
                    <a:pt x="47" y="206"/>
                    <a:pt x="48" y="209"/>
                    <a:pt x="50" y="208"/>
                  </a:cubicBezTo>
                  <a:cubicBezTo>
                    <a:pt x="63" y="205"/>
                    <a:pt x="76" y="195"/>
                    <a:pt x="84" y="184"/>
                  </a:cubicBezTo>
                  <a:cubicBezTo>
                    <a:pt x="85" y="183"/>
                    <a:pt x="83" y="181"/>
                    <a:pt x="81" y="182"/>
                  </a:cubicBezTo>
                  <a:cubicBezTo>
                    <a:pt x="71" y="186"/>
                    <a:pt x="61" y="193"/>
                    <a:pt x="50" y="196"/>
                  </a:cubicBezTo>
                  <a:cubicBezTo>
                    <a:pt x="51" y="197"/>
                    <a:pt x="51" y="198"/>
                    <a:pt x="52" y="200"/>
                  </a:cubicBezTo>
                  <a:cubicBezTo>
                    <a:pt x="60" y="194"/>
                    <a:pt x="68" y="190"/>
                    <a:pt x="77" y="186"/>
                  </a:cubicBezTo>
                  <a:cubicBezTo>
                    <a:pt x="76" y="185"/>
                    <a:pt x="76" y="184"/>
                    <a:pt x="75" y="183"/>
                  </a:cubicBezTo>
                  <a:cubicBezTo>
                    <a:pt x="66" y="191"/>
                    <a:pt x="54" y="194"/>
                    <a:pt x="46" y="203"/>
                  </a:cubicBezTo>
                  <a:cubicBezTo>
                    <a:pt x="44" y="205"/>
                    <a:pt x="46" y="207"/>
                    <a:pt x="48" y="206"/>
                  </a:cubicBezTo>
                  <a:cubicBezTo>
                    <a:pt x="68" y="203"/>
                    <a:pt x="88" y="194"/>
                    <a:pt x="104" y="181"/>
                  </a:cubicBezTo>
                  <a:cubicBezTo>
                    <a:pt x="106" y="180"/>
                    <a:pt x="104" y="177"/>
                    <a:pt x="102" y="178"/>
                  </a:cubicBezTo>
                  <a:cubicBezTo>
                    <a:pt x="79" y="188"/>
                    <a:pt x="60" y="204"/>
                    <a:pt x="36" y="211"/>
                  </a:cubicBezTo>
                  <a:cubicBezTo>
                    <a:pt x="36" y="212"/>
                    <a:pt x="37" y="213"/>
                    <a:pt x="37" y="214"/>
                  </a:cubicBezTo>
                  <a:cubicBezTo>
                    <a:pt x="59" y="202"/>
                    <a:pt x="84" y="194"/>
                    <a:pt x="103" y="176"/>
                  </a:cubicBezTo>
                  <a:cubicBezTo>
                    <a:pt x="104" y="175"/>
                    <a:pt x="103" y="172"/>
                    <a:pt x="101" y="173"/>
                  </a:cubicBezTo>
                  <a:cubicBezTo>
                    <a:pt x="83" y="179"/>
                    <a:pt x="66" y="188"/>
                    <a:pt x="49" y="195"/>
                  </a:cubicBezTo>
                  <a:cubicBezTo>
                    <a:pt x="49" y="196"/>
                    <a:pt x="50" y="197"/>
                    <a:pt x="50" y="198"/>
                  </a:cubicBezTo>
                  <a:cubicBezTo>
                    <a:pt x="56" y="195"/>
                    <a:pt x="61" y="192"/>
                    <a:pt x="67" y="188"/>
                  </a:cubicBezTo>
                  <a:cubicBezTo>
                    <a:pt x="69" y="187"/>
                    <a:pt x="67" y="183"/>
                    <a:pt x="64" y="185"/>
                  </a:cubicBezTo>
                  <a:cubicBezTo>
                    <a:pt x="56" y="190"/>
                    <a:pt x="46" y="194"/>
                    <a:pt x="36" y="197"/>
                  </a:cubicBezTo>
                  <a:cubicBezTo>
                    <a:pt x="34" y="198"/>
                    <a:pt x="35" y="202"/>
                    <a:pt x="37" y="201"/>
                  </a:cubicBezTo>
                  <a:cubicBezTo>
                    <a:pt x="43" y="199"/>
                    <a:pt x="49" y="196"/>
                    <a:pt x="56" y="195"/>
                  </a:cubicBezTo>
                  <a:cubicBezTo>
                    <a:pt x="55" y="193"/>
                    <a:pt x="54" y="192"/>
                    <a:pt x="54" y="191"/>
                  </a:cubicBezTo>
                  <a:cubicBezTo>
                    <a:pt x="49" y="195"/>
                    <a:pt x="44" y="198"/>
                    <a:pt x="39" y="199"/>
                  </a:cubicBezTo>
                  <a:cubicBezTo>
                    <a:pt x="39" y="200"/>
                    <a:pt x="39" y="202"/>
                    <a:pt x="40" y="203"/>
                  </a:cubicBezTo>
                  <a:cubicBezTo>
                    <a:pt x="45" y="201"/>
                    <a:pt x="50" y="199"/>
                    <a:pt x="55" y="198"/>
                  </a:cubicBezTo>
                  <a:cubicBezTo>
                    <a:pt x="54" y="197"/>
                    <a:pt x="53" y="196"/>
                    <a:pt x="53" y="194"/>
                  </a:cubicBezTo>
                  <a:cubicBezTo>
                    <a:pt x="46" y="199"/>
                    <a:pt x="39" y="202"/>
                    <a:pt x="32" y="207"/>
                  </a:cubicBezTo>
                  <a:cubicBezTo>
                    <a:pt x="31" y="208"/>
                    <a:pt x="31" y="211"/>
                    <a:pt x="33" y="211"/>
                  </a:cubicBezTo>
                  <a:cubicBezTo>
                    <a:pt x="39" y="210"/>
                    <a:pt x="44" y="208"/>
                    <a:pt x="50" y="206"/>
                  </a:cubicBezTo>
                  <a:cubicBezTo>
                    <a:pt x="49" y="205"/>
                    <a:pt x="49" y="204"/>
                    <a:pt x="48" y="203"/>
                  </a:cubicBezTo>
                  <a:cubicBezTo>
                    <a:pt x="42" y="208"/>
                    <a:pt x="35" y="210"/>
                    <a:pt x="29" y="213"/>
                  </a:cubicBezTo>
                  <a:cubicBezTo>
                    <a:pt x="29" y="215"/>
                    <a:pt x="30" y="216"/>
                    <a:pt x="31" y="217"/>
                  </a:cubicBezTo>
                  <a:cubicBezTo>
                    <a:pt x="39" y="213"/>
                    <a:pt x="46" y="208"/>
                    <a:pt x="55" y="205"/>
                  </a:cubicBezTo>
                  <a:cubicBezTo>
                    <a:pt x="54" y="204"/>
                    <a:pt x="54" y="203"/>
                    <a:pt x="53" y="202"/>
                  </a:cubicBezTo>
                  <a:cubicBezTo>
                    <a:pt x="44" y="208"/>
                    <a:pt x="33" y="211"/>
                    <a:pt x="25" y="219"/>
                  </a:cubicBezTo>
                  <a:cubicBezTo>
                    <a:pt x="24" y="221"/>
                    <a:pt x="25" y="223"/>
                    <a:pt x="27" y="223"/>
                  </a:cubicBezTo>
                  <a:cubicBezTo>
                    <a:pt x="34" y="222"/>
                    <a:pt x="40" y="219"/>
                    <a:pt x="46" y="218"/>
                  </a:cubicBezTo>
                  <a:cubicBezTo>
                    <a:pt x="46" y="216"/>
                    <a:pt x="45" y="215"/>
                    <a:pt x="45" y="214"/>
                  </a:cubicBezTo>
                  <a:cubicBezTo>
                    <a:pt x="36" y="219"/>
                    <a:pt x="28" y="224"/>
                    <a:pt x="21" y="230"/>
                  </a:cubicBezTo>
                  <a:cubicBezTo>
                    <a:pt x="19" y="232"/>
                    <a:pt x="21" y="235"/>
                    <a:pt x="23" y="234"/>
                  </a:cubicBezTo>
                  <a:cubicBezTo>
                    <a:pt x="32" y="230"/>
                    <a:pt x="41" y="223"/>
                    <a:pt x="51" y="220"/>
                  </a:cubicBezTo>
                  <a:cubicBezTo>
                    <a:pt x="51" y="218"/>
                    <a:pt x="50" y="217"/>
                    <a:pt x="50" y="216"/>
                  </a:cubicBezTo>
                  <a:cubicBezTo>
                    <a:pt x="40" y="222"/>
                    <a:pt x="29" y="227"/>
                    <a:pt x="20" y="233"/>
                  </a:cubicBezTo>
                  <a:cubicBezTo>
                    <a:pt x="18" y="234"/>
                    <a:pt x="19" y="237"/>
                    <a:pt x="21" y="237"/>
                  </a:cubicBezTo>
                  <a:cubicBezTo>
                    <a:pt x="31" y="235"/>
                    <a:pt x="39" y="230"/>
                    <a:pt x="48" y="227"/>
                  </a:cubicBezTo>
                  <a:cubicBezTo>
                    <a:pt x="48" y="226"/>
                    <a:pt x="47" y="225"/>
                    <a:pt x="46" y="224"/>
                  </a:cubicBezTo>
                  <a:cubicBezTo>
                    <a:pt x="37" y="231"/>
                    <a:pt x="25" y="234"/>
                    <a:pt x="14" y="240"/>
                  </a:cubicBezTo>
                  <a:cubicBezTo>
                    <a:pt x="12" y="241"/>
                    <a:pt x="14" y="244"/>
                    <a:pt x="16" y="244"/>
                  </a:cubicBezTo>
                  <a:cubicBezTo>
                    <a:pt x="23" y="243"/>
                    <a:pt x="29" y="240"/>
                    <a:pt x="36" y="239"/>
                  </a:cubicBezTo>
                  <a:cubicBezTo>
                    <a:pt x="36" y="238"/>
                    <a:pt x="36" y="237"/>
                    <a:pt x="35" y="236"/>
                  </a:cubicBezTo>
                  <a:cubicBezTo>
                    <a:pt x="28" y="239"/>
                    <a:pt x="20" y="242"/>
                    <a:pt x="14" y="246"/>
                  </a:cubicBezTo>
                  <a:cubicBezTo>
                    <a:pt x="12" y="247"/>
                    <a:pt x="13" y="250"/>
                    <a:pt x="15" y="250"/>
                  </a:cubicBezTo>
                  <a:cubicBezTo>
                    <a:pt x="23" y="249"/>
                    <a:pt x="30" y="245"/>
                    <a:pt x="37" y="244"/>
                  </a:cubicBezTo>
                  <a:cubicBezTo>
                    <a:pt x="37" y="242"/>
                    <a:pt x="37" y="241"/>
                    <a:pt x="36" y="240"/>
                  </a:cubicBezTo>
                  <a:cubicBezTo>
                    <a:pt x="28" y="243"/>
                    <a:pt x="20" y="246"/>
                    <a:pt x="13" y="250"/>
                  </a:cubicBezTo>
                  <a:cubicBezTo>
                    <a:pt x="11" y="251"/>
                    <a:pt x="13" y="254"/>
                    <a:pt x="15" y="254"/>
                  </a:cubicBezTo>
                  <a:cubicBezTo>
                    <a:pt x="25" y="252"/>
                    <a:pt x="34" y="249"/>
                    <a:pt x="44" y="246"/>
                  </a:cubicBezTo>
                  <a:cubicBezTo>
                    <a:pt x="43" y="245"/>
                    <a:pt x="43" y="243"/>
                    <a:pt x="42" y="242"/>
                  </a:cubicBezTo>
                  <a:cubicBezTo>
                    <a:pt x="33" y="249"/>
                    <a:pt x="24" y="255"/>
                    <a:pt x="13" y="259"/>
                  </a:cubicBezTo>
                  <a:cubicBezTo>
                    <a:pt x="13" y="260"/>
                    <a:pt x="14" y="261"/>
                    <a:pt x="14" y="263"/>
                  </a:cubicBezTo>
                  <a:cubicBezTo>
                    <a:pt x="26" y="258"/>
                    <a:pt x="36" y="251"/>
                    <a:pt x="48" y="248"/>
                  </a:cubicBezTo>
                  <a:cubicBezTo>
                    <a:pt x="48" y="247"/>
                    <a:pt x="47" y="246"/>
                    <a:pt x="47" y="245"/>
                  </a:cubicBezTo>
                  <a:cubicBezTo>
                    <a:pt x="36" y="251"/>
                    <a:pt x="25" y="255"/>
                    <a:pt x="13" y="259"/>
                  </a:cubicBezTo>
                  <a:cubicBezTo>
                    <a:pt x="11" y="260"/>
                    <a:pt x="12" y="263"/>
                    <a:pt x="14" y="263"/>
                  </a:cubicBezTo>
                  <a:cubicBezTo>
                    <a:pt x="22" y="261"/>
                    <a:pt x="29" y="259"/>
                    <a:pt x="37" y="256"/>
                  </a:cubicBezTo>
                  <a:cubicBezTo>
                    <a:pt x="36" y="255"/>
                    <a:pt x="36" y="253"/>
                    <a:pt x="35" y="252"/>
                  </a:cubicBezTo>
                  <a:cubicBezTo>
                    <a:pt x="26" y="259"/>
                    <a:pt x="16" y="263"/>
                    <a:pt x="7" y="269"/>
                  </a:cubicBezTo>
                  <a:cubicBezTo>
                    <a:pt x="5" y="270"/>
                    <a:pt x="6" y="273"/>
                    <a:pt x="8" y="273"/>
                  </a:cubicBezTo>
                  <a:cubicBezTo>
                    <a:pt x="16" y="272"/>
                    <a:pt x="22" y="269"/>
                    <a:pt x="27" y="262"/>
                  </a:cubicBezTo>
                  <a:cubicBezTo>
                    <a:pt x="28" y="261"/>
                    <a:pt x="26" y="259"/>
                    <a:pt x="24" y="260"/>
                  </a:cubicBezTo>
                  <a:cubicBezTo>
                    <a:pt x="19" y="262"/>
                    <a:pt x="14" y="264"/>
                    <a:pt x="9" y="265"/>
                  </a:cubicBezTo>
                  <a:cubicBezTo>
                    <a:pt x="9" y="266"/>
                    <a:pt x="9" y="268"/>
                    <a:pt x="10" y="269"/>
                  </a:cubicBezTo>
                  <a:cubicBezTo>
                    <a:pt x="25" y="263"/>
                    <a:pt x="39" y="256"/>
                    <a:pt x="55" y="251"/>
                  </a:cubicBezTo>
                  <a:cubicBezTo>
                    <a:pt x="55" y="250"/>
                    <a:pt x="54" y="249"/>
                    <a:pt x="54" y="248"/>
                  </a:cubicBezTo>
                  <a:cubicBezTo>
                    <a:pt x="43" y="254"/>
                    <a:pt x="30" y="258"/>
                    <a:pt x="21" y="268"/>
                  </a:cubicBezTo>
                  <a:cubicBezTo>
                    <a:pt x="20" y="269"/>
                    <a:pt x="21" y="271"/>
                    <a:pt x="23" y="271"/>
                  </a:cubicBezTo>
                  <a:cubicBezTo>
                    <a:pt x="43" y="266"/>
                    <a:pt x="60" y="256"/>
                    <a:pt x="78" y="248"/>
                  </a:cubicBezTo>
                  <a:cubicBezTo>
                    <a:pt x="77" y="247"/>
                    <a:pt x="77" y="245"/>
                    <a:pt x="76" y="244"/>
                  </a:cubicBezTo>
                  <a:cubicBezTo>
                    <a:pt x="64" y="252"/>
                    <a:pt x="50" y="261"/>
                    <a:pt x="35" y="258"/>
                  </a:cubicBezTo>
                  <a:cubicBezTo>
                    <a:pt x="35" y="260"/>
                    <a:pt x="35" y="261"/>
                    <a:pt x="35" y="262"/>
                  </a:cubicBezTo>
                  <a:cubicBezTo>
                    <a:pt x="65" y="256"/>
                    <a:pt x="94" y="246"/>
                    <a:pt x="119" y="227"/>
                  </a:cubicBezTo>
                  <a:cubicBezTo>
                    <a:pt x="121" y="226"/>
                    <a:pt x="119" y="223"/>
                    <a:pt x="117" y="223"/>
                  </a:cubicBezTo>
                  <a:cubicBezTo>
                    <a:pt x="93" y="227"/>
                    <a:pt x="73" y="245"/>
                    <a:pt x="49" y="248"/>
                  </a:cubicBezTo>
                  <a:cubicBezTo>
                    <a:pt x="49" y="250"/>
                    <a:pt x="49" y="251"/>
                    <a:pt x="50" y="252"/>
                  </a:cubicBezTo>
                  <a:cubicBezTo>
                    <a:pt x="74" y="244"/>
                    <a:pt x="97" y="231"/>
                    <a:pt x="122" y="225"/>
                  </a:cubicBezTo>
                  <a:cubicBezTo>
                    <a:pt x="122" y="223"/>
                    <a:pt x="121" y="222"/>
                    <a:pt x="121" y="221"/>
                  </a:cubicBezTo>
                  <a:cubicBezTo>
                    <a:pt x="95" y="239"/>
                    <a:pt x="66" y="246"/>
                    <a:pt x="36" y="248"/>
                  </a:cubicBezTo>
                  <a:cubicBezTo>
                    <a:pt x="36" y="249"/>
                    <a:pt x="36" y="250"/>
                    <a:pt x="37" y="252"/>
                  </a:cubicBezTo>
                  <a:cubicBezTo>
                    <a:pt x="56" y="247"/>
                    <a:pt x="75" y="240"/>
                    <a:pt x="94" y="233"/>
                  </a:cubicBezTo>
                  <a:cubicBezTo>
                    <a:pt x="107" y="228"/>
                    <a:pt x="121" y="225"/>
                    <a:pt x="132" y="215"/>
                  </a:cubicBezTo>
                  <a:cubicBezTo>
                    <a:pt x="133" y="214"/>
                    <a:pt x="131" y="211"/>
                    <a:pt x="130" y="212"/>
                  </a:cubicBezTo>
                  <a:cubicBezTo>
                    <a:pt x="104" y="220"/>
                    <a:pt x="80" y="238"/>
                    <a:pt x="53" y="239"/>
                  </a:cubicBezTo>
                  <a:cubicBezTo>
                    <a:pt x="53" y="240"/>
                    <a:pt x="53" y="241"/>
                    <a:pt x="54" y="243"/>
                  </a:cubicBezTo>
                  <a:cubicBezTo>
                    <a:pt x="81" y="222"/>
                    <a:pt x="117" y="221"/>
                    <a:pt x="144" y="201"/>
                  </a:cubicBezTo>
                  <a:cubicBezTo>
                    <a:pt x="145" y="200"/>
                    <a:pt x="144" y="196"/>
                    <a:pt x="142" y="197"/>
                  </a:cubicBezTo>
                  <a:cubicBezTo>
                    <a:pt x="115" y="207"/>
                    <a:pt x="89" y="234"/>
                    <a:pt x="58" y="231"/>
                  </a:cubicBezTo>
                  <a:cubicBezTo>
                    <a:pt x="59" y="232"/>
                    <a:pt x="59" y="233"/>
                    <a:pt x="60" y="234"/>
                  </a:cubicBezTo>
                  <a:cubicBezTo>
                    <a:pt x="74" y="223"/>
                    <a:pt x="92" y="220"/>
                    <a:pt x="109" y="215"/>
                  </a:cubicBezTo>
                  <a:cubicBezTo>
                    <a:pt x="126" y="210"/>
                    <a:pt x="143" y="202"/>
                    <a:pt x="159" y="194"/>
                  </a:cubicBezTo>
                  <a:cubicBezTo>
                    <a:pt x="158" y="193"/>
                    <a:pt x="158" y="191"/>
                    <a:pt x="157" y="190"/>
                  </a:cubicBezTo>
                  <a:cubicBezTo>
                    <a:pt x="138" y="200"/>
                    <a:pt x="119" y="211"/>
                    <a:pt x="98" y="212"/>
                  </a:cubicBezTo>
                  <a:cubicBezTo>
                    <a:pt x="98" y="213"/>
                    <a:pt x="98" y="215"/>
                    <a:pt x="98" y="216"/>
                  </a:cubicBezTo>
                  <a:cubicBezTo>
                    <a:pt x="116" y="214"/>
                    <a:pt x="135" y="211"/>
                    <a:pt x="153" y="206"/>
                  </a:cubicBezTo>
                  <a:cubicBezTo>
                    <a:pt x="153" y="204"/>
                    <a:pt x="152" y="203"/>
                    <a:pt x="152" y="202"/>
                  </a:cubicBezTo>
                  <a:cubicBezTo>
                    <a:pt x="136" y="208"/>
                    <a:pt x="121" y="215"/>
                    <a:pt x="104" y="216"/>
                  </a:cubicBezTo>
                  <a:cubicBezTo>
                    <a:pt x="104" y="218"/>
                    <a:pt x="105" y="219"/>
                    <a:pt x="105" y="220"/>
                  </a:cubicBezTo>
                  <a:cubicBezTo>
                    <a:pt x="121" y="217"/>
                    <a:pt x="137" y="215"/>
                    <a:pt x="151" y="208"/>
                  </a:cubicBezTo>
                  <a:cubicBezTo>
                    <a:pt x="151" y="207"/>
                    <a:pt x="150" y="206"/>
                    <a:pt x="149" y="205"/>
                  </a:cubicBezTo>
                  <a:cubicBezTo>
                    <a:pt x="135" y="218"/>
                    <a:pt x="117" y="223"/>
                    <a:pt x="99" y="228"/>
                  </a:cubicBezTo>
                  <a:cubicBezTo>
                    <a:pt x="97" y="228"/>
                    <a:pt x="97" y="232"/>
                    <a:pt x="99" y="232"/>
                  </a:cubicBezTo>
                  <a:cubicBezTo>
                    <a:pt x="116" y="230"/>
                    <a:pt x="132" y="226"/>
                    <a:pt x="147" y="220"/>
                  </a:cubicBezTo>
                  <a:cubicBezTo>
                    <a:pt x="150" y="219"/>
                    <a:pt x="149" y="215"/>
                    <a:pt x="146" y="216"/>
                  </a:cubicBezTo>
                  <a:cubicBezTo>
                    <a:pt x="131" y="221"/>
                    <a:pt x="117" y="227"/>
                    <a:pt x="101" y="231"/>
                  </a:cubicBezTo>
                  <a:cubicBezTo>
                    <a:pt x="99" y="232"/>
                    <a:pt x="100" y="235"/>
                    <a:pt x="102" y="235"/>
                  </a:cubicBezTo>
                  <a:cubicBezTo>
                    <a:pt x="117" y="235"/>
                    <a:pt x="131" y="228"/>
                    <a:pt x="145" y="224"/>
                  </a:cubicBezTo>
                  <a:cubicBezTo>
                    <a:pt x="145" y="222"/>
                    <a:pt x="144" y="221"/>
                    <a:pt x="143" y="220"/>
                  </a:cubicBezTo>
                  <a:cubicBezTo>
                    <a:pt x="130" y="231"/>
                    <a:pt x="111" y="230"/>
                    <a:pt x="99" y="243"/>
                  </a:cubicBezTo>
                  <a:cubicBezTo>
                    <a:pt x="98" y="244"/>
                    <a:pt x="99" y="246"/>
                    <a:pt x="101" y="246"/>
                  </a:cubicBezTo>
                  <a:cubicBezTo>
                    <a:pt x="115" y="246"/>
                    <a:pt x="129" y="242"/>
                    <a:pt x="143" y="240"/>
                  </a:cubicBezTo>
                  <a:cubicBezTo>
                    <a:pt x="143" y="238"/>
                    <a:pt x="143" y="237"/>
                    <a:pt x="142" y="236"/>
                  </a:cubicBezTo>
                  <a:cubicBezTo>
                    <a:pt x="122" y="242"/>
                    <a:pt x="103" y="256"/>
                    <a:pt x="81" y="253"/>
                  </a:cubicBezTo>
                  <a:cubicBezTo>
                    <a:pt x="81" y="255"/>
                    <a:pt x="81" y="256"/>
                    <a:pt x="81" y="257"/>
                  </a:cubicBezTo>
                  <a:cubicBezTo>
                    <a:pt x="102" y="255"/>
                    <a:pt x="125" y="250"/>
                    <a:pt x="141" y="235"/>
                  </a:cubicBezTo>
                  <a:cubicBezTo>
                    <a:pt x="143" y="234"/>
                    <a:pt x="141" y="232"/>
                    <a:pt x="139" y="232"/>
                  </a:cubicBezTo>
                  <a:cubicBezTo>
                    <a:pt x="120" y="236"/>
                    <a:pt x="97" y="259"/>
                    <a:pt x="77" y="250"/>
                  </a:cubicBezTo>
                  <a:cubicBezTo>
                    <a:pt x="77" y="251"/>
                    <a:pt x="77" y="252"/>
                    <a:pt x="77" y="253"/>
                  </a:cubicBezTo>
                  <a:cubicBezTo>
                    <a:pt x="99" y="243"/>
                    <a:pt x="124" y="240"/>
                    <a:pt x="145" y="229"/>
                  </a:cubicBezTo>
                  <a:cubicBezTo>
                    <a:pt x="147" y="228"/>
                    <a:pt x="146" y="225"/>
                    <a:pt x="144" y="225"/>
                  </a:cubicBezTo>
                  <a:cubicBezTo>
                    <a:pt x="123" y="229"/>
                    <a:pt x="104" y="243"/>
                    <a:pt x="83" y="245"/>
                  </a:cubicBezTo>
                  <a:cubicBezTo>
                    <a:pt x="83" y="246"/>
                    <a:pt x="83" y="247"/>
                    <a:pt x="83" y="249"/>
                  </a:cubicBezTo>
                  <a:cubicBezTo>
                    <a:pt x="106" y="242"/>
                    <a:pt x="130" y="240"/>
                    <a:pt x="152" y="231"/>
                  </a:cubicBezTo>
                  <a:cubicBezTo>
                    <a:pt x="155" y="230"/>
                    <a:pt x="154" y="226"/>
                    <a:pt x="151" y="227"/>
                  </a:cubicBezTo>
                  <a:cubicBezTo>
                    <a:pt x="130" y="235"/>
                    <a:pt x="110" y="253"/>
                    <a:pt x="85" y="252"/>
                  </a:cubicBezTo>
                  <a:cubicBezTo>
                    <a:pt x="85" y="253"/>
                    <a:pt x="86" y="254"/>
                    <a:pt x="86" y="256"/>
                  </a:cubicBezTo>
                  <a:cubicBezTo>
                    <a:pt x="108" y="251"/>
                    <a:pt x="133" y="252"/>
                    <a:pt x="153" y="239"/>
                  </a:cubicBezTo>
                  <a:cubicBezTo>
                    <a:pt x="155" y="238"/>
                    <a:pt x="153" y="235"/>
                    <a:pt x="151" y="236"/>
                  </a:cubicBezTo>
                  <a:cubicBezTo>
                    <a:pt x="137" y="243"/>
                    <a:pt x="124" y="251"/>
                    <a:pt x="109" y="254"/>
                  </a:cubicBezTo>
                  <a:cubicBezTo>
                    <a:pt x="110" y="256"/>
                    <a:pt x="110" y="257"/>
                    <a:pt x="111" y="258"/>
                  </a:cubicBezTo>
                  <a:cubicBezTo>
                    <a:pt x="126" y="254"/>
                    <a:pt x="141" y="250"/>
                    <a:pt x="155" y="243"/>
                  </a:cubicBezTo>
                  <a:cubicBezTo>
                    <a:pt x="155" y="242"/>
                    <a:pt x="154" y="241"/>
                    <a:pt x="153" y="239"/>
                  </a:cubicBezTo>
                  <a:cubicBezTo>
                    <a:pt x="143" y="245"/>
                    <a:pt x="132" y="248"/>
                    <a:pt x="122" y="255"/>
                  </a:cubicBezTo>
                  <a:cubicBezTo>
                    <a:pt x="120" y="256"/>
                    <a:pt x="121" y="259"/>
                    <a:pt x="123" y="259"/>
                  </a:cubicBezTo>
                  <a:cubicBezTo>
                    <a:pt x="130" y="257"/>
                    <a:pt x="137" y="255"/>
                    <a:pt x="144" y="253"/>
                  </a:cubicBezTo>
                  <a:cubicBezTo>
                    <a:pt x="146" y="252"/>
                    <a:pt x="145" y="248"/>
                    <a:pt x="142" y="249"/>
                  </a:cubicBezTo>
                  <a:cubicBezTo>
                    <a:pt x="129" y="252"/>
                    <a:pt x="117" y="258"/>
                    <a:pt x="103" y="260"/>
                  </a:cubicBezTo>
                  <a:cubicBezTo>
                    <a:pt x="101" y="261"/>
                    <a:pt x="101" y="264"/>
                    <a:pt x="104" y="264"/>
                  </a:cubicBezTo>
                  <a:cubicBezTo>
                    <a:pt x="115" y="263"/>
                    <a:pt x="126" y="260"/>
                    <a:pt x="136" y="255"/>
                  </a:cubicBezTo>
                  <a:cubicBezTo>
                    <a:pt x="138" y="254"/>
                    <a:pt x="137" y="251"/>
                    <a:pt x="135" y="252"/>
                  </a:cubicBezTo>
                  <a:cubicBezTo>
                    <a:pt x="110" y="259"/>
                    <a:pt x="88" y="274"/>
                    <a:pt x="62" y="275"/>
                  </a:cubicBezTo>
                  <a:cubicBezTo>
                    <a:pt x="62" y="277"/>
                    <a:pt x="63" y="278"/>
                    <a:pt x="63" y="279"/>
                  </a:cubicBezTo>
                  <a:cubicBezTo>
                    <a:pt x="80" y="275"/>
                    <a:pt x="97" y="271"/>
                    <a:pt x="114" y="265"/>
                  </a:cubicBezTo>
                  <a:cubicBezTo>
                    <a:pt x="116" y="264"/>
                    <a:pt x="116" y="260"/>
                    <a:pt x="113" y="261"/>
                  </a:cubicBezTo>
                  <a:cubicBezTo>
                    <a:pt x="89" y="262"/>
                    <a:pt x="65" y="285"/>
                    <a:pt x="40" y="277"/>
                  </a:cubicBezTo>
                  <a:cubicBezTo>
                    <a:pt x="40" y="278"/>
                    <a:pt x="40" y="279"/>
                    <a:pt x="40" y="281"/>
                  </a:cubicBezTo>
                  <a:cubicBezTo>
                    <a:pt x="67" y="274"/>
                    <a:pt x="93" y="269"/>
                    <a:pt x="118" y="257"/>
                  </a:cubicBezTo>
                  <a:cubicBezTo>
                    <a:pt x="119" y="256"/>
                    <a:pt x="118" y="253"/>
                    <a:pt x="116" y="253"/>
                  </a:cubicBezTo>
                  <a:cubicBezTo>
                    <a:pt x="104" y="254"/>
                    <a:pt x="92" y="258"/>
                    <a:pt x="80" y="263"/>
                  </a:cubicBezTo>
                  <a:cubicBezTo>
                    <a:pt x="68" y="267"/>
                    <a:pt x="56" y="275"/>
                    <a:pt x="43" y="273"/>
                  </a:cubicBezTo>
                  <a:cubicBezTo>
                    <a:pt x="43" y="275"/>
                    <a:pt x="44" y="276"/>
                    <a:pt x="44" y="277"/>
                  </a:cubicBezTo>
                  <a:cubicBezTo>
                    <a:pt x="64" y="269"/>
                    <a:pt x="91" y="270"/>
                    <a:pt x="108" y="254"/>
                  </a:cubicBezTo>
                  <a:cubicBezTo>
                    <a:pt x="109" y="253"/>
                    <a:pt x="108" y="250"/>
                    <a:pt x="106" y="251"/>
                  </a:cubicBezTo>
                  <a:cubicBezTo>
                    <a:pt x="78" y="253"/>
                    <a:pt x="54" y="269"/>
                    <a:pt x="27" y="275"/>
                  </a:cubicBezTo>
                  <a:cubicBezTo>
                    <a:pt x="27" y="276"/>
                    <a:pt x="28" y="278"/>
                    <a:pt x="28" y="279"/>
                  </a:cubicBezTo>
                  <a:cubicBezTo>
                    <a:pt x="50" y="266"/>
                    <a:pt x="77" y="269"/>
                    <a:pt x="97" y="251"/>
                  </a:cubicBezTo>
                  <a:cubicBezTo>
                    <a:pt x="98" y="250"/>
                    <a:pt x="97" y="248"/>
                    <a:pt x="96" y="248"/>
                  </a:cubicBezTo>
                  <a:cubicBezTo>
                    <a:pt x="68" y="242"/>
                    <a:pt x="50" y="276"/>
                    <a:pt x="23" y="271"/>
                  </a:cubicBezTo>
                  <a:cubicBezTo>
                    <a:pt x="23" y="273"/>
                    <a:pt x="23" y="274"/>
                    <a:pt x="23" y="275"/>
                  </a:cubicBezTo>
                  <a:cubicBezTo>
                    <a:pt x="47" y="269"/>
                    <a:pt x="75" y="263"/>
                    <a:pt x="93" y="245"/>
                  </a:cubicBezTo>
                  <a:cubicBezTo>
                    <a:pt x="94" y="243"/>
                    <a:pt x="93" y="241"/>
                    <a:pt x="91" y="241"/>
                  </a:cubicBezTo>
                  <a:cubicBezTo>
                    <a:pt x="63" y="250"/>
                    <a:pt x="39" y="270"/>
                    <a:pt x="9" y="271"/>
                  </a:cubicBezTo>
                  <a:cubicBezTo>
                    <a:pt x="9" y="273"/>
                    <a:pt x="10" y="274"/>
                    <a:pt x="10" y="275"/>
                  </a:cubicBezTo>
                  <a:cubicBezTo>
                    <a:pt x="22" y="268"/>
                    <a:pt x="35" y="264"/>
                    <a:pt x="48" y="259"/>
                  </a:cubicBezTo>
                  <a:cubicBezTo>
                    <a:pt x="48" y="258"/>
                    <a:pt x="48" y="257"/>
                    <a:pt x="47" y="256"/>
                  </a:cubicBezTo>
                  <a:cubicBezTo>
                    <a:pt x="34" y="261"/>
                    <a:pt x="20" y="265"/>
                    <a:pt x="7" y="272"/>
                  </a:cubicBezTo>
                  <a:cubicBezTo>
                    <a:pt x="4" y="273"/>
                    <a:pt x="6" y="276"/>
                    <a:pt x="8" y="276"/>
                  </a:cubicBezTo>
                  <a:cubicBezTo>
                    <a:pt x="18" y="273"/>
                    <a:pt x="27" y="270"/>
                    <a:pt x="37" y="268"/>
                  </a:cubicBezTo>
                  <a:cubicBezTo>
                    <a:pt x="37" y="267"/>
                    <a:pt x="37" y="266"/>
                    <a:pt x="36" y="264"/>
                  </a:cubicBezTo>
                  <a:cubicBezTo>
                    <a:pt x="26" y="268"/>
                    <a:pt x="15" y="272"/>
                    <a:pt x="5" y="276"/>
                  </a:cubicBezTo>
                  <a:cubicBezTo>
                    <a:pt x="3" y="277"/>
                    <a:pt x="4" y="280"/>
                    <a:pt x="6" y="280"/>
                  </a:cubicBezTo>
                  <a:cubicBezTo>
                    <a:pt x="23" y="276"/>
                    <a:pt x="40" y="272"/>
                    <a:pt x="56" y="264"/>
                  </a:cubicBezTo>
                  <a:cubicBezTo>
                    <a:pt x="58" y="263"/>
                    <a:pt x="56" y="260"/>
                    <a:pt x="54" y="261"/>
                  </a:cubicBezTo>
                  <a:cubicBezTo>
                    <a:pt x="37" y="268"/>
                    <a:pt x="20" y="277"/>
                    <a:pt x="2" y="283"/>
                  </a:cubicBezTo>
                  <a:cubicBezTo>
                    <a:pt x="0" y="284"/>
                    <a:pt x="1" y="287"/>
                    <a:pt x="3" y="287"/>
                  </a:cubicBezTo>
                  <a:cubicBezTo>
                    <a:pt x="10" y="285"/>
                    <a:pt x="17" y="284"/>
                    <a:pt x="23" y="281"/>
                  </a:cubicBezTo>
                  <a:cubicBezTo>
                    <a:pt x="25" y="280"/>
                    <a:pt x="24" y="277"/>
                    <a:pt x="21" y="277"/>
                  </a:cubicBezTo>
                  <a:cubicBezTo>
                    <a:pt x="16" y="278"/>
                    <a:pt x="12" y="280"/>
                    <a:pt x="7" y="282"/>
                  </a:cubicBezTo>
                  <a:cubicBezTo>
                    <a:pt x="7" y="283"/>
                    <a:pt x="7" y="284"/>
                    <a:pt x="8" y="286"/>
                  </a:cubicBezTo>
                  <a:cubicBezTo>
                    <a:pt x="16" y="283"/>
                    <a:pt x="24" y="281"/>
                    <a:pt x="33" y="280"/>
                  </a:cubicBezTo>
                  <a:cubicBezTo>
                    <a:pt x="32" y="278"/>
                    <a:pt x="32" y="277"/>
                    <a:pt x="32" y="276"/>
                  </a:cubicBezTo>
                  <a:cubicBezTo>
                    <a:pt x="26" y="277"/>
                    <a:pt x="21" y="279"/>
                    <a:pt x="15" y="281"/>
                  </a:cubicBezTo>
                  <a:cubicBezTo>
                    <a:pt x="13" y="281"/>
                    <a:pt x="13" y="285"/>
                    <a:pt x="16" y="284"/>
                  </a:cubicBezTo>
                  <a:cubicBezTo>
                    <a:pt x="27" y="284"/>
                    <a:pt x="38" y="281"/>
                    <a:pt x="50" y="280"/>
                  </a:cubicBezTo>
                  <a:cubicBezTo>
                    <a:pt x="49" y="279"/>
                    <a:pt x="49" y="278"/>
                    <a:pt x="49" y="277"/>
                  </a:cubicBezTo>
                  <a:cubicBezTo>
                    <a:pt x="42" y="280"/>
                    <a:pt x="35" y="282"/>
                    <a:pt x="27" y="282"/>
                  </a:cubicBezTo>
                  <a:cubicBezTo>
                    <a:pt x="27" y="283"/>
                    <a:pt x="27" y="284"/>
                    <a:pt x="28" y="286"/>
                  </a:cubicBezTo>
                  <a:cubicBezTo>
                    <a:pt x="41" y="283"/>
                    <a:pt x="54" y="281"/>
                    <a:pt x="67" y="278"/>
                  </a:cubicBezTo>
                  <a:cubicBezTo>
                    <a:pt x="67" y="277"/>
                    <a:pt x="66" y="275"/>
                    <a:pt x="66" y="274"/>
                  </a:cubicBezTo>
                  <a:cubicBezTo>
                    <a:pt x="59" y="278"/>
                    <a:pt x="52" y="281"/>
                    <a:pt x="44" y="281"/>
                  </a:cubicBezTo>
                  <a:cubicBezTo>
                    <a:pt x="44" y="283"/>
                    <a:pt x="44" y="284"/>
                    <a:pt x="44" y="285"/>
                  </a:cubicBezTo>
                  <a:cubicBezTo>
                    <a:pt x="58" y="283"/>
                    <a:pt x="72" y="279"/>
                    <a:pt x="86" y="272"/>
                  </a:cubicBezTo>
                  <a:cubicBezTo>
                    <a:pt x="85" y="271"/>
                    <a:pt x="84" y="270"/>
                    <a:pt x="84" y="269"/>
                  </a:cubicBezTo>
                  <a:cubicBezTo>
                    <a:pt x="75" y="273"/>
                    <a:pt x="67" y="277"/>
                    <a:pt x="58" y="278"/>
                  </a:cubicBezTo>
                  <a:cubicBezTo>
                    <a:pt x="59" y="279"/>
                    <a:pt x="59" y="281"/>
                    <a:pt x="59" y="282"/>
                  </a:cubicBezTo>
                  <a:cubicBezTo>
                    <a:pt x="70" y="280"/>
                    <a:pt x="81" y="277"/>
                    <a:pt x="92" y="274"/>
                  </a:cubicBezTo>
                  <a:cubicBezTo>
                    <a:pt x="92" y="273"/>
                    <a:pt x="91" y="272"/>
                    <a:pt x="91" y="270"/>
                  </a:cubicBezTo>
                  <a:cubicBezTo>
                    <a:pt x="81" y="273"/>
                    <a:pt x="72" y="276"/>
                    <a:pt x="63" y="280"/>
                  </a:cubicBezTo>
                  <a:cubicBezTo>
                    <a:pt x="61" y="281"/>
                    <a:pt x="63" y="285"/>
                    <a:pt x="65" y="284"/>
                  </a:cubicBezTo>
                  <a:cubicBezTo>
                    <a:pt x="83" y="276"/>
                    <a:pt x="102" y="271"/>
                    <a:pt x="122" y="267"/>
                  </a:cubicBezTo>
                  <a:cubicBezTo>
                    <a:pt x="133" y="266"/>
                    <a:pt x="149" y="264"/>
                    <a:pt x="156" y="252"/>
                  </a:cubicBezTo>
                  <a:cubicBezTo>
                    <a:pt x="156" y="251"/>
                    <a:pt x="155" y="249"/>
                    <a:pt x="153" y="249"/>
                  </a:cubicBezTo>
                  <a:cubicBezTo>
                    <a:pt x="141" y="252"/>
                    <a:pt x="128" y="254"/>
                    <a:pt x="116" y="259"/>
                  </a:cubicBezTo>
                  <a:cubicBezTo>
                    <a:pt x="102" y="266"/>
                    <a:pt x="88" y="274"/>
                    <a:pt x="73" y="277"/>
                  </a:cubicBezTo>
                  <a:cubicBezTo>
                    <a:pt x="74" y="278"/>
                    <a:pt x="74" y="279"/>
                    <a:pt x="75" y="281"/>
                  </a:cubicBezTo>
                  <a:cubicBezTo>
                    <a:pt x="99" y="270"/>
                    <a:pt x="124" y="260"/>
                    <a:pt x="150" y="251"/>
                  </a:cubicBezTo>
                  <a:cubicBezTo>
                    <a:pt x="150" y="250"/>
                    <a:pt x="149" y="248"/>
                    <a:pt x="149" y="247"/>
                  </a:cubicBezTo>
                  <a:cubicBezTo>
                    <a:pt x="125" y="259"/>
                    <a:pt x="98" y="265"/>
                    <a:pt x="76" y="279"/>
                  </a:cubicBezTo>
                  <a:cubicBezTo>
                    <a:pt x="74" y="280"/>
                    <a:pt x="75" y="283"/>
                    <a:pt x="77" y="282"/>
                  </a:cubicBezTo>
                  <a:cubicBezTo>
                    <a:pt x="90" y="281"/>
                    <a:pt x="103" y="276"/>
                    <a:pt x="115" y="272"/>
                  </a:cubicBezTo>
                  <a:cubicBezTo>
                    <a:pt x="130" y="267"/>
                    <a:pt x="146" y="264"/>
                    <a:pt x="161" y="257"/>
                  </a:cubicBezTo>
                  <a:cubicBezTo>
                    <a:pt x="163" y="256"/>
                    <a:pt x="161" y="253"/>
                    <a:pt x="159" y="254"/>
                  </a:cubicBezTo>
                  <a:cubicBezTo>
                    <a:pt x="146" y="255"/>
                    <a:pt x="134" y="262"/>
                    <a:pt x="122" y="267"/>
                  </a:cubicBezTo>
                  <a:cubicBezTo>
                    <a:pt x="108" y="273"/>
                    <a:pt x="94" y="277"/>
                    <a:pt x="80" y="283"/>
                  </a:cubicBezTo>
                  <a:cubicBezTo>
                    <a:pt x="77" y="284"/>
                    <a:pt x="78" y="287"/>
                    <a:pt x="81" y="287"/>
                  </a:cubicBezTo>
                  <a:cubicBezTo>
                    <a:pt x="108" y="279"/>
                    <a:pt x="135" y="272"/>
                    <a:pt x="160" y="259"/>
                  </a:cubicBezTo>
                  <a:cubicBezTo>
                    <a:pt x="162" y="258"/>
                    <a:pt x="160" y="255"/>
                    <a:pt x="158" y="255"/>
                  </a:cubicBezTo>
                  <a:cubicBezTo>
                    <a:pt x="137" y="262"/>
                    <a:pt x="119" y="273"/>
                    <a:pt x="99" y="282"/>
                  </a:cubicBezTo>
                  <a:cubicBezTo>
                    <a:pt x="98" y="283"/>
                    <a:pt x="99" y="286"/>
                    <a:pt x="100" y="286"/>
                  </a:cubicBezTo>
                  <a:cubicBezTo>
                    <a:pt x="122" y="286"/>
                    <a:pt x="144" y="272"/>
                    <a:pt x="162" y="262"/>
                  </a:cubicBezTo>
                  <a:cubicBezTo>
                    <a:pt x="161" y="261"/>
                    <a:pt x="161" y="260"/>
                    <a:pt x="160" y="259"/>
                  </a:cubicBezTo>
                  <a:cubicBezTo>
                    <a:pt x="142" y="269"/>
                    <a:pt x="122" y="275"/>
                    <a:pt x="103" y="284"/>
                  </a:cubicBezTo>
                  <a:cubicBezTo>
                    <a:pt x="101" y="285"/>
                    <a:pt x="103" y="288"/>
                    <a:pt x="105" y="288"/>
                  </a:cubicBezTo>
                  <a:cubicBezTo>
                    <a:pt x="124" y="283"/>
                    <a:pt x="142" y="275"/>
                    <a:pt x="160" y="268"/>
                  </a:cubicBezTo>
                  <a:cubicBezTo>
                    <a:pt x="163" y="267"/>
                    <a:pt x="162" y="263"/>
                    <a:pt x="159" y="264"/>
                  </a:cubicBezTo>
                  <a:cubicBezTo>
                    <a:pt x="143" y="268"/>
                    <a:pt x="129" y="278"/>
                    <a:pt x="114" y="285"/>
                  </a:cubicBezTo>
                  <a:cubicBezTo>
                    <a:pt x="112" y="287"/>
                    <a:pt x="114" y="289"/>
                    <a:pt x="116" y="289"/>
                  </a:cubicBezTo>
                  <a:cubicBezTo>
                    <a:pt x="134" y="286"/>
                    <a:pt x="151" y="278"/>
                    <a:pt x="167" y="268"/>
                  </a:cubicBezTo>
                  <a:cubicBezTo>
                    <a:pt x="169" y="267"/>
                    <a:pt x="167" y="264"/>
                    <a:pt x="165" y="265"/>
                  </a:cubicBezTo>
                  <a:cubicBezTo>
                    <a:pt x="150" y="273"/>
                    <a:pt x="135" y="280"/>
                    <a:pt x="120" y="288"/>
                  </a:cubicBezTo>
                  <a:cubicBezTo>
                    <a:pt x="118" y="289"/>
                    <a:pt x="119" y="292"/>
                    <a:pt x="121" y="292"/>
                  </a:cubicBezTo>
                  <a:cubicBezTo>
                    <a:pt x="138" y="289"/>
                    <a:pt x="151" y="277"/>
                    <a:pt x="167" y="273"/>
                  </a:cubicBezTo>
                  <a:cubicBezTo>
                    <a:pt x="166" y="272"/>
                    <a:pt x="166" y="270"/>
                    <a:pt x="165" y="269"/>
                  </a:cubicBezTo>
                  <a:cubicBezTo>
                    <a:pt x="153" y="275"/>
                    <a:pt x="141" y="283"/>
                    <a:pt x="128" y="288"/>
                  </a:cubicBezTo>
                  <a:cubicBezTo>
                    <a:pt x="128" y="289"/>
                    <a:pt x="129" y="290"/>
                    <a:pt x="129" y="292"/>
                  </a:cubicBezTo>
                  <a:cubicBezTo>
                    <a:pt x="141" y="287"/>
                    <a:pt x="152" y="281"/>
                    <a:pt x="163" y="277"/>
                  </a:cubicBezTo>
                  <a:cubicBezTo>
                    <a:pt x="163" y="276"/>
                    <a:pt x="163" y="275"/>
                    <a:pt x="162" y="274"/>
                  </a:cubicBezTo>
                  <a:cubicBezTo>
                    <a:pt x="151" y="278"/>
                    <a:pt x="142" y="285"/>
                    <a:pt x="132" y="290"/>
                  </a:cubicBezTo>
                  <a:cubicBezTo>
                    <a:pt x="130" y="291"/>
                    <a:pt x="131" y="295"/>
                    <a:pt x="133" y="294"/>
                  </a:cubicBezTo>
                  <a:cubicBezTo>
                    <a:pt x="144" y="291"/>
                    <a:pt x="154" y="286"/>
                    <a:pt x="164" y="282"/>
                  </a:cubicBezTo>
                  <a:cubicBezTo>
                    <a:pt x="163" y="281"/>
                    <a:pt x="163" y="280"/>
                    <a:pt x="162" y="279"/>
                  </a:cubicBezTo>
                  <a:cubicBezTo>
                    <a:pt x="155" y="282"/>
                    <a:pt x="149" y="286"/>
                    <a:pt x="142" y="289"/>
                  </a:cubicBezTo>
                  <a:cubicBezTo>
                    <a:pt x="139" y="290"/>
                    <a:pt x="141" y="293"/>
                    <a:pt x="143" y="293"/>
                  </a:cubicBezTo>
                  <a:cubicBezTo>
                    <a:pt x="153" y="291"/>
                    <a:pt x="161" y="287"/>
                    <a:pt x="169" y="281"/>
                  </a:cubicBezTo>
                  <a:cubicBezTo>
                    <a:pt x="171" y="279"/>
                    <a:pt x="168" y="277"/>
                    <a:pt x="166" y="278"/>
                  </a:cubicBezTo>
                  <a:cubicBezTo>
                    <a:pt x="158" y="281"/>
                    <a:pt x="150" y="287"/>
                    <a:pt x="142" y="292"/>
                  </a:cubicBezTo>
                  <a:cubicBezTo>
                    <a:pt x="141" y="293"/>
                    <a:pt x="142" y="296"/>
                    <a:pt x="144" y="295"/>
                  </a:cubicBezTo>
                  <a:cubicBezTo>
                    <a:pt x="153" y="292"/>
                    <a:pt x="161" y="289"/>
                    <a:pt x="170" y="286"/>
                  </a:cubicBezTo>
                  <a:cubicBezTo>
                    <a:pt x="169" y="285"/>
                    <a:pt x="169" y="283"/>
                    <a:pt x="169" y="282"/>
                  </a:cubicBezTo>
                  <a:cubicBezTo>
                    <a:pt x="162" y="285"/>
                    <a:pt x="155" y="289"/>
                    <a:pt x="148" y="292"/>
                  </a:cubicBezTo>
                  <a:cubicBezTo>
                    <a:pt x="146" y="293"/>
                    <a:pt x="148" y="297"/>
                    <a:pt x="150" y="296"/>
                  </a:cubicBezTo>
                  <a:cubicBezTo>
                    <a:pt x="158" y="293"/>
                    <a:pt x="165" y="290"/>
                    <a:pt x="172" y="286"/>
                  </a:cubicBezTo>
                  <a:cubicBezTo>
                    <a:pt x="174" y="285"/>
                    <a:pt x="172" y="282"/>
                    <a:pt x="170" y="283"/>
                  </a:cubicBezTo>
                  <a:cubicBezTo>
                    <a:pt x="164" y="286"/>
                    <a:pt x="157" y="286"/>
                    <a:pt x="152" y="292"/>
                  </a:cubicBezTo>
                  <a:cubicBezTo>
                    <a:pt x="151" y="293"/>
                    <a:pt x="152" y="295"/>
                    <a:pt x="154" y="295"/>
                  </a:cubicBezTo>
                  <a:cubicBezTo>
                    <a:pt x="162" y="295"/>
                    <a:pt x="168" y="295"/>
                    <a:pt x="176" y="291"/>
                  </a:cubicBezTo>
                  <a:cubicBezTo>
                    <a:pt x="175" y="290"/>
                    <a:pt x="174" y="289"/>
                    <a:pt x="174" y="288"/>
                  </a:cubicBezTo>
                  <a:cubicBezTo>
                    <a:pt x="169" y="291"/>
                    <a:pt x="164" y="293"/>
                    <a:pt x="158" y="295"/>
                  </a:cubicBezTo>
                  <a:cubicBezTo>
                    <a:pt x="156" y="296"/>
                    <a:pt x="157" y="300"/>
                    <a:pt x="160" y="299"/>
                  </a:cubicBezTo>
                  <a:cubicBezTo>
                    <a:pt x="165" y="298"/>
                    <a:pt x="171" y="296"/>
                    <a:pt x="177" y="295"/>
                  </a:cubicBezTo>
                  <a:cubicBezTo>
                    <a:pt x="177" y="293"/>
                    <a:pt x="176" y="292"/>
                    <a:pt x="176" y="291"/>
                  </a:cubicBezTo>
                  <a:cubicBezTo>
                    <a:pt x="171" y="294"/>
                    <a:pt x="166" y="296"/>
                    <a:pt x="161" y="298"/>
                  </a:cubicBezTo>
                  <a:cubicBezTo>
                    <a:pt x="158" y="298"/>
                    <a:pt x="159" y="302"/>
                    <a:pt x="161" y="302"/>
                  </a:cubicBezTo>
                  <a:cubicBezTo>
                    <a:pt x="168" y="301"/>
                    <a:pt x="173" y="299"/>
                    <a:pt x="179" y="296"/>
                  </a:cubicBezTo>
                  <a:cubicBezTo>
                    <a:pt x="181" y="295"/>
                    <a:pt x="179" y="291"/>
                    <a:pt x="177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7"/>
            <p:cNvSpPr>
              <a:spLocks/>
            </p:cNvSpPr>
            <p:nvPr/>
          </p:nvSpPr>
          <p:spPr bwMode="auto">
            <a:xfrm>
              <a:off x="3628" y="1529"/>
              <a:ext cx="75" cy="25"/>
            </a:xfrm>
            <a:custGeom>
              <a:avLst/>
              <a:gdLst>
                <a:gd name="T0" fmla="*/ 22 w 28"/>
                <a:gd name="T1" fmla="*/ 3 h 9"/>
                <a:gd name="T2" fmla="*/ 22 w 28"/>
                <a:gd name="T3" fmla="*/ 2 h 9"/>
                <a:gd name="T4" fmla="*/ 19 w 28"/>
                <a:gd name="T5" fmla="*/ 3 h 9"/>
                <a:gd name="T6" fmla="*/ 13 w 28"/>
                <a:gd name="T7" fmla="*/ 4 h 9"/>
                <a:gd name="T8" fmla="*/ 2 w 28"/>
                <a:gd name="T9" fmla="*/ 4 h 9"/>
                <a:gd name="T10" fmla="*/ 2 w 28"/>
                <a:gd name="T11" fmla="*/ 8 h 9"/>
                <a:gd name="T12" fmla="*/ 26 w 28"/>
                <a:gd name="T13" fmla="*/ 2 h 9"/>
                <a:gd name="T14" fmla="*/ 22 w 28"/>
                <a:gd name="T1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9">
                  <a:moveTo>
                    <a:pt x="22" y="3"/>
                  </a:moveTo>
                  <a:cubicBezTo>
                    <a:pt x="22" y="2"/>
                    <a:pt x="23" y="2"/>
                    <a:pt x="22" y="2"/>
                  </a:cubicBezTo>
                  <a:cubicBezTo>
                    <a:pt x="21" y="3"/>
                    <a:pt x="20" y="3"/>
                    <a:pt x="19" y="3"/>
                  </a:cubicBezTo>
                  <a:cubicBezTo>
                    <a:pt x="17" y="3"/>
                    <a:pt x="15" y="4"/>
                    <a:pt x="13" y="4"/>
                  </a:cubicBezTo>
                  <a:cubicBezTo>
                    <a:pt x="9" y="4"/>
                    <a:pt x="6" y="4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6" y="8"/>
                    <a:pt x="28" y="9"/>
                    <a:pt x="26" y="2"/>
                  </a:cubicBezTo>
                  <a:cubicBezTo>
                    <a:pt x="26" y="0"/>
                    <a:pt x="22" y="1"/>
                    <a:pt x="2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8"/>
            <p:cNvSpPr>
              <a:spLocks/>
            </p:cNvSpPr>
            <p:nvPr/>
          </p:nvSpPr>
          <p:spPr bwMode="auto">
            <a:xfrm>
              <a:off x="3625" y="1529"/>
              <a:ext cx="105" cy="38"/>
            </a:xfrm>
            <a:custGeom>
              <a:avLst/>
              <a:gdLst>
                <a:gd name="T0" fmla="*/ 26 w 39"/>
                <a:gd name="T1" fmla="*/ 4 h 14"/>
                <a:gd name="T2" fmla="*/ 4 w 39"/>
                <a:gd name="T3" fmla="*/ 4 h 14"/>
                <a:gd name="T4" fmla="*/ 3 w 39"/>
                <a:gd name="T5" fmla="*/ 7 h 14"/>
                <a:gd name="T6" fmla="*/ 36 w 39"/>
                <a:gd name="T7" fmla="*/ 14 h 14"/>
                <a:gd name="T8" fmla="*/ 37 w 39"/>
                <a:gd name="T9" fmla="*/ 10 h 14"/>
                <a:gd name="T10" fmla="*/ 14 w 39"/>
                <a:gd name="T11" fmla="*/ 6 h 14"/>
                <a:gd name="T12" fmla="*/ 13 w 39"/>
                <a:gd name="T13" fmla="*/ 10 h 14"/>
                <a:gd name="T14" fmla="*/ 34 w 39"/>
                <a:gd name="T15" fmla="*/ 12 h 14"/>
                <a:gd name="T16" fmla="*/ 35 w 39"/>
                <a:gd name="T17" fmla="*/ 8 h 14"/>
                <a:gd name="T18" fmla="*/ 16 w 39"/>
                <a:gd name="T19" fmla="*/ 0 h 14"/>
                <a:gd name="T20" fmla="*/ 15 w 39"/>
                <a:gd name="T21" fmla="*/ 4 h 14"/>
                <a:gd name="T22" fmla="*/ 31 w 39"/>
                <a:gd name="T23" fmla="*/ 8 h 14"/>
                <a:gd name="T24" fmla="*/ 32 w 39"/>
                <a:gd name="T25" fmla="*/ 4 h 14"/>
                <a:gd name="T26" fmla="*/ 18 w 39"/>
                <a:gd name="T27" fmla="*/ 1 h 14"/>
                <a:gd name="T28" fmla="*/ 17 w 39"/>
                <a:gd name="T29" fmla="*/ 5 h 14"/>
                <a:gd name="T30" fmla="*/ 31 w 39"/>
                <a:gd name="T31" fmla="*/ 8 h 14"/>
                <a:gd name="T32" fmla="*/ 32 w 39"/>
                <a:gd name="T33" fmla="*/ 4 h 14"/>
                <a:gd name="T34" fmla="*/ 16 w 39"/>
                <a:gd name="T35" fmla="*/ 0 h 14"/>
                <a:gd name="T36" fmla="*/ 15 w 39"/>
                <a:gd name="T37" fmla="*/ 4 h 14"/>
                <a:gd name="T38" fmla="*/ 33 w 39"/>
                <a:gd name="T39" fmla="*/ 12 h 14"/>
                <a:gd name="T40" fmla="*/ 34 w 39"/>
                <a:gd name="T41" fmla="*/ 8 h 14"/>
                <a:gd name="T42" fmla="*/ 14 w 39"/>
                <a:gd name="T43" fmla="*/ 6 h 14"/>
                <a:gd name="T44" fmla="*/ 13 w 39"/>
                <a:gd name="T45" fmla="*/ 10 h 14"/>
                <a:gd name="T46" fmla="*/ 37 w 39"/>
                <a:gd name="T47" fmla="*/ 14 h 14"/>
                <a:gd name="T48" fmla="*/ 37 w 39"/>
                <a:gd name="T49" fmla="*/ 10 h 14"/>
                <a:gd name="T50" fmla="*/ 3 w 39"/>
                <a:gd name="T51" fmla="*/ 3 h 14"/>
                <a:gd name="T52" fmla="*/ 3 w 39"/>
                <a:gd name="T53" fmla="*/ 7 h 14"/>
                <a:gd name="T54" fmla="*/ 27 w 39"/>
                <a:gd name="T55" fmla="*/ 8 h 14"/>
                <a:gd name="T56" fmla="*/ 26 w 39"/>
                <a:gd name="T57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9" h="14">
                  <a:moveTo>
                    <a:pt x="26" y="4"/>
                  </a:moveTo>
                  <a:cubicBezTo>
                    <a:pt x="19" y="5"/>
                    <a:pt x="11" y="5"/>
                    <a:pt x="4" y="4"/>
                  </a:cubicBezTo>
                  <a:cubicBezTo>
                    <a:pt x="4" y="5"/>
                    <a:pt x="3" y="6"/>
                    <a:pt x="3" y="7"/>
                  </a:cubicBezTo>
                  <a:cubicBezTo>
                    <a:pt x="15" y="7"/>
                    <a:pt x="26" y="10"/>
                    <a:pt x="36" y="14"/>
                  </a:cubicBezTo>
                  <a:cubicBezTo>
                    <a:pt x="36" y="13"/>
                    <a:pt x="36" y="12"/>
                    <a:pt x="37" y="10"/>
                  </a:cubicBezTo>
                  <a:cubicBezTo>
                    <a:pt x="29" y="10"/>
                    <a:pt x="22" y="8"/>
                    <a:pt x="14" y="6"/>
                  </a:cubicBezTo>
                  <a:cubicBezTo>
                    <a:pt x="14" y="7"/>
                    <a:pt x="13" y="9"/>
                    <a:pt x="13" y="10"/>
                  </a:cubicBezTo>
                  <a:cubicBezTo>
                    <a:pt x="20" y="11"/>
                    <a:pt x="27" y="11"/>
                    <a:pt x="34" y="12"/>
                  </a:cubicBezTo>
                  <a:cubicBezTo>
                    <a:pt x="36" y="12"/>
                    <a:pt x="36" y="9"/>
                    <a:pt x="35" y="8"/>
                  </a:cubicBezTo>
                  <a:cubicBezTo>
                    <a:pt x="29" y="4"/>
                    <a:pt x="22" y="2"/>
                    <a:pt x="16" y="0"/>
                  </a:cubicBezTo>
                  <a:cubicBezTo>
                    <a:pt x="15" y="2"/>
                    <a:pt x="15" y="3"/>
                    <a:pt x="15" y="4"/>
                  </a:cubicBezTo>
                  <a:cubicBezTo>
                    <a:pt x="20" y="5"/>
                    <a:pt x="26" y="7"/>
                    <a:pt x="31" y="8"/>
                  </a:cubicBezTo>
                  <a:cubicBezTo>
                    <a:pt x="32" y="7"/>
                    <a:pt x="32" y="6"/>
                    <a:pt x="32" y="4"/>
                  </a:cubicBezTo>
                  <a:cubicBezTo>
                    <a:pt x="27" y="3"/>
                    <a:pt x="22" y="2"/>
                    <a:pt x="18" y="1"/>
                  </a:cubicBezTo>
                  <a:cubicBezTo>
                    <a:pt x="15" y="0"/>
                    <a:pt x="14" y="4"/>
                    <a:pt x="17" y="5"/>
                  </a:cubicBezTo>
                  <a:cubicBezTo>
                    <a:pt x="21" y="6"/>
                    <a:pt x="26" y="7"/>
                    <a:pt x="31" y="8"/>
                  </a:cubicBezTo>
                  <a:cubicBezTo>
                    <a:pt x="34" y="9"/>
                    <a:pt x="35" y="5"/>
                    <a:pt x="32" y="4"/>
                  </a:cubicBezTo>
                  <a:cubicBezTo>
                    <a:pt x="27" y="3"/>
                    <a:pt x="21" y="2"/>
                    <a:pt x="16" y="0"/>
                  </a:cubicBezTo>
                  <a:cubicBezTo>
                    <a:pt x="13" y="0"/>
                    <a:pt x="12" y="3"/>
                    <a:pt x="15" y="4"/>
                  </a:cubicBezTo>
                  <a:cubicBezTo>
                    <a:pt x="21" y="6"/>
                    <a:pt x="27" y="8"/>
                    <a:pt x="33" y="12"/>
                  </a:cubicBezTo>
                  <a:cubicBezTo>
                    <a:pt x="33" y="11"/>
                    <a:pt x="33" y="9"/>
                    <a:pt x="34" y="8"/>
                  </a:cubicBezTo>
                  <a:cubicBezTo>
                    <a:pt x="27" y="7"/>
                    <a:pt x="21" y="7"/>
                    <a:pt x="14" y="6"/>
                  </a:cubicBezTo>
                  <a:cubicBezTo>
                    <a:pt x="12" y="6"/>
                    <a:pt x="11" y="9"/>
                    <a:pt x="13" y="10"/>
                  </a:cubicBezTo>
                  <a:cubicBezTo>
                    <a:pt x="21" y="12"/>
                    <a:pt x="29" y="14"/>
                    <a:pt x="37" y="14"/>
                  </a:cubicBezTo>
                  <a:cubicBezTo>
                    <a:pt x="39" y="14"/>
                    <a:pt x="39" y="11"/>
                    <a:pt x="37" y="10"/>
                  </a:cubicBezTo>
                  <a:cubicBezTo>
                    <a:pt x="26" y="6"/>
                    <a:pt x="15" y="3"/>
                    <a:pt x="3" y="3"/>
                  </a:cubicBezTo>
                  <a:cubicBezTo>
                    <a:pt x="1" y="4"/>
                    <a:pt x="0" y="7"/>
                    <a:pt x="3" y="7"/>
                  </a:cubicBezTo>
                  <a:cubicBezTo>
                    <a:pt x="11" y="9"/>
                    <a:pt x="19" y="9"/>
                    <a:pt x="27" y="8"/>
                  </a:cubicBezTo>
                  <a:cubicBezTo>
                    <a:pt x="30" y="7"/>
                    <a:pt x="29" y="3"/>
                    <a:pt x="2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9"/>
            <p:cNvSpPr>
              <a:spLocks/>
            </p:cNvSpPr>
            <p:nvPr/>
          </p:nvSpPr>
          <p:spPr bwMode="auto">
            <a:xfrm>
              <a:off x="3628" y="1521"/>
              <a:ext cx="81" cy="14"/>
            </a:xfrm>
            <a:custGeom>
              <a:avLst/>
              <a:gdLst>
                <a:gd name="T0" fmla="*/ 27 w 30"/>
                <a:gd name="T1" fmla="*/ 1 h 5"/>
                <a:gd name="T2" fmla="*/ 2 w 30"/>
                <a:gd name="T3" fmla="*/ 0 h 5"/>
                <a:gd name="T4" fmla="*/ 2 w 30"/>
                <a:gd name="T5" fmla="*/ 4 h 5"/>
                <a:gd name="T6" fmla="*/ 6 w 30"/>
                <a:gd name="T7" fmla="*/ 4 h 5"/>
                <a:gd name="T8" fmla="*/ 5 w 30"/>
                <a:gd name="T9" fmla="*/ 1 h 5"/>
                <a:gd name="T10" fmla="*/ 3 w 30"/>
                <a:gd name="T11" fmla="*/ 0 h 5"/>
                <a:gd name="T12" fmla="*/ 2 w 30"/>
                <a:gd name="T13" fmla="*/ 4 h 5"/>
                <a:gd name="T14" fmla="*/ 27 w 30"/>
                <a:gd name="T15" fmla="*/ 5 h 5"/>
                <a:gd name="T16" fmla="*/ 27 w 30"/>
                <a:gd name="T1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5">
                  <a:moveTo>
                    <a:pt x="27" y="1"/>
                  </a:moveTo>
                  <a:cubicBezTo>
                    <a:pt x="19" y="0"/>
                    <a:pt x="11" y="0"/>
                    <a:pt x="2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4" y="5"/>
                    <a:pt x="5" y="5"/>
                    <a:pt x="6" y="4"/>
                  </a:cubicBezTo>
                  <a:cubicBezTo>
                    <a:pt x="9" y="4"/>
                    <a:pt x="8" y="0"/>
                    <a:pt x="5" y="1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3" y="2"/>
                    <a:pt x="3" y="3"/>
                    <a:pt x="2" y="4"/>
                  </a:cubicBezTo>
                  <a:cubicBezTo>
                    <a:pt x="11" y="4"/>
                    <a:pt x="19" y="4"/>
                    <a:pt x="27" y="5"/>
                  </a:cubicBezTo>
                  <a:cubicBezTo>
                    <a:pt x="30" y="5"/>
                    <a:pt x="30" y="1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10"/>
            <p:cNvSpPr>
              <a:spLocks/>
            </p:cNvSpPr>
            <p:nvPr/>
          </p:nvSpPr>
          <p:spPr bwMode="auto">
            <a:xfrm>
              <a:off x="3628" y="1516"/>
              <a:ext cx="78" cy="16"/>
            </a:xfrm>
            <a:custGeom>
              <a:avLst/>
              <a:gdLst>
                <a:gd name="T0" fmla="*/ 26 w 29"/>
                <a:gd name="T1" fmla="*/ 2 h 6"/>
                <a:gd name="T2" fmla="*/ 2 w 29"/>
                <a:gd name="T3" fmla="*/ 1 h 6"/>
                <a:gd name="T4" fmla="*/ 3 w 29"/>
                <a:gd name="T5" fmla="*/ 5 h 6"/>
                <a:gd name="T6" fmla="*/ 5 w 29"/>
                <a:gd name="T7" fmla="*/ 5 h 6"/>
                <a:gd name="T8" fmla="*/ 4 w 29"/>
                <a:gd name="T9" fmla="*/ 1 h 6"/>
                <a:gd name="T10" fmla="*/ 1 w 29"/>
                <a:gd name="T11" fmla="*/ 1 h 6"/>
                <a:gd name="T12" fmla="*/ 2 w 29"/>
                <a:gd name="T13" fmla="*/ 5 h 6"/>
                <a:gd name="T14" fmla="*/ 25 w 29"/>
                <a:gd name="T15" fmla="*/ 6 h 6"/>
                <a:gd name="T16" fmla="*/ 26 w 29"/>
                <a:gd name="T1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6">
                  <a:moveTo>
                    <a:pt x="26" y="2"/>
                  </a:moveTo>
                  <a:cubicBezTo>
                    <a:pt x="18" y="0"/>
                    <a:pt x="10" y="1"/>
                    <a:pt x="2" y="1"/>
                  </a:cubicBezTo>
                  <a:cubicBezTo>
                    <a:pt x="2" y="2"/>
                    <a:pt x="3" y="4"/>
                    <a:pt x="3" y="5"/>
                  </a:cubicBezTo>
                  <a:cubicBezTo>
                    <a:pt x="3" y="5"/>
                    <a:pt x="4" y="5"/>
                    <a:pt x="5" y="5"/>
                  </a:cubicBezTo>
                  <a:cubicBezTo>
                    <a:pt x="7" y="4"/>
                    <a:pt x="6" y="0"/>
                    <a:pt x="4" y="1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10" y="5"/>
                    <a:pt x="18" y="4"/>
                    <a:pt x="25" y="6"/>
                  </a:cubicBezTo>
                  <a:cubicBezTo>
                    <a:pt x="28" y="6"/>
                    <a:pt x="29" y="3"/>
                    <a:pt x="2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1"/>
            <p:cNvSpPr>
              <a:spLocks/>
            </p:cNvSpPr>
            <p:nvPr/>
          </p:nvSpPr>
          <p:spPr bwMode="auto">
            <a:xfrm>
              <a:off x="3109" y="1473"/>
              <a:ext cx="664" cy="670"/>
            </a:xfrm>
            <a:custGeom>
              <a:avLst/>
              <a:gdLst>
                <a:gd name="T0" fmla="*/ 222 w 247"/>
                <a:gd name="T1" fmla="*/ 15 h 249"/>
                <a:gd name="T2" fmla="*/ 204 w 247"/>
                <a:gd name="T3" fmla="*/ 4 h 249"/>
                <a:gd name="T4" fmla="*/ 178 w 247"/>
                <a:gd name="T5" fmla="*/ 33 h 249"/>
                <a:gd name="T6" fmla="*/ 194 w 247"/>
                <a:gd name="T7" fmla="*/ 8 h 249"/>
                <a:gd name="T8" fmla="*/ 149 w 247"/>
                <a:gd name="T9" fmla="*/ 36 h 249"/>
                <a:gd name="T10" fmla="*/ 137 w 247"/>
                <a:gd name="T11" fmla="*/ 56 h 249"/>
                <a:gd name="T12" fmla="*/ 168 w 247"/>
                <a:gd name="T13" fmla="*/ 29 h 249"/>
                <a:gd name="T14" fmla="*/ 166 w 247"/>
                <a:gd name="T15" fmla="*/ 48 h 249"/>
                <a:gd name="T16" fmla="*/ 149 w 247"/>
                <a:gd name="T17" fmla="*/ 52 h 249"/>
                <a:gd name="T18" fmla="*/ 168 w 247"/>
                <a:gd name="T19" fmla="*/ 37 h 249"/>
                <a:gd name="T20" fmla="*/ 148 w 247"/>
                <a:gd name="T21" fmla="*/ 60 h 249"/>
                <a:gd name="T22" fmla="*/ 227 w 247"/>
                <a:gd name="T23" fmla="*/ 76 h 249"/>
                <a:gd name="T24" fmla="*/ 231 w 247"/>
                <a:gd name="T25" fmla="*/ 85 h 249"/>
                <a:gd name="T26" fmla="*/ 245 w 247"/>
                <a:gd name="T27" fmla="*/ 74 h 249"/>
                <a:gd name="T28" fmla="*/ 184 w 247"/>
                <a:gd name="T29" fmla="*/ 69 h 249"/>
                <a:gd name="T30" fmla="*/ 153 w 247"/>
                <a:gd name="T31" fmla="*/ 57 h 249"/>
                <a:gd name="T32" fmla="*/ 107 w 247"/>
                <a:gd name="T33" fmla="*/ 83 h 249"/>
                <a:gd name="T34" fmla="*/ 163 w 247"/>
                <a:gd name="T35" fmla="*/ 50 h 249"/>
                <a:gd name="T36" fmla="*/ 186 w 247"/>
                <a:gd name="T37" fmla="*/ 57 h 249"/>
                <a:gd name="T38" fmla="*/ 186 w 247"/>
                <a:gd name="T39" fmla="*/ 42 h 249"/>
                <a:gd name="T40" fmla="*/ 210 w 247"/>
                <a:gd name="T41" fmla="*/ 41 h 249"/>
                <a:gd name="T42" fmla="*/ 216 w 247"/>
                <a:gd name="T43" fmla="*/ 51 h 249"/>
                <a:gd name="T44" fmla="*/ 201 w 247"/>
                <a:gd name="T45" fmla="*/ 92 h 249"/>
                <a:gd name="T46" fmla="*/ 197 w 247"/>
                <a:gd name="T47" fmla="*/ 91 h 249"/>
                <a:gd name="T48" fmla="*/ 181 w 247"/>
                <a:gd name="T49" fmla="*/ 88 h 249"/>
                <a:gd name="T50" fmla="*/ 152 w 247"/>
                <a:gd name="T51" fmla="*/ 112 h 249"/>
                <a:gd name="T52" fmla="*/ 59 w 247"/>
                <a:gd name="T53" fmla="*/ 221 h 249"/>
                <a:gd name="T54" fmla="*/ 5 w 247"/>
                <a:gd name="T55" fmla="*/ 246 h 249"/>
                <a:gd name="T56" fmla="*/ 42 w 247"/>
                <a:gd name="T57" fmla="*/ 197 h 249"/>
                <a:gd name="T58" fmla="*/ 52 w 247"/>
                <a:gd name="T59" fmla="*/ 187 h 249"/>
                <a:gd name="T60" fmla="*/ 55 w 247"/>
                <a:gd name="T61" fmla="*/ 209 h 249"/>
                <a:gd name="T62" fmla="*/ 91 w 247"/>
                <a:gd name="T63" fmla="*/ 192 h 249"/>
                <a:gd name="T64" fmla="*/ 182 w 247"/>
                <a:gd name="T65" fmla="*/ 84 h 249"/>
                <a:gd name="T66" fmla="*/ 183 w 247"/>
                <a:gd name="T67" fmla="*/ 95 h 249"/>
                <a:gd name="T68" fmla="*/ 198 w 247"/>
                <a:gd name="T69" fmla="*/ 95 h 249"/>
                <a:gd name="T70" fmla="*/ 207 w 247"/>
                <a:gd name="T71" fmla="*/ 72 h 249"/>
                <a:gd name="T72" fmla="*/ 216 w 247"/>
                <a:gd name="T73" fmla="*/ 42 h 249"/>
                <a:gd name="T74" fmla="*/ 207 w 247"/>
                <a:gd name="T75" fmla="*/ 32 h 249"/>
                <a:gd name="T76" fmla="*/ 203 w 247"/>
                <a:gd name="T77" fmla="*/ 42 h 249"/>
                <a:gd name="T78" fmla="*/ 177 w 247"/>
                <a:gd name="T79" fmla="*/ 56 h 249"/>
                <a:gd name="T80" fmla="*/ 126 w 247"/>
                <a:gd name="T81" fmla="*/ 67 h 249"/>
                <a:gd name="T82" fmla="*/ 139 w 247"/>
                <a:gd name="T83" fmla="*/ 60 h 249"/>
                <a:gd name="T84" fmla="*/ 176 w 247"/>
                <a:gd name="T85" fmla="*/ 54 h 249"/>
                <a:gd name="T86" fmla="*/ 157 w 247"/>
                <a:gd name="T87" fmla="*/ 85 h 249"/>
                <a:gd name="T88" fmla="*/ 232 w 247"/>
                <a:gd name="T89" fmla="*/ 88 h 249"/>
                <a:gd name="T90" fmla="*/ 228 w 247"/>
                <a:gd name="T91" fmla="*/ 72 h 249"/>
                <a:gd name="T92" fmla="*/ 149 w 247"/>
                <a:gd name="T93" fmla="*/ 63 h 249"/>
                <a:gd name="T94" fmla="*/ 155 w 247"/>
                <a:gd name="T95" fmla="*/ 53 h 249"/>
                <a:gd name="T96" fmla="*/ 221 w 247"/>
                <a:gd name="T97" fmla="*/ 44 h 249"/>
                <a:gd name="T98" fmla="*/ 161 w 247"/>
                <a:gd name="T99" fmla="*/ 48 h 249"/>
                <a:gd name="T100" fmla="*/ 155 w 247"/>
                <a:gd name="T101" fmla="*/ 51 h 249"/>
                <a:gd name="T102" fmla="*/ 199 w 247"/>
                <a:gd name="T103" fmla="*/ 23 h 249"/>
                <a:gd name="T104" fmla="*/ 161 w 247"/>
                <a:gd name="T105" fmla="*/ 26 h 249"/>
                <a:gd name="T106" fmla="*/ 145 w 247"/>
                <a:gd name="T107" fmla="*/ 45 h 249"/>
                <a:gd name="T108" fmla="*/ 169 w 247"/>
                <a:gd name="T109" fmla="*/ 26 h 249"/>
                <a:gd name="T110" fmla="*/ 219 w 247"/>
                <a:gd name="T111" fmla="*/ 6 h 249"/>
                <a:gd name="T112" fmla="*/ 224 w 247"/>
                <a:gd name="T113" fmla="*/ 12 h 249"/>
                <a:gd name="T114" fmla="*/ 194 w 247"/>
                <a:gd name="T115" fmla="*/ 1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47" h="249">
                  <a:moveTo>
                    <a:pt x="220" y="19"/>
                  </a:moveTo>
                  <a:cubicBezTo>
                    <a:pt x="213" y="25"/>
                    <a:pt x="202" y="21"/>
                    <a:pt x="194" y="19"/>
                  </a:cubicBezTo>
                  <a:cubicBezTo>
                    <a:pt x="194" y="21"/>
                    <a:pt x="194" y="22"/>
                    <a:pt x="194" y="23"/>
                  </a:cubicBezTo>
                  <a:cubicBezTo>
                    <a:pt x="204" y="23"/>
                    <a:pt x="213" y="24"/>
                    <a:pt x="223" y="26"/>
                  </a:cubicBezTo>
                  <a:cubicBezTo>
                    <a:pt x="225" y="26"/>
                    <a:pt x="225" y="22"/>
                    <a:pt x="223" y="22"/>
                  </a:cubicBezTo>
                  <a:cubicBezTo>
                    <a:pt x="215" y="21"/>
                    <a:pt x="202" y="22"/>
                    <a:pt x="197" y="15"/>
                  </a:cubicBezTo>
                  <a:cubicBezTo>
                    <a:pt x="197" y="16"/>
                    <a:pt x="197" y="17"/>
                    <a:pt x="196" y="18"/>
                  </a:cubicBezTo>
                  <a:cubicBezTo>
                    <a:pt x="205" y="16"/>
                    <a:pt x="212" y="18"/>
                    <a:pt x="220" y="19"/>
                  </a:cubicBezTo>
                  <a:cubicBezTo>
                    <a:pt x="223" y="19"/>
                    <a:pt x="224" y="16"/>
                    <a:pt x="222" y="15"/>
                  </a:cubicBezTo>
                  <a:cubicBezTo>
                    <a:pt x="213" y="13"/>
                    <a:pt x="205" y="12"/>
                    <a:pt x="197" y="11"/>
                  </a:cubicBezTo>
                  <a:cubicBezTo>
                    <a:pt x="197" y="12"/>
                    <a:pt x="197" y="14"/>
                    <a:pt x="197" y="15"/>
                  </a:cubicBezTo>
                  <a:cubicBezTo>
                    <a:pt x="206" y="13"/>
                    <a:pt x="214" y="14"/>
                    <a:pt x="223" y="16"/>
                  </a:cubicBezTo>
                  <a:cubicBezTo>
                    <a:pt x="223" y="15"/>
                    <a:pt x="223" y="13"/>
                    <a:pt x="224" y="12"/>
                  </a:cubicBezTo>
                  <a:cubicBezTo>
                    <a:pt x="216" y="11"/>
                    <a:pt x="209" y="10"/>
                    <a:pt x="201" y="9"/>
                  </a:cubicBezTo>
                  <a:cubicBezTo>
                    <a:pt x="201" y="11"/>
                    <a:pt x="201" y="12"/>
                    <a:pt x="202" y="13"/>
                  </a:cubicBezTo>
                  <a:cubicBezTo>
                    <a:pt x="207" y="12"/>
                    <a:pt x="212" y="12"/>
                    <a:pt x="217" y="10"/>
                  </a:cubicBezTo>
                  <a:cubicBezTo>
                    <a:pt x="219" y="10"/>
                    <a:pt x="219" y="7"/>
                    <a:pt x="217" y="6"/>
                  </a:cubicBezTo>
                  <a:cubicBezTo>
                    <a:pt x="213" y="6"/>
                    <a:pt x="208" y="5"/>
                    <a:pt x="204" y="4"/>
                  </a:cubicBezTo>
                  <a:cubicBezTo>
                    <a:pt x="204" y="5"/>
                    <a:pt x="204" y="6"/>
                    <a:pt x="204" y="7"/>
                  </a:cubicBezTo>
                  <a:cubicBezTo>
                    <a:pt x="209" y="5"/>
                    <a:pt x="214" y="5"/>
                    <a:pt x="219" y="6"/>
                  </a:cubicBezTo>
                  <a:cubicBezTo>
                    <a:pt x="219" y="5"/>
                    <a:pt x="219" y="3"/>
                    <a:pt x="219" y="2"/>
                  </a:cubicBezTo>
                  <a:cubicBezTo>
                    <a:pt x="214" y="2"/>
                    <a:pt x="209" y="2"/>
                    <a:pt x="204" y="1"/>
                  </a:cubicBezTo>
                  <a:cubicBezTo>
                    <a:pt x="205" y="3"/>
                    <a:pt x="205" y="4"/>
                    <a:pt x="205" y="5"/>
                  </a:cubicBezTo>
                  <a:cubicBezTo>
                    <a:pt x="209" y="4"/>
                    <a:pt x="213" y="4"/>
                    <a:pt x="218" y="4"/>
                  </a:cubicBezTo>
                  <a:cubicBezTo>
                    <a:pt x="218" y="2"/>
                    <a:pt x="218" y="1"/>
                    <a:pt x="218" y="0"/>
                  </a:cubicBezTo>
                  <a:cubicBezTo>
                    <a:pt x="199" y="2"/>
                    <a:pt x="190" y="20"/>
                    <a:pt x="175" y="30"/>
                  </a:cubicBezTo>
                  <a:cubicBezTo>
                    <a:pt x="176" y="31"/>
                    <a:pt x="177" y="32"/>
                    <a:pt x="178" y="33"/>
                  </a:cubicBezTo>
                  <a:cubicBezTo>
                    <a:pt x="186" y="25"/>
                    <a:pt x="196" y="20"/>
                    <a:pt x="204" y="11"/>
                  </a:cubicBezTo>
                  <a:cubicBezTo>
                    <a:pt x="205" y="10"/>
                    <a:pt x="204" y="7"/>
                    <a:pt x="202" y="8"/>
                  </a:cubicBezTo>
                  <a:cubicBezTo>
                    <a:pt x="190" y="12"/>
                    <a:pt x="178" y="17"/>
                    <a:pt x="167" y="23"/>
                  </a:cubicBezTo>
                  <a:cubicBezTo>
                    <a:pt x="165" y="23"/>
                    <a:pt x="165" y="26"/>
                    <a:pt x="167" y="26"/>
                  </a:cubicBezTo>
                  <a:cubicBezTo>
                    <a:pt x="180" y="28"/>
                    <a:pt x="191" y="19"/>
                    <a:pt x="199" y="10"/>
                  </a:cubicBezTo>
                  <a:cubicBezTo>
                    <a:pt x="200" y="8"/>
                    <a:pt x="199" y="6"/>
                    <a:pt x="197" y="7"/>
                  </a:cubicBezTo>
                  <a:cubicBezTo>
                    <a:pt x="187" y="10"/>
                    <a:pt x="177" y="15"/>
                    <a:pt x="168" y="22"/>
                  </a:cubicBezTo>
                  <a:cubicBezTo>
                    <a:pt x="167" y="24"/>
                    <a:pt x="169" y="26"/>
                    <a:pt x="171" y="25"/>
                  </a:cubicBezTo>
                  <a:cubicBezTo>
                    <a:pt x="180" y="21"/>
                    <a:pt x="186" y="14"/>
                    <a:pt x="194" y="8"/>
                  </a:cubicBezTo>
                  <a:cubicBezTo>
                    <a:pt x="193" y="8"/>
                    <a:pt x="192" y="7"/>
                    <a:pt x="192" y="6"/>
                  </a:cubicBezTo>
                  <a:cubicBezTo>
                    <a:pt x="180" y="24"/>
                    <a:pt x="157" y="29"/>
                    <a:pt x="144" y="46"/>
                  </a:cubicBezTo>
                  <a:cubicBezTo>
                    <a:pt x="143" y="47"/>
                    <a:pt x="143" y="49"/>
                    <a:pt x="145" y="49"/>
                  </a:cubicBezTo>
                  <a:cubicBezTo>
                    <a:pt x="159" y="47"/>
                    <a:pt x="172" y="35"/>
                    <a:pt x="179" y="24"/>
                  </a:cubicBezTo>
                  <a:cubicBezTo>
                    <a:pt x="180" y="22"/>
                    <a:pt x="178" y="20"/>
                    <a:pt x="176" y="21"/>
                  </a:cubicBezTo>
                  <a:cubicBezTo>
                    <a:pt x="162" y="26"/>
                    <a:pt x="151" y="35"/>
                    <a:pt x="141" y="46"/>
                  </a:cubicBezTo>
                  <a:cubicBezTo>
                    <a:pt x="139" y="48"/>
                    <a:pt x="142" y="51"/>
                    <a:pt x="143" y="49"/>
                  </a:cubicBezTo>
                  <a:cubicBezTo>
                    <a:pt x="147" y="46"/>
                    <a:pt x="149" y="43"/>
                    <a:pt x="152" y="39"/>
                  </a:cubicBezTo>
                  <a:cubicBezTo>
                    <a:pt x="153" y="37"/>
                    <a:pt x="151" y="35"/>
                    <a:pt x="149" y="36"/>
                  </a:cubicBezTo>
                  <a:cubicBezTo>
                    <a:pt x="137" y="43"/>
                    <a:pt x="130" y="55"/>
                    <a:pt x="120" y="64"/>
                  </a:cubicBezTo>
                  <a:cubicBezTo>
                    <a:pt x="121" y="65"/>
                    <a:pt x="122" y="66"/>
                    <a:pt x="123" y="67"/>
                  </a:cubicBezTo>
                  <a:cubicBezTo>
                    <a:pt x="137" y="54"/>
                    <a:pt x="150" y="41"/>
                    <a:pt x="164" y="29"/>
                  </a:cubicBezTo>
                  <a:cubicBezTo>
                    <a:pt x="162" y="28"/>
                    <a:pt x="161" y="27"/>
                    <a:pt x="160" y="27"/>
                  </a:cubicBezTo>
                  <a:cubicBezTo>
                    <a:pt x="155" y="40"/>
                    <a:pt x="143" y="50"/>
                    <a:pt x="132" y="58"/>
                  </a:cubicBezTo>
                  <a:cubicBezTo>
                    <a:pt x="130" y="59"/>
                    <a:pt x="133" y="62"/>
                    <a:pt x="135" y="61"/>
                  </a:cubicBezTo>
                  <a:cubicBezTo>
                    <a:pt x="152" y="49"/>
                    <a:pt x="168" y="35"/>
                    <a:pt x="187" y="26"/>
                  </a:cubicBezTo>
                  <a:cubicBezTo>
                    <a:pt x="186" y="25"/>
                    <a:pt x="185" y="24"/>
                    <a:pt x="185" y="23"/>
                  </a:cubicBezTo>
                  <a:cubicBezTo>
                    <a:pt x="173" y="39"/>
                    <a:pt x="154" y="47"/>
                    <a:pt x="137" y="56"/>
                  </a:cubicBezTo>
                  <a:cubicBezTo>
                    <a:pt x="135" y="57"/>
                    <a:pt x="137" y="60"/>
                    <a:pt x="139" y="60"/>
                  </a:cubicBezTo>
                  <a:cubicBezTo>
                    <a:pt x="161" y="51"/>
                    <a:pt x="180" y="37"/>
                    <a:pt x="199" y="23"/>
                  </a:cubicBezTo>
                  <a:cubicBezTo>
                    <a:pt x="198" y="22"/>
                    <a:pt x="197" y="21"/>
                    <a:pt x="196" y="20"/>
                  </a:cubicBezTo>
                  <a:cubicBezTo>
                    <a:pt x="183" y="37"/>
                    <a:pt x="162" y="40"/>
                    <a:pt x="146" y="52"/>
                  </a:cubicBezTo>
                  <a:cubicBezTo>
                    <a:pt x="144" y="53"/>
                    <a:pt x="145" y="56"/>
                    <a:pt x="148" y="55"/>
                  </a:cubicBezTo>
                  <a:cubicBezTo>
                    <a:pt x="167" y="46"/>
                    <a:pt x="184" y="32"/>
                    <a:pt x="200" y="18"/>
                  </a:cubicBezTo>
                  <a:cubicBezTo>
                    <a:pt x="201" y="18"/>
                    <a:pt x="201" y="15"/>
                    <a:pt x="200" y="15"/>
                  </a:cubicBezTo>
                  <a:cubicBezTo>
                    <a:pt x="189" y="14"/>
                    <a:pt x="169" y="13"/>
                    <a:pt x="166" y="27"/>
                  </a:cubicBezTo>
                  <a:cubicBezTo>
                    <a:pt x="166" y="28"/>
                    <a:pt x="167" y="29"/>
                    <a:pt x="168" y="29"/>
                  </a:cubicBezTo>
                  <a:cubicBezTo>
                    <a:pt x="176" y="29"/>
                    <a:pt x="183" y="21"/>
                    <a:pt x="191" y="24"/>
                  </a:cubicBezTo>
                  <a:cubicBezTo>
                    <a:pt x="191" y="23"/>
                    <a:pt x="190" y="22"/>
                    <a:pt x="190" y="22"/>
                  </a:cubicBezTo>
                  <a:cubicBezTo>
                    <a:pt x="188" y="34"/>
                    <a:pt x="166" y="44"/>
                    <a:pt x="154" y="47"/>
                  </a:cubicBezTo>
                  <a:cubicBezTo>
                    <a:pt x="155" y="48"/>
                    <a:pt x="156" y="48"/>
                    <a:pt x="157" y="49"/>
                  </a:cubicBezTo>
                  <a:cubicBezTo>
                    <a:pt x="160" y="40"/>
                    <a:pt x="175" y="35"/>
                    <a:pt x="183" y="32"/>
                  </a:cubicBezTo>
                  <a:cubicBezTo>
                    <a:pt x="192" y="29"/>
                    <a:pt x="201" y="26"/>
                    <a:pt x="210" y="26"/>
                  </a:cubicBezTo>
                  <a:cubicBezTo>
                    <a:pt x="210" y="25"/>
                    <a:pt x="209" y="24"/>
                    <a:pt x="209" y="23"/>
                  </a:cubicBezTo>
                  <a:cubicBezTo>
                    <a:pt x="199" y="36"/>
                    <a:pt x="180" y="41"/>
                    <a:pt x="165" y="44"/>
                  </a:cubicBezTo>
                  <a:cubicBezTo>
                    <a:pt x="166" y="45"/>
                    <a:pt x="166" y="47"/>
                    <a:pt x="166" y="48"/>
                  </a:cubicBezTo>
                  <a:cubicBezTo>
                    <a:pt x="182" y="41"/>
                    <a:pt x="198" y="35"/>
                    <a:pt x="214" y="28"/>
                  </a:cubicBezTo>
                  <a:cubicBezTo>
                    <a:pt x="214" y="27"/>
                    <a:pt x="213" y="26"/>
                    <a:pt x="212" y="25"/>
                  </a:cubicBezTo>
                  <a:cubicBezTo>
                    <a:pt x="200" y="39"/>
                    <a:pt x="178" y="39"/>
                    <a:pt x="160" y="44"/>
                  </a:cubicBezTo>
                  <a:cubicBezTo>
                    <a:pt x="158" y="45"/>
                    <a:pt x="159" y="48"/>
                    <a:pt x="161" y="48"/>
                  </a:cubicBezTo>
                  <a:cubicBezTo>
                    <a:pt x="179" y="50"/>
                    <a:pt x="197" y="42"/>
                    <a:pt x="215" y="41"/>
                  </a:cubicBezTo>
                  <a:cubicBezTo>
                    <a:pt x="214" y="40"/>
                    <a:pt x="214" y="39"/>
                    <a:pt x="213" y="38"/>
                  </a:cubicBezTo>
                  <a:cubicBezTo>
                    <a:pt x="207" y="44"/>
                    <a:pt x="196" y="43"/>
                    <a:pt x="188" y="45"/>
                  </a:cubicBezTo>
                  <a:cubicBezTo>
                    <a:pt x="175" y="47"/>
                    <a:pt x="162" y="49"/>
                    <a:pt x="148" y="49"/>
                  </a:cubicBezTo>
                  <a:cubicBezTo>
                    <a:pt x="148" y="50"/>
                    <a:pt x="149" y="51"/>
                    <a:pt x="149" y="52"/>
                  </a:cubicBezTo>
                  <a:cubicBezTo>
                    <a:pt x="161" y="50"/>
                    <a:pt x="173" y="51"/>
                    <a:pt x="186" y="50"/>
                  </a:cubicBezTo>
                  <a:cubicBezTo>
                    <a:pt x="197" y="48"/>
                    <a:pt x="208" y="45"/>
                    <a:pt x="220" y="44"/>
                  </a:cubicBezTo>
                  <a:cubicBezTo>
                    <a:pt x="219" y="43"/>
                    <a:pt x="219" y="42"/>
                    <a:pt x="219" y="40"/>
                  </a:cubicBezTo>
                  <a:cubicBezTo>
                    <a:pt x="202" y="48"/>
                    <a:pt x="177" y="53"/>
                    <a:pt x="159" y="47"/>
                  </a:cubicBezTo>
                  <a:cubicBezTo>
                    <a:pt x="160" y="48"/>
                    <a:pt x="160" y="49"/>
                    <a:pt x="161" y="50"/>
                  </a:cubicBezTo>
                  <a:cubicBezTo>
                    <a:pt x="164" y="40"/>
                    <a:pt x="178" y="39"/>
                    <a:pt x="187" y="37"/>
                  </a:cubicBezTo>
                  <a:cubicBezTo>
                    <a:pt x="196" y="36"/>
                    <a:pt x="205" y="36"/>
                    <a:pt x="214" y="33"/>
                  </a:cubicBezTo>
                  <a:cubicBezTo>
                    <a:pt x="216" y="33"/>
                    <a:pt x="216" y="30"/>
                    <a:pt x="214" y="30"/>
                  </a:cubicBezTo>
                  <a:cubicBezTo>
                    <a:pt x="198" y="27"/>
                    <a:pt x="183" y="32"/>
                    <a:pt x="168" y="37"/>
                  </a:cubicBezTo>
                  <a:cubicBezTo>
                    <a:pt x="166" y="37"/>
                    <a:pt x="167" y="40"/>
                    <a:pt x="168" y="40"/>
                  </a:cubicBezTo>
                  <a:cubicBezTo>
                    <a:pt x="183" y="46"/>
                    <a:pt x="199" y="45"/>
                    <a:pt x="215" y="48"/>
                  </a:cubicBezTo>
                  <a:cubicBezTo>
                    <a:pt x="215" y="46"/>
                    <a:pt x="215" y="45"/>
                    <a:pt x="215" y="44"/>
                  </a:cubicBezTo>
                  <a:cubicBezTo>
                    <a:pt x="196" y="51"/>
                    <a:pt x="175" y="51"/>
                    <a:pt x="155" y="49"/>
                  </a:cubicBezTo>
                  <a:cubicBezTo>
                    <a:pt x="155" y="50"/>
                    <a:pt x="155" y="51"/>
                    <a:pt x="155" y="53"/>
                  </a:cubicBezTo>
                  <a:cubicBezTo>
                    <a:pt x="178" y="50"/>
                    <a:pt x="202" y="46"/>
                    <a:pt x="225" y="52"/>
                  </a:cubicBezTo>
                  <a:cubicBezTo>
                    <a:pt x="225" y="50"/>
                    <a:pt x="225" y="49"/>
                    <a:pt x="225" y="48"/>
                  </a:cubicBezTo>
                  <a:cubicBezTo>
                    <a:pt x="201" y="58"/>
                    <a:pt x="173" y="53"/>
                    <a:pt x="148" y="56"/>
                  </a:cubicBezTo>
                  <a:cubicBezTo>
                    <a:pt x="146" y="56"/>
                    <a:pt x="146" y="60"/>
                    <a:pt x="148" y="60"/>
                  </a:cubicBezTo>
                  <a:cubicBezTo>
                    <a:pt x="171" y="66"/>
                    <a:pt x="195" y="59"/>
                    <a:pt x="218" y="63"/>
                  </a:cubicBezTo>
                  <a:cubicBezTo>
                    <a:pt x="218" y="62"/>
                    <a:pt x="218" y="60"/>
                    <a:pt x="218" y="59"/>
                  </a:cubicBezTo>
                  <a:cubicBezTo>
                    <a:pt x="197" y="67"/>
                    <a:pt x="172" y="66"/>
                    <a:pt x="149" y="63"/>
                  </a:cubicBezTo>
                  <a:cubicBezTo>
                    <a:pt x="150" y="65"/>
                    <a:pt x="150" y="66"/>
                    <a:pt x="150" y="67"/>
                  </a:cubicBezTo>
                  <a:cubicBezTo>
                    <a:pt x="175" y="62"/>
                    <a:pt x="201" y="70"/>
                    <a:pt x="226" y="67"/>
                  </a:cubicBezTo>
                  <a:cubicBezTo>
                    <a:pt x="228" y="67"/>
                    <a:pt x="229" y="63"/>
                    <a:pt x="227" y="63"/>
                  </a:cubicBezTo>
                  <a:cubicBezTo>
                    <a:pt x="201" y="60"/>
                    <a:pt x="177" y="69"/>
                    <a:pt x="151" y="66"/>
                  </a:cubicBezTo>
                  <a:cubicBezTo>
                    <a:pt x="151" y="68"/>
                    <a:pt x="151" y="69"/>
                    <a:pt x="151" y="70"/>
                  </a:cubicBezTo>
                  <a:cubicBezTo>
                    <a:pt x="177" y="67"/>
                    <a:pt x="202" y="70"/>
                    <a:pt x="227" y="76"/>
                  </a:cubicBezTo>
                  <a:cubicBezTo>
                    <a:pt x="227" y="75"/>
                    <a:pt x="227" y="74"/>
                    <a:pt x="227" y="72"/>
                  </a:cubicBezTo>
                  <a:cubicBezTo>
                    <a:pt x="206" y="75"/>
                    <a:pt x="185" y="75"/>
                    <a:pt x="163" y="74"/>
                  </a:cubicBezTo>
                  <a:cubicBezTo>
                    <a:pt x="161" y="73"/>
                    <a:pt x="161" y="77"/>
                    <a:pt x="163" y="77"/>
                  </a:cubicBezTo>
                  <a:cubicBezTo>
                    <a:pt x="185" y="81"/>
                    <a:pt x="206" y="76"/>
                    <a:pt x="228" y="76"/>
                  </a:cubicBezTo>
                  <a:cubicBezTo>
                    <a:pt x="228" y="75"/>
                    <a:pt x="228" y="74"/>
                    <a:pt x="228" y="72"/>
                  </a:cubicBezTo>
                  <a:cubicBezTo>
                    <a:pt x="206" y="79"/>
                    <a:pt x="184" y="82"/>
                    <a:pt x="162" y="83"/>
                  </a:cubicBezTo>
                  <a:cubicBezTo>
                    <a:pt x="159" y="84"/>
                    <a:pt x="159" y="87"/>
                    <a:pt x="162" y="87"/>
                  </a:cubicBezTo>
                  <a:cubicBezTo>
                    <a:pt x="185" y="88"/>
                    <a:pt x="208" y="87"/>
                    <a:pt x="232" y="89"/>
                  </a:cubicBezTo>
                  <a:cubicBezTo>
                    <a:pt x="232" y="88"/>
                    <a:pt x="232" y="86"/>
                    <a:pt x="231" y="85"/>
                  </a:cubicBezTo>
                  <a:cubicBezTo>
                    <a:pt x="209" y="91"/>
                    <a:pt x="186" y="91"/>
                    <a:pt x="163" y="91"/>
                  </a:cubicBezTo>
                  <a:cubicBezTo>
                    <a:pt x="163" y="93"/>
                    <a:pt x="163" y="94"/>
                    <a:pt x="163" y="95"/>
                  </a:cubicBezTo>
                  <a:cubicBezTo>
                    <a:pt x="186" y="93"/>
                    <a:pt x="208" y="91"/>
                    <a:pt x="231" y="88"/>
                  </a:cubicBezTo>
                  <a:cubicBezTo>
                    <a:pt x="230" y="87"/>
                    <a:pt x="230" y="85"/>
                    <a:pt x="230" y="84"/>
                  </a:cubicBezTo>
                  <a:cubicBezTo>
                    <a:pt x="212" y="96"/>
                    <a:pt x="179" y="104"/>
                    <a:pt x="159" y="94"/>
                  </a:cubicBezTo>
                  <a:cubicBezTo>
                    <a:pt x="159" y="95"/>
                    <a:pt x="159" y="96"/>
                    <a:pt x="159" y="97"/>
                  </a:cubicBezTo>
                  <a:cubicBezTo>
                    <a:pt x="171" y="88"/>
                    <a:pt x="191" y="90"/>
                    <a:pt x="205" y="88"/>
                  </a:cubicBezTo>
                  <a:cubicBezTo>
                    <a:pt x="219" y="86"/>
                    <a:pt x="234" y="85"/>
                    <a:pt x="246" y="78"/>
                  </a:cubicBezTo>
                  <a:cubicBezTo>
                    <a:pt x="247" y="77"/>
                    <a:pt x="247" y="75"/>
                    <a:pt x="245" y="74"/>
                  </a:cubicBezTo>
                  <a:cubicBezTo>
                    <a:pt x="233" y="72"/>
                    <a:pt x="221" y="76"/>
                    <a:pt x="209" y="80"/>
                  </a:cubicBezTo>
                  <a:cubicBezTo>
                    <a:pt x="192" y="84"/>
                    <a:pt x="174" y="86"/>
                    <a:pt x="157" y="85"/>
                  </a:cubicBezTo>
                  <a:cubicBezTo>
                    <a:pt x="157" y="86"/>
                    <a:pt x="157" y="88"/>
                    <a:pt x="157" y="89"/>
                  </a:cubicBezTo>
                  <a:cubicBezTo>
                    <a:pt x="178" y="89"/>
                    <a:pt x="196" y="77"/>
                    <a:pt x="216" y="72"/>
                  </a:cubicBezTo>
                  <a:cubicBezTo>
                    <a:pt x="215" y="71"/>
                    <a:pt x="215" y="70"/>
                    <a:pt x="214" y="69"/>
                  </a:cubicBezTo>
                  <a:cubicBezTo>
                    <a:pt x="186" y="88"/>
                    <a:pt x="148" y="96"/>
                    <a:pt x="114" y="94"/>
                  </a:cubicBezTo>
                  <a:cubicBezTo>
                    <a:pt x="115" y="95"/>
                    <a:pt x="115" y="96"/>
                    <a:pt x="115" y="97"/>
                  </a:cubicBezTo>
                  <a:cubicBezTo>
                    <a:pt x="138" y="87"/>
                    <a:pt x="168" y="94"/>
                    <a:pt x="186" y="73"/>
                  </a:cubicBezTo>
                  <a:cubicBezTo>
                    <a:pt x="187" y="71"/>
                    <a:pt x="186" y="69"/>
                    <a:pt x="184" y="69"/>
                  </a:cubicBezTo>
                  <a:cubicBezTo>
                    <a:pt x="157" y="77"/>
                    <a:pt x="132" y="90"/>
                    <a:pt x="104" y="96"/>
                  </a:cubicBezTo>
                  <a:cubicBezTo>
                    <a:pt x="102" y="97"/>
                    <a:pt x="103" y="100"/>
                    <a:pt x="105" y="100"/>
                  </a:cubicBezTo>
                  <a:cubicBezTo>
                    <a:pt x="133" y="101"/>
                    <a:pt x="160" y="75"/>
                    <a:pt x="179" y="56"/>
                  </a:cubicBezTo>
                  <a:cubicBezTo>
                    <a:pt x="180" y="55"/>
                    <a:pt x="178" y="52"/>
                    <a:pt x="176" y="53"/>
                  </a:cubicBezTo>
                  <a:cubicBezTo>
                    <a:pt x="149" y="68"/>
                    <a:pt x="126" y="90"/>
                    <a:pt x="97" y="104"/>
                  </a:cubicBezTo>
                  <a:cubicBezTo>
                    <a:pt x="98" y="105"/>
                    <a:pt x="99" y="106"/>
                    <a:pt x="100" y="107"/>
                  </a:cubicBezTo>
                  <a:cubicBezTo>
                    <a:pt x="108" y="98"/>
                    <a:pt x="119" y="93"/>
                    <a:pt x="129" y="86"/>
                  </a:cubicBezTo>
                  <a:cubicBezTo>
                    <a:pt x="139" y="79"/>
                    <a:pt x="148" y="70"/>
                    <a:pt x="156" y="60"/>
                  </a:cubicBezTo>
                  <a:cubicBezTo>
                    <a:pt x="157" y="58"/>
                    <a:pt x="155" y="56"/>
                    <a:pt x="153" y="57"/>
                  </a:cubicBezTo>
                  <a:cubicBezTo>
                    <a:pt x="133" y="74"/>
                    <a:pt x="116" y="95"/>
                    <a:pt x="91" y="104"/>
                  </a:cubicBezTo>
                  <a:cubicBezTo>
                    <a:pt x="92" y="105"/>
                    <a:pt x="93" y="106"/>
                    <a:pt x="94" y="107"/>
                  </a:cubicBezTo>
                  <a:cubicBezTo>
                    <a:pt x="103" y="87"/>
                    <a:pt x="126" y="77"/>
                    <a:pt x="142" y="63"/>
                  </a:cubicBezTo>
                  <a:cubicBezTo>
                    <a:pt x="141" y="62"/>
                    <a:pt x="140" y="61"/>
                    <a:pt x="139" y="61"/>
                  </a:cubicBezTo>
                  <a:cubicBezTo>
                    <a:pt x="129" y="74"/>
                    <a:pt x="116" y="87"/>
                    <a:pt x="101" y="95"/>
                  </a:cubicBezTo>
                  <a:cubicBezTo>
                    <a:pt x="102" y="96"/>
                    <a:pt x="102" y="97"/>
                    <a:pt x="103" y="98"/>
                  </a:cubicBezTo>
                  <a:cubicBezTo>
                    <a:pt x="115" y="84"/>
                    <a:pt x="127" y="70"/>
                    <a:pt x="140" y="57"/>
                  </a:cubicBezTo>
                  <a:cubicBezTo>
                    <a:pt x="139" y="56"/>
                    <a:pt x="138" y="55"/>
                    <a:pt x="137" y="54"/>
                  </a:cubicBezTo>
                  <a:cubicBezTo>
                    <a:pt x="128" y="65"/>
                    <a:pt x="118" y="74"/>
                    <a:pt x="107" y="83"/>
                  </a:cubicBezTo>
                  <a:cubicBezTo>
                    <a:pt x="108" y="84"/>
                    <a:pt x="110" y="85"/>
                    <a:pt x="111" y="86"/>
                  </a:cubicBezTo>
                  <a:cubicBezTo>
                    <a:pt x="115" y="79"/>
                    <a:pt x="120" y="73"/>
                    <a:pt x="126" y="67"/>
                  </a:cubicBezTo>
                  <a:cubicBezTo>
                    <a:pt x="125" y="67"/>
                    <a:pt x="124" y="66"/>
                    <a:pt x="123" y="65"/>
                  </a:cubicBezTo>
                  <a:cubicBezTo>
                    <a:pt x="116" y="76"/>
                    <a:pt x="110" y="89"/>
                    <a:pt x="99" y="96"/>
                  </a:cubicBezTo>
                  <a:cubicBezTo>
                    <a:pt x="100" y="97"/>
                    <a:pt x="101" y="98"/>
                    <a:pt x="102" y="98"/>
                  </a:cubicBezTo>
                  <a:cubicBezTo>
                    <a:pt x="105" y="91"/>
                    <a:pt x="112" y="88"/>
                    <a:pt x="118" y="85"/>
                  </a:cubicBezTo>
                  <a:cubicBezTo>
                    <a:pt x="122" y="82"/>
                    <a:pt x="126" y="79"/>
                    <a:pt x="130" y="75"/>
                  </a:cubicBezTo>
                  <a:cubicBezTo>
                    <a:pt x="141" y="66"/>
                    <a:pt x="151" y="55"/>
                    <a:pt x="165" y="52"/>
                  </a:cubicBezTo>
                  <a:cubicBezTo>
                    <a:pt x="165" y="51"/>
                    <a:pt x="164" y="50"/>
                    <a:pt x="163" y="50"/>
                  </a:cubicBezTo>
                  <a:cubicBezTo>
                    <a:pt x="162" y="62"/>
                    <a:pt x="152" y="71"/>
                    <a:pt x="143" y="78"/>
                  </a:cubicBezTo>
                  <a:cubicBezTo>
                    <a:pt x="135" y="85"/>
                    <a:pt x="125" y="91"/>
                    <a:pt x="115" y="97"/>
                  </a:cubicBezTo>
                  <a:cubicBezTo>
                    <a:pt x="116" y="98"/>
                    <a:pt x="117" y="99"/>
                    <a:pt x="118" y="100"/>
                  </a:cubicBezTo>
                  <a:cubicBezTo>
                    <a:pt x="135" y="83"/>
                    <a:pt x="157" y="71"/>
                    <a:pt x="179" y="60"/>
                  </a:cubicBezTo>
                  <a:cubicBezTo>
                    <a:pt x="178" y="59"/>
                    <a:pt x="177" y="58"/>
                    <a:pt x="176" y="57"/>
                  </a:cubicBezTo>
                  <a:cubicBezTo>
                    <a:pt x="168" y="72"/>
                    <a:pt x="153" y="83"/>
                    <a:pt x="140" y="93"/>
                  </a:cubicBezTo>
                  <a:cubicBezTo>
                    <a:pt x="141" y="94"/>
                    <a:pt x="142" y="95"/>
                    <a:pt x="142" y="96"/>
                  </a:cubicBezTo>
                  <a:cubicBezTo>
                    <a:pt x="154" y="80"/>
                    <a:pt x="172" y="69"/>
                    <a:pt x="189" y="60"/>
                  </a:cubicBezTo>
                  <a:cubicBezTo>
                    <a:pt x="188" y="59"/>
                    <a:pt x="187" y="58"/>
                    <a:pt x="186" y="57"/>
                  </a:cubicBezTo>
                  <a:cubicBezTo>
                    <a:pt x="178" y="72"/>
                    <a:pt x="165" y="83"/>
                    <a:pt x="150" y="91"/>
                  </a:cubicBezTo>
                  <a:cubicBezTo>
                    <a:pt x="151" y="92"/>
                    <a:pt x="152" y="93"/>
                    <a:pt x="153" y="94"/>
                  </a:cubicBezTo>
                  <a:cubicBezTo>
                    <a:pt x="156" y="85"/>
                    <a:pt x="167" y="79"/>
                    <a:pt x="174" y="73"/>
                  </a:cubicBezTo>
                  <a:cubicBezTo>
                    <a:pt x="185" y="65"/>
                    <a:pt x="195" y="54"/>
                    <a:pt x="206" y="45"/>
                  </a:cubicBezTo>
                  <a:cubicBezTo>
                    <a:pt x="204" y="44"/>
                    <a:pt x="203" y="44"/>
                    <a:pt x="202" y="43"/>
                  </a:cubicBezTo>
                  <a:cubicBezTo>
                    <a:pt x="192" y="60"/>
                    <a:pt x="171" y="79"/>
                    <a:pt x="150" y="82"/>
                  </a:cubicBezTo>
                  <a:cubicBezTo>
                    <a:pt x="151" y="83"/>
                    <a:pt x="152" y="84"/>
                    <a:pt x="152" y="85"/>
                  </a:cubicBezTo>
                  <a:cubicBezTo>
                    <a:pt x="155" y="67"/>
                    <a:pt x="177" y="57"/>
                    <a:pt x="188" y="45"/>
                  </a:cubicBezTo>
                  <a:cubicBezTo>
                    <a:pt x="190" y="44"/>
                    <a:pt x="188" y="41"/>
                    <a:pt x="186" y="42"/>
                  </a:cubicBezTo>
                  <a:cubicBezTo>
                    <a:pt x="168" y="47"/>
                    <a:pt x="158" y="66"/>
                    <a:pt x="142" y="76"/>
                  </a:cubicBezTo>
                  <a:cubicBezTo>
                    <a:pt x="143" y="77"/>
                    <a:pt x="144" y="78"/>
                    <a:pt x="145" y="79"/>
                  </a:cubicBezTo>
                  <a:cubicBezTo>
                    <a:pt x="151" y="69"/>
                    <a:pt x="161" y="61"/>
                    <a:pt x="170" y="54"/>
                  </a:cubicBezTo>
                  <a:cubicBezTo>
                    <a:pt x="180" y="45"/>
                    <a:pt x="194" y="36"/>
                    <a:pt x="207" y="36"/>
                  </a:cubicBezTo>
                  <a:cubicBezTo>
                    <a:pt x="206" y="35"/>
                    <a:pt x="206" y="34"/>
                    <a:pt x="205" y="34"/>
                  </a:cubicBezTo>
                  <a:cubicBezTo>
                    <a:pt x="204" y="43"/>
                    <a:pt x="198" y="51"/>
                    <a:pt x="193" y="59"/>
                  </a:cubicBezTo>
                  <a:cubicBezTo>
                    <a:pt x="188" y="67"/>
                    <a:pt x="180" y="80"/>
                    <a:pt x="170" y="82"/>
                  </a:cubicBezTo>
                  <a:cubicBezTo>
                    <a:pt x="170" y="83"/>
                    <a:pt x="171" y="84"/>
                    <a:pt x="172" y="85"/>
                  </a:cubicBezTo>
                  <a:cubicBezTo>
                    <a:pt x="180" y="68"/>
                    <a:pt x="194" y="51"/>
                    <a:pt x="210" y="41"/>
                  </a:cubicBezTo>
                  <a:cubicBezTo>
                    <a:pt x="209" y="40"/>
                    <a:pt x="208" y="40"/>
                    <a:pt x="207" y="39"/>
                  </a:cubicBezTo>
                  <a:cubicBezTo>
                    <a:pt x="203" y="55"/>
                    <a:pt x="190" y="67"/>
                    <a:pt x="180" y="80"/>
                  </a:cubicBezTo>
                  <a:cubicBezTo>
                    <a:pt x="178" y="82"/>
                    <a:pt x="181" y="84"/>
                    <a:pt x="183" y="83"/>
                  </a:cubicBezTo>
                  <a:cubicBezTo>
                    <a:pt x="195" y="71"/>
                    <a:pt x="206" y="56"/>
                    <a:pt x="219" y="45"/>
                  </a:cubicBezTo>
                  <a:cubicBezTo>
                    <a:pt x="218" y="44"/>
                    <a:pt x="217" y="44"/>
                    <a:pt x="216" y="43"/>
                  </a:cubicBezTo>
                  <a:cubicBezTo>
                    <a:pt x="210" y="59"/>
                    <a:pt x="197" y="72"/>
                    <a:pt x="186" y="83"/>
                  </a:cubicBezTo>
                  <a:cubicBezTo>
                    <a:pt x="187" y="84"/>
                    <a:pt x="188" y="85"/>
                    <a:pt x="189" y="86"/>
                  </a:cubicBezTo>
                  <a:cubicBezTo>
                    <a:pt x="196" y="72"/>
                    <a:pt x="206" y="60"/>
                    <a:pt x="219" y="52"/>
                  </a:cubicBezTo>
                  <a:cubicBezTo>
                    <a:pt x="218" y="51"/>
                    <a:pt x="217" y="51"/>
                    <a:pt x="216" y="51"/>
                  </a:cubicBezTo>
                  <a:cubicBezTo>
                    <a:pt x="219" y="63"/>
                    <a:pt x="204" y="77"/>
                    <a:pt x="197" y="86"/>
                  </a:cubicBezTo>
                  <a:cubicBezTo>
                    <a:pt x="188" y="95"/>
                    <a:pt x="179" y="104"/>
                    <a:pt x="168" y="110"/>
                  </a:cubicBezTo>
                  <a:cubicBezTo>
                    <a:pt x="169" y="111"/>
                    <a:pt x="170" y="112"/>
                    <a:pt x="170" y="113"/>
                  </a:cubicBezTo>
                  <a:cubicBezTo>
                    <a:pt x="181" y="98"/>
                    <a:pt x="194" y="85"/>
                    <a:pt x="209" y="75"/>
                  </a:cubicBezTo>
                  <a:cubicBezTo>
                    <a:pt x="208" y="74"/>
                    <a:pt x="207" y="73"/>
                    <a:pt x="206" y="72"/>
                  </a:cubicBezTo>
                  <a:cubicBezTo>
                    <a:pt x="191" y="102"/>
                    <a:pt x="160" y="124"/>
                    <a:pt x="133" y="141"/>
                  </a:cubicBezTo>
                  <a:cubicBezTo>
                    <a:pt x="133" y="142"/>
                    <a:pt x="134" y="143"/>
                    <a:pt x="135" y="144"/>
                  </a:cubicBezTo>
                  <a:cubicBezTo>
                    <a:pt x="145" y="134"/>
                    <a:pt x="157" y="126"/>
                    <a:pt x="168" y="117"/>
                  </a:cubicBezTo>
                  <a:cubicBezTo>
                    <a:pt x="179" y="109"/>
                    <a:pt x="188" y="98"/>
                    <a:pt x="201" y="92"/>
                  </a:cubicBezTo>
                  <a:cubicBezTo>
                    <a:pt x="200" y="92"/>
                    <a:pt x="199" y="91"/>
                    <a:pt x="198" y="90"/>
                  </a:cubicBezTo>
                  <a:cubicBezTo>
                    <a:pt x="193" y="109"/>
                    <a:pt x="170" y="126"/>
                    <a:pt x="153" y="135"/>
                  </a:cubicBezTo>
                  <a:cubicBezTo>
                    <a:pt x="154" y="136"/>
                    <a:pt x="155" y="137"/>
                    <a:pt x="156" y="138"/>
                  </a:cubicBezTo>
                  <a:cubicBezTo>
                    <a:pt x="165" y="119"/>
                    <a:pt x="188" y="113"/>
                    <a:pt x="201" y="98"/>
                  </a:cubicBezTo>
                  <a:cubicBezTo>
                    <a:pt x="202" y="96"/>
                    <a:pt x="200" y="94"/>
                    <a:pt x="198" y="95"/>
                  </a:cubicBezTo>
                  <a:cubicBezTo>
                    <a:pt x="186" y="106"/>
                    <a:pt x="179" y="123"/>
                    <a:pt x="164" y="131"/>
                  </a:cubicBezTo>
                  <a:cubicBezTo>
                    <a:pt x="165" y="131"/>
                    <a:pt x="166" y="132"/>
                    <a:pt x="167" y="133"/>
                  </a:cubicBezTo>
                  <a:cubicBezTo>
                    <a:pt x="172" y="116"/>
                    <a:pt x="190" y="106"/>
                    <a:pt x="200" y="93"/>
                  </a:cubicBezTo>
                  <a:cubicBezTo>
                    <a:pt x="199" y="93"/>
                    <a:pt x="198" y="92"/>
                    <a:pt x="197" y="91"/>
                  </a:cubicBezTo>
                  <a:cubicBezTo>
                    <a:pt x="186" y="106"/>
                    <a:pt x="172" y="123"/>
                    <a:pt x="155" y="132"/>
                  </a:cubicBezTo>
                  <a:cubicBezTo>
                    <a:pt x="149" y="135"/>
                    <a:pt x="146" y="132"/>
                    <a:pt x="150" y="126"/>
                  </a:cubicBezTo>
                  <a:cubicBezTo>
                    <a:pt x="153" y="122"/>
                    <a:pt x="157" y="118"/>
                    <a:pt x="161" y="114"/>
                  </a:cubicBezTo>
                  <a:cubicBezTo>
                    <a:pt x="167" y="108"/>
                    <a:pt x="174" y="102"/>
                    <a:pt x="182" y="96"/>
                  </a:cubicBezTo>
                  <a:cubicBezTo>
                    <a:pt x="181" y="95"/>
                    <a:pt x="180" y="94"/>
                    <a:pt x="179" y="94"/>
                  </a:cubicBezTo>
                  <a:cubicBezTo>
                    <a:pt x="171" y="113"/>
                    <a:pt x="153" y="128"/>
                    <a:pt x="136" y="140"/>
                  </a:cubicBezTo>
                  <a:cubicBezTo>
                    <a:pt x="137" y="140"/>
                    <a:pt x="138" y="141"/>
                    <a:pt x="139" y="142"/>
                  </a:cubicBezTo>
                  <a:cubicBezTo>
                    <a:pt x="152" y="123"/>
                    <a:pt x="168" y="107"/>
                    <a:pt x="184" y="90"/>
                  </a:cubicBezTo>
                  <a:cubicBezTo>
                    <a:pt x="183" y="89"/>
                    <a:pt x="182" y="88"/>
                    <a:pt x="181" y="88"/>
                  </a:cubicBezTo>
                  <a:cubicBezTo>
                    <a:pt x="165" y="110"/>
                    <a:pt x="146" y="129"/>
                    <a:pt x="127" y="149"/>
                  </a:cubicBezTo>
                  <a:cubicBezTo>
                    <a:pt x="128" y="150"/>
                    <a:pt x="129" y="151"/>
                    <a:pt x="130" y="151"/>
                  </a:cubicBezTo>
                  <a:cubicBezTo>
                    <a:pt x="135" y="138"/>
                    <a:pt x="150" y="127"/>
                    <a:pt x="160" y="117"/>
                  </a:cubicBezTo>
                  <a:cubicBezTo>
                    <a:pt x="169" y="107"/>
                    <a:pt x="178" y="96"/>
                    <a:pt x="183" y="83"/>
                  </a:cubicBezTo>
                  <a:cubicBezTo>
                    <a:pt x="184" y="82"/>
                    <a:pt x="182" y="80"/>
                    <a:pt x="180" y="81"/>
                  </a:cubicBezTo>
                  <a:cubicBezTo>
                    <a:pt x="164" y="94"/>
                    <a:pt x="152" y="111"/>
                    <a:pt x="140" y="127"/>
                  </a:cubicBezTo>
                  <a:cubicBezTo>
                    <a:pt x="124" y="147"/>
                    <a:pt x="107" y="166"/>
                    <a:pt x="90" y="186"/>
                  </a:cubicBezTo>
                  <a:cubicBezTo>
                    <a:pt x="91" y="187"/>
                    <a:pt x="92" y="187"/>
                    <a:pt x="93" y="188"/>
                  </a:cubicBezTo>
                  <a:cubicBezTo>
                    <a:pt x="114" y="164"/>
                    <a:pt x="135" y="140"/>
                    <a:pt x="152" y="112"/>
                  </a:cubicBezTo>
                  <a:cubicBezTo>
                    <a:pt x="153" y="111"/>
                    <a:pt x="150" y="108"/>
                    <a:pt x="149" y="110"/>
                  </a:cubicBezTo>
                  <a:cubicBezTo>
                    <a:pt x="131" y="128"/>
                    <a:pt x="119" y="150"/>
                    <a:pt x="104" y="170"/>
                  </a:cubicBezTo>
                  <a:cubicBezTo>
                    <a:pt x="87" y="194"/>
                    <a:pt x="66" y="215"/>
                    <a:pt x="44" y="235"/>
                  </a:cubicBezTo>
                  <a:cubicBezTo>
                    <a:pt x="42" y="236"/>
                    <a:pt x="45" y="239"/>
                    <a:pt x="47" y="237"/>
                  </a:cubicBezTo>
                  <a:cubicBezTo>
                    <a:pt x="63" y="224"/>
                    <a:pt x="80" y="211"/>
                    <a:pt x="94" y="195"/>
                  </a:cubicBezTo>
                  <a:cubicBezTo>
                    <a:pt x="95" y="193"/>
                    <a:pt x="93" y="190"/>
                    <a:pt x="91" y="192"/>
                  </a:cubicBezTo>
                  <a:cubicBezTo>
                    <a:pt x="71" y="211"/>
                    <a:pt x="50" y="231"/>
                    <a:pt x="25" y="245"/>
                  </a:cubicBezTo>
                  <a:cubicBezTo>
                    <a:pt x="26" y="246"/>
                    <a:pt x="27" y="247"/>
                    <a:pt x="28" y="248"/>
                  </a:cubicBezTo>
                  <a:cubicBezTo>
                    <a:pt x="37" y="237"/>
                    <a:pt x="48" y="230"/>
                    <a:pt x="59" y="221"/>
                  </a:cubicBezTo>
                  <a:cubicBezTo>
                    <a:pt x="71" y="211"/>
                    <a:pt x="82" y="198"/>
                    <a:pt x="92" y="185"/>
                  </a:cubicBezTo>
                  <a:cubicBezTo>
                    <a:pt x="94" y="183"/>
                    <a:pt x="91" y="181"/>
                    <a:pt x="89" y="183"/>
                  </a:cubicBezTo>
                  <a:cubicBezTo>
                    <a:pt x="67" y="201"/>
                    <a:pt x="48" y="223"/>
                    <a:pt x="22" y="237"/>
                  </a:cubicBezTo>
                  <a:cubicBezTo>
                    <a:pt x="23" y="238"/>
                    <a:pt x="24" y="239"/>
                    <a:pt x="25" y="240"/>
                  </a:cubicBezTo>
                  <a:cubicBezTo>
                    <a:pt x="34" y="229"/>
                    <a:pt x="47" y="222"/>
                    <a:pt x="58" y="212"/>
                  </a:cubicBezTo>
                  <a:cubicBezTo>
                    <a:pt x="69" y="201"/>
                    <a:pt x="80" y="190"/>
                    <a:pt x="90" y="178"/>
                  </a:cubicBezTo>
                  <a:cubicBezTo>
                    <a:pt x="91" y="176"/>
                    <a:pt x="89" y="173"/>
                    <a:pt x="87" y="175"/>
                  </a:cubicBezTo>
                  <a:cubicBezTo>
                    <a:pt x="56" y="194"/>
                    <a:pt x="34" y="225"/>
                    <a:pt x="2" y="243"/>
                  </a:cubicBezTo>
                  <a:cubicBezTo>
                    <a:pt x="3" y="244"/>
                    <a:pt x="4" y="245"/>
                    <a:pt x="5" y="246"/>
                  </a:cubicBezTo>
                  <a:cubicBezTo>
                    <a:pt x="27" y="226"/>
                    <a:pt x="50" y="208"/>
                    <a:pt x="69" y="184"/>
                  </a:cubicBezTo>
                  <a:cubicBezTo>
                    <a:pt x="70" y="182"/>
                    <a:pt x="67" y="180"/>
                    <a:pt x="65" y="181"/>
                  </a:cubicBezTo>
                  <a:cubicBezTo>
                    <a:pt x="46" y="197"/>
                    <a:pt x="29" y="215"/>
                    <a:pt x="10" y="230"/>
                  </a:cubicBezTo>
                  <a:cubicBezTo>
                    <a:pt x="11" y="231"/>
                    <a:pt x="12" y="232"/>
                    <a:pt x="13" y="233"/>
                  </a:cubicBezTo>
                  <a:cubicBezTo>
                    <a:pt x="21" y="215"/>
                    <a:pt x="41" y="203"/>
                    <a:pt x="55" y="190"/>
                  </a:cubicBezTo>
                  <a:cubicBezTo>
                    <a:pt x="54" y="189"/>
                    <a:pt x="53" y="188"/>
                    <a:pt x="52" y="187"/>
                  </a:cubicBezTo>
                  <a:cubicBezTo>
                    <a:pt x="40" y="203"/>
                    <a:pt x="26" y="216"/>
                    <a:pt x="10" y="227"/>
                  </a:cubicBezTo>
                  <a:cubicBezTo>
                    <a:pt x="11" y="228"/>
                    <a:pt x="12" y="229"/>
                    <a:pt x="13" y="230"/>
                  </a:cubicBezTo>
                  <a:cubicBezTo>
                    <a:pt x="21" y="218"/>
                    <a:pt x="31" y="208"/>
                    <a:pt x="42" y="197"/>
                  </a:cubicBezTo>
                  <a:cubicBezTo>
                    <a:pt x="44" y="195"/>
                    <a:pt x="41" y="193"/>
                    <a:pt x="39" y="194"/>
                  </a:cubicBezTo>
                  <a:cubicBezTo>
                    <a:pt x="28" y="203"/>
                    <a:pt x="12" y="209"/>
                    <a:pt x="7" y="223"/>
                  </a:cubicBezTo>
                  <a:cubicBezTo>
                    <a:pt x="7" y="226"/>
                    <a:pt x="10" y="227"/>
                    <a:pt x="11" y="224"/>
                  </a:cubicBezTo>
                  <a:cubicBezTo>
                    <a:pt x="16" y="211"/>
                    <a:pt x="32" y="205"/>
                    <a:pt x="42" y="197"/>
                  </a:cubicBezTo>
                  <a:cubicBezTo>
                    <a:pt x="41" y="196"/>
                    <a:pt x="40" y="195"/>
                    <a:pt x="39" y="194"/>
                  </a:cubicBezTo>
                  <a:cubicBezTo>
                    <a:pt x="28" y="205"/>
                    <a:pt x="17" y="215"/>
                    <a:pt x="9" y="228"/>
                  </a:cubicBezTo>
                  <a:cubicBezTo>
                    <a:pt x="8" y="229"/>
                    <a:pt x="10" y="232"/>
                    <a:pt x="12" y="231"/>
                  </a:cubicBezTo>
                  <a:cubicBezTo>
                    <a:pt x="28" y="219"/>
                    <a:pt x="43" y="206"/>
                    <a:pt x="55" y="190"/>
                  </a:cubicBezTo>
                  <a:cubicBezTo>
                    <a:pt x="57" y="188"/>
                    <a:pt x="54" y="185"/>
                    <a:pt x="52" y="187"/>
                  </a:cubicBezTo>
                  <a:cubicBezTo>
                    <a:pt x="37" y="200"/>
                    <a:pt x="18" y="212"/>
                    <a:pt x="10" y="231"/>
                  </a:cubicBezTo>
                  <a:cubicBezTo>
                    <a:pt x="9" y="233"/>
                    <a:pt x="11" y="235"/>
                    <a:pt x="13" y="233"/>
                  </a:cubicBezTo>
                  <a:cubicBezTo>
                    <a:pt x="32" y="218"/>
                    <a:pt x="49" y="200"/>
                    <a:pt x="68" y="184"/>
                  </a:cubicBezTo>
                  <a:cubicBezTo>
                    <a:pt x="67" y="183"/>
                    <a:pt x="66" y="183"/>
                    <a:pt x="65" y="182"/>
                  </a:cubicBezTo>
                  <a:cubicBezTo>
                    <a:pt x="47" y="205"/>
                    <a:pt x="24" y="223"/>
                    <a:pt x="2" y="243"/>
                  </a:cubicBezTo>
                  <a:cubicBezTo>
                    <a:pt x="0" y="245"/>
                    <a:pt x="3" y="248"/>
                    <a:pt x="4" y="247"/>
                  </a:cubicBezTo>
                  <a:cubicBezTo>
                    <a:pt x="36" y="228"/>
                    <a:pt x="58" y="198"/>
                    <a:pt x="89" y="178"/>
                  </a:cubicBezTo>
                  <a:cubicBezTo>
                    <a:pt x="88" y="177"/>
                    <a:pt x="88" y="176"/>
                    <a:pt x="87" y="175"/>
                  </a:cubicBezTo>
                  <a:cubicBezTo>
                    <a:pt x="77" y="187"/>
                    <a:pt x="66" y="198"/>
                    <a:pt x="55" y="209"/>
                  </a:cubicBezTo>
                  <a:cubicBezTo>
                    <a:pt x="45" y="219"/>
                    <a:pt x="32" y="226"/>
                    <a:pt x="22" y="237"/>
                  </a:cubicBezTo>
                  <a:cubicBezTo>
                    <a:pt x="21" y="239"/>
                    <a:pt x="22" y="242"/>
                    <a:pt x="24" y="241"/>
                  </a:cubicBezTo>
                  <a:cubicBezTo>
                    <a:pt x="50" y="226"/>
                    <a:pt x="70" y="204"/>
                    <a:pt x="92" y="185"/>
                  </a:cubicBezTo>
                  <a:cubicBezTo>
                    <a:pt x="91" y="184"/>
                    <a:pt x="90" y="183"/>
                    <a:pt x="89" y="183"/>
                  </a:cubicBezTo>
                  <a:cubicBezTo>
                    <a:pt x="79" y="194"/>
                    <a:pt x="70" y="206"/>
                    <a:pt x="58" y="216"/>
                  </a:cubicBezTo>
                  <a:cubicBezTo>
                    <a:pt x="47" y="226"/>
                    <a:pt x="35" y="234"/>
                    <a:pt x="25" y="245"/>
                  </a:cubicBezTo>
                  <a:cubicBezTo>
                    <a:pt x="24" y="247"/>
                    <a:pt x="25" y="249"/>
                    <a:pt x="27" y="248"/>
                  </a:cubicBezTo>
                  <a:cubicBezTo>
                    <a:pt x="53" y="234"/>
                    <a:pt x="73" y="214"/>
                    <a:pt x="94" y="195"/>
                  </a:cubicBezTo>
                  <a:cubicBezTo>
                    <a:pt x="93" y="194"/>
                    <a:pt x="92" y="193"/>
                    <a:pt x="91" y="192"/>
                  </a:cubicBezTo>
                  <a:cubicBezTo>
                    <a:pt x="77" y="208"/>
                    <a:pt x="61" y="221"/>
                    <a:pt x="44" y="235"/>
                  </a:cubicBezTo>
                  <a:cubicBezTo>
                    <a:pt x="45" y="236"/>
                    <a:pt x="46" y="236"/>
                    <a:pt x="47" y="237"/>
                  </a:cubicBezTo>
                  <a:cubicBezTo>
                    <a:pt x="67" y="219"/>
                    <a:pt x="86" y="200"/>
                    <a:pt x="103" y="178"/>
                  </a:cubicBezTo>
                  <a:cubicBezTo>
                    <a:pt x="120" y="156"/>
                    <a:pt x="133" y="132"/>
                    <a:pt x="152" y="113"/>
                  </a:cubicBezTo>
                  <a:cubicBezTo>
                    <a:pt x="151" y="112"/>
                    <a:pt x="150" y="111"/>
                    <a:pt x="149" y="110"/>
                  </a:cubicBezTo>
                  <a:cubicBezTo>
                    <a:pt x="131" y="137"/>
                    <a:pt x="111" y="161"/>
                    <a:pt x="90" y="186"/>
                  </a:cubicBezTo>
                  <a:cubicBezTo>
                    <a:pt x="89" y="188"/>
                    <a:pt x="92" y="190"/>
                    <a:pt x="93" y="188"/>
                  </a:cubicBezTo>
                  <a:cubicBezTo>
                    <a:pt x="109" y="170"/>
                    <a:pt x="125" y="151"/>
                    <a:pt x="141" y="132"/>
                  </a:cubicBezTo>
                  <a:cubicBezTo>
                    <a:pt x="154" y="116"/>
                    <a:pt x="165" y="98"/>
                    <a:pt x="182" y="84"/>
                  </a:cubicBezTo>
                  <a:cubicBezTo>
                    <a:pt x="181" y="84"/>
                    <a:pt x="180" y="83"/>
                    <a:pt x="179" y="82"/>
                  </a:cubicBezTo>
                  <a:cubicBezTo>
                    <a:pt x="173" y="97"/>
                    <a:pt x="162" y="109"/>
                    <a:pt x="151" y="121"/>
                  </a:cubicBezTo>
                  <a:cubicBezTo>
                    <a:pt x="142" y="130"/>
                    <a:pt x="131" y="138"/>
                    <a:pt x="126" y="150"/>
                  </a:cubicBezTo>
                  <a:cubicBezTo>
                    <a:pt x="126" y="152"/>
                    <a:pt x="128" y="153"/>
                    <a:pt x="130" y="152"/>
                  </a:cubicBezTo>
                  <a:cubicBezTo>
                    <a:pt x="149" y="132"/>
                    <a:pt x="169" y="112"/>
                    <a:pt x="184" y="90"/>
                  </a:cubicBezTo>
                  <a:cubicBezTo>
                    <a:pt x="186" y="88"/>
                    <a:pt x="183" y="86"/>
                    <a:pt x="181" y="87"/>
                  </a:cubicBezTo>
                  <a:cubicBezTo>
                    <a:pt x="165" y="104"/>
                    <a:pt x="149" y="121"/>
                    <a:pt x="136" y="140"/>
                  </a:cubicBezTo>
                  <a:cubicBezTo>
                    <a:pt x="135" y="142"/>
                    <a:pt x="137" y="144"/>
                    <a:pt x="138" y="143"/>
                  </a:cubicBezTo>
                  <a:cubicBezTo>
                    <a:pt x="156" y="130"/>
                    <a:pt x="174" y="115"/>
                    <a:pt x="183" y="95"/>
                  </a:cubicBezTo>
                  <a:cubicBezTo>
                    <a:pt x="183" y="93"/>
                    <a:pt x="181" y="91"/>
                    <a:pt x="180" y="93"/>
                  </a:cubicBezTo>
                  <a:cubicBezTo>
                    <a:pt x="174" y="97"/>
                    <a:pt x="131" y="130"/>
                    <a:pt x="147" y="137"/>
                  </a:cubicBezTo>
                  <a:cubicBezTo>
                    <a:pt x="156" y="141"/>
                    <a:pt x="169" y="128"/>
                    <a:pt x="174" y="122"/>
                  </a:cubicBezTo>
                  <a:cubicBezTo>
                    <a:pt x="184" y="113"/>
                    <a:pt x="193" y="103"/>
                    <a:pt x="201" y="93"/>
                  </a:cubicBezTo>
                  <a:cubicBezTo>
                    <a:pt x="202" y="91"/>
                    <a:pt x="199" y="89"/>
                    <a:pt x="198" y="90"/>
                  </a:cubicBezTo>
                  <a:cubicBezTo>
                    <a:pt x="186" y="104"/>
                    <a:pt x="169" y="114"/>
                    <a:pt x="163" y="132"/>
                  </a:cubicBezTo>
                  <a:cubicBezTo>
                    <a:pt x="163" y="133"/>
                    <a:pt x="165" y="135"/>
                    <a:pt x="166" y="134"/>
                  </a:cubicBezTo>
                  <a:cubicBezTo>
                    <a:pt x="181" y="126"/>
                    <a:pt x="189" y="110"/>
                    <a:pt x="201" y="98"/>
                  </a:cubicBezTo>
                  <a:cubicBezTo>
                    <a:pt x="200" y="97"/>
                    <a:pt x="199" y="96"/>
                    <a:pt x="198" y="95"/>
                  </a:cubicBezTo>
                  <a:cubicBezTo>
                    <a:pt x="185" y="111"/>
                    <a:pt x="162" y="116"/>
                    <a:pt x="153" y="136"/>
                  </a:cubicBezTo>
                  <a:cubicBezTo>
                    <a:pt x="152" y="137"/>
                    <a:pt x="154" y="139"/>
                    <a:pt x="155" y="138"/>
                  </a:cubicBezTo>
                  <a:cubicBezTo>
                    <a:pt x="173" y="129"/>
                    <a:pt x="196" y="111"/>
                    <a:pt x="202" y="91"/>
                  </a:cubicBezTo>
                  <a:cubicBezTo>
                    <a:pt x="203" y="89"/>
                    <a:pt x="201" y="88"/>
                    <a:pt x="199" y="89"/>
                  </a:cubicBezTo>
                  <a:cubicBezTo>
                    <a:pt x="187" y="95"/>
                    <a:pt x="178" y="104"/>
                    <a:pt x="167" y="113"/>
                  </a:cubicBezTo>
                  <a:cubicBezTo>
                    <a:pt x="156" y="122"/>
                    <a:pt x="142" y="130"/>
                    <a:pt x="132" y="142"/>
                  </a:cubicBezTo>
                  <a:cubicBezTo>
                    <a:pt x="131" y="143"/>
                    <a:pt x="133" y="146"/>
                    <a:pt x="135" y="145"/>
                  </a:cubicBezTo>
                  <a:cubicBezTo>
                    <a:pt x="163" y="127"/>
                    <a:pt x="194" y="105"/>
                    <a:pt x="209" y="74"/>
                  </a:cubicBezTo>
                  <a:cubicBezTo>
                    <a:pt x="210" y="73"/>
                    <a:pt x="209" y="71"/>
                    <a:pt x="207" y="72"/>
                  </a:cubicBezTo>
                  <a:cubicBezTo>
                    <a:pt x="191" y="82"/>
                    <a:pt x="178" y="96"/>
                    <a:pt x="167" y="111"/>
                  </a:cubicBezTo>
                  <a:cubicBezTo>
                    <a:pt x="166" y="113"/>
                    <a:pt x="168" y="114"/>
                    <a:pt x="170" y="114"/>
                  </a:cubicBezTo>
                  <a:cubicBezTo>
                    <a:pt x="183" y="107"/>
                    <a:pt x="195" y="95"/>
                    <a:pt x="204" y="83"/>
                  </a:cubicBezTo>
                  <a:cubicBezTo>
                    <a:pt x="212" y="74"/>
                    <a:pt x="222" y="62"/>
                    <a:pt x="220" y="49"/>
                  </a:cubicBezTo>
                  <a:cubicBezTo>
                    <a:pt x="220" y="48"/>
                    <a:pt x="218" y="48"/>
                    <a:pt x="217" y="48"/>
                  </a:cubicBezTo>
                  <a:cubicBezTo>
                    <a:pt x="204" y="57"/>
                    <a:pt x="193" y="70"/>
                    <a:pt x="185" y="84"/>
                  </a:cubicBezTo>
                  <a:cubicBezTo>
                    <a:pt x="184" y="86"/>
                    <a:pt x="187" y="88"/>
                    <a:pt x="189" y="86"/>
                  </a:cubicBezTo>
                  <a:cubicBezTo>
                    <a:pt x="201" y="74"/>
                    <a:pt x="213" y="61"/>
                    <a:pt x="220" y="44"/>
                  </a:cubicBezTo>
                  <a:cubicBezTo>
                    <a:pt x="221" y="42"/>
                    <a:pt x="218" y="41"/>
                    <a:pt x="216" y="42"/>
                  </a:cubicBezTo>
                  <a:cubicBezTo>
                    <a:pt x="203" y="54"/>
                    <a:pt x="193" y="68"/>
                    <a:pt x="180" y="80"/>
                  </a:cubicBezTo>
                  <a:cubicBezTo>
                    <a:pt x="181" y="81"/>
                    <a:pt x="182" y="82"/>
                    <a:pt x="183" y="83"/>
                  </a:cubicBezTo>
                  <a:cubicBezTo>
                    <a:pt x="193" y="70"/>
                    <a:pt x="206" y="57"/>
                    <a:pt x="211" y="40"/>
                  </a:cubicBezTo>
                  <a:cubicBezTo>
                    <a:pt x="212" y="38"/>
                    <a:pt x="210" y="37"/>
                    <a:pt x="208" y="38"/>
                  </a:cubicBezTo>
                  <a:cubicBezTo>
                    <a:pt x="192" y="48"/>
                    <a:pt x="177" y="65"/>
                    <a:pt x="168" y="83"/>
                  </a:cubicBezTo>
                  <a:cubicBezTo>
                    <a:pt x="168" y="85"/>
                    <a:pt x="169" y="86"/>
                    <a:pt x="171" y="86"/>
                  </a:cubicBezTo>
                  <a:cubicBezTo>
                    <a:pt x="180" y="84"/>
                    <a:pt x="187" y="74"/>
                    <a:pt x="192" y="67"/>
                  </a:cubicBezTo>
                  <a:cubicBezTo>
                    <a:pt x="199" y="58"/>
                    <a:pt x="207" y="46"/>
                    <a:pt x="209" y="35"/>
                  </a:cubicBezTo>
                  <a:cubicBezTo>
                    <a:pt x="209" y="33"/>
                    <a:pt x="209" y="32"/>
                    <a:pt x="207" y="32"/>
                  </a:cubicBezTo>
                  <a:cubicBezTo>
                    <a:pt x="194" y="32"/>
                    <a:pt x="182" y="40"/>
                    <a:pt x="171" y="47"/>
                  </a:cubicBezTo>
                  <a:cubicBezTo>
                    <a:pt x="160" y="55"/>
                    <a:pt x="149" y="65"/>
                    <a:pt x="142" y="77"/>
                  </a:cubicBezTo>
                  <a:cubicBezTo>
                    <a:pt x="141" y="79"/>
                    <a:pt x="143" y="81"/>
                    <a:pt x="144" y="80"/>
                  </a:cubicBezTo>
                  <a:cubicBezTo>
                    <a:pt x="159" y="70"/>
                    <a:pt x="170" y="51"/>
                    <a:pt x="187" y="46"/>
                  </a:cubicBezTo>
                  <a:cubicBezTo>
                    <a:pt x="187" y="44"/>
                    <a:pt x="186" y="43"/>
                    <a:pt x="186" y="42"/>
                  </a:cubicBezTo>
                  <a:cubicBezTo>
                    <a:pt x="173" y="54"/>
                    <a:pt x="152" y="65"/>
                    <a:pt x="148" y="83"/>
                  </a:cubicBezTo>
                  <a:cubicBezTo>
                    <a:pt x="148" y="85"/>
                    <a:pt x="149" y="86"/>
                    <a:pt x="150" y="86"/>
                  </a:cubicBezTo>
                  <a:cubicBezTo>
                    <a:pt x="172" y="83"/>
                    <a:pt x="195" y="64"/>
                    <a:pt x="206" y="45"/>
                  </a:cubicBezTo>
                  <a:cubicBezTo>
                    <a:pt x="207" y="43"/>
                    <a:pt x="204" y="41"/>
                    <a:pt x="203" y="42"/>
                  </a:cubicBezTo>
                  <a:cubicBezTo>
                    <a:pt x="191" y="52"/>
                    <a:pt x="181" y="63"/>
                    <a:pt x="170" y="72"/>
                  </a:cubicBezTo>
                  <a:cubicBezTo>
                    <a:pt x="162" y="78"/>
                    <a:pt x="153" y="83"/>
                    <a:pt x="149" y="93"/>
                  </a:cubicBezTo>
                  <a:cubicBezTo>
                    <a:pt x="149" y="94"/>
                    <a:pt x="151" y="96"/>
                    <a:pt x="152" y="95"/>
                  </a:cubicBezTo>
                  <a:cubicBezTo>
                    <a:pt x="167" y="86"/>
                    <a:pt x="182" y="75"/>
                    <a:pt x="190" y="59"/>
                  </a:cubicBezTo>
                  <a:cubicBezTo>
                    <a:pt x="191" y="58"/>
                    <a:pt x="189" y="56"/>
                    <a:pt x="187" y="57"/>
                  </a:cubicBezTo>
                  <a:cubicBezTo>
                    <a:pt x="169" y="66"/>
                    <a:pt x="151" y="77"/>
                    <a:pt x="139" y="94"/>
                  </a:cubicBezTo>
                  <a:cubicBezTo>
                    <a:pt x="138" y="95"/>
                    <a:pt x="140" y="98"/>
                    <a:pt x="142" y="96"/>
                  </a:cubicBezTo>
                  <a:cubicBezTo>
                    <a:pt x="156" y="86"/>
                    <a:pt x="171" y="75"/>
                    <a:pt x="180" y="59"/>
                  </a:cubicBezTo>
                  <a:cubicBezTo>
                    <a:pt x="181" y="57"/>
                    <a:pt x="179" y="55"/>
                    <a:pt x="177" y="56"/>
                  </a:cubicBezTo>
                  <a:cubicBezTo>
                    <a:pt x="155" y="67"/>
                    <a:pt x="133" y="80"/>
                    <a:pt x="115" y="98"/>
                  </a:cubicBezTo>
                  <a:cubicBezTo>
                    <a:pt x="113" y="99"/>
                    <a:pt x="115" y="102"/>
                    <a:pt x="117" y="101"/>
                  </a:cubicBezTo>
                  <a:cubicBezTo>
                    <a:pt x="135" y="90"/>
                    <a:pt x="166" y="73"/>
                    <a:pt x="167" y="50"/>
                  </a:cubicBezTo>
                  <a:cubicBezTo>
                    <a:pt x="167" y="48"/>
                    <a:pt x="165" y="48"/>
                    <a:pt x="164" y="48"/>
                  </a:cubicBezTo>
                  <a:cubicBezTo>
                    <a:pt x="151" y="51"/>
                    <a:pt x="140" y="62"/>
                    <a:pt x="130" y="70"/>
                  </a:cubicBezTo>
                  <a:cubicBezTo>
                    <a:pt x="123" y="76"/>
                    <a:pt x="117" y="81"/>
                    <a:pt x="109" y="85"/>
                  </a:cubicBezTo>
                  <a:cubicBezTo>
                    <a:pt x="104" y="88"/>
                    <a:pt x="100" y="92"/>
                    <a:pt x="98" y="97"/>
                  </a:cubicBezTo>
                  <a:cubicBezTo>
                    <a:pt x="98" y="99"/>
                    <a:pt x="100" y="100"/>
                    <a:pt x="101" y="99"/>
                  </a:cubicBezTo>
                  <a:cubicBezTo>
                    <a:pt x="113" y="92"/>
                    <a:pt x="119" y="78"/>
                    <a:pt x="126" y="67"/>
                  </a:cubicBezTo>
                  <a:cubicBezTo>
                    <a:pt x="127" y="65"/>
                    <a:pt x="125" y="63"/>
                    <a:pt x="123" y="65"/>
                  </a:cubicBezTo>
                  <a:cubicBezTo>
                    <a:pt x="117" y="71"/>
                    <a:pt x="111" y="76"/>
                    <a:pt x="107" y="84"/>
                  </a:cubicBezTo>
                  <a:cubicBezTo>
                    <a:pt x="106" y="86"/>
                    <a:pt x="109" y="88"/>
                    <a:pt x="110" y="86"/>
                  </a:cubicBezTo>
                  <a:cubicBezTo>
                    <a:pt x="121" y="77"/>
                    <a:pt x="131" y="68"/>
                    <a:pt x="140" y="57"/>
                  </a:cubicBezTo>
                  <a:cubicBezTo>
                    <a:pt x="142" y="55"/>
                    <a:pt x="139" y="52"/>
                    <a:pt x="137" y="54"/>
                  </a:cubicBezTo>
                  <a:cubicBezTo>
                    <a:pt x="124" y="68"/>
                    <a:pt x="112" y="81"/>
                    <a:pt x="100" y="95"/>
                  </a:cubicBezTo>
                  <a:cubicBezTo>
                    <a:pt x="99" y="97"/>
                    <a:pt x="101" y="99"/>
                    <a:pt x="103" y="98"/>
                  </a:cubicBezTo>
                  <a:cubicBezTo>
                    <a:pt x="119" y="91"/>
                    <a:pt x="132" y="77"/>
                    <a:pt x="142" y="63"/>
                  </a:cubicBezTo>
                  <a:cubicBezTo>
                    <a:pt x="144" y="61"/>
                    <a:pt x="141" y="59"/>
                    <a:pt x="139" y="60"/>
                  </a:cubicBezTo>
                  <a:cubicBezTo>
                    <a:pt x="123" y="75"/>
                    <a:pt x="100" y="85"/>
                    <a:pt x="90" y="105"/>
                  </a:cubicBezTo>
                  <a:cubicBezTo>
                    <a:pt x="89" y="106"/>
                    <a:pt x="91" y="109"/>
                    <a:pt x="92" y="108"/>
                  </a:cubicBezTo>
                  <a:cubicBezTo>
                    <a:pt x="118" y="99"/>
                    <a:pt x="135" y="77"/>
                    <a:pt x="156" y="60"/>
                  </a:cubicBezTo>
                  <a:cubicBezTo>
                    <a:pt x="155" y="59"/>
                    <a:pt x="154" y="58"/>
                    <a:pt x="153" y="57"/>
                  </a:cubicBezTo>
                  <a:cubicBezTo>
                    <a:pt x="145" y="68"/>
                    <a:pt x="135" y="77"/>
                    <a:pt x="124" y="85"/>
                  </a:cubicBezTo>
                  <a:cubicBezTo>
                    <a:pt x="115" y="91"/>
                    <a:pt x="104" y="96"/>
                    <a:pt x="97" y="104"/>
                  </a:cubicBezTo>
                  <a:cubicBezTo>
                    <a:pt x="95" y="106"/>
                    <a:pt x="97" y="108"/>
                    <a:pt x="99" y="107"/>
                  </a:cubicBezTo>
                  <a:cubicBezTo>
                    <a:pt x="128" y="94"/>
                    <a:pt x="151" y="72"/>
                    <a:pt x="178" y="57"/>
                  </a:cubicBezTo>
                  <a:cubicBezTo>
                    <a:pt x="177" y="56"/>
                    <a:pt x="177" y="55"/>
                    <a:pt x="176" y="54"/>
                  </a:cubicBezTo>
                  <a:cubicBezTo>
                    <a:pt x="158" y="72"/>
                    <a:pt x="132" y="97"/>
                    <a:pt x="105" y="96"/>
                  </a:cubicBezTo>
                  <a:cubicBezTo>
                    <a:pt x="105" y="98"/>
                    <a:pt x="105" y="99"/>
                    <a:pt x="105" y="100"/>
                  </a:cubicBezTo>
                  <a:cubicBezTo>
                    <a:pt x="133" y="94"/>
                    <a:pt x="158" y="80"/>
                    <a:pt x="185" y="73"/>
                  </a:cubicBezTo>
                  <a:cubicBezTo>
                    <a:pt x="184" y="72"/>
                    <a:pt x="184" y="71"/>
                    <a:pt x="183" y="70"/>
                  </a:cubicBezTo>
                  <a:cubicBezTo>
                    <a:pt x="165" y="90"/>
                    <a:pt x="136" y="83"/>
                    <a:pt x="113" y="94"/>
                  </a:cubicBezTo>
                  <a:cubicBezTo>
                    <a:pt x="111" y="95"/>
                    <a:pt x="113" y="98"/>
                    <a:pt x="114" y="98"/>
                  </a:cubicBezTo>
                  <a:cubicBezTo>
                    <a:pt x="149" y="100"/>
                    <a:pt x="188" y="91"/>
                    <a:pt x="216" y="72"/>
                  </a:cubicBezTo>
                  <a:cubicBezTo>
                    <a:pt x="218" y="71"/>
                    <a:pt x="217" y="68"/>
                    <a:pt x="215" y="69"/>
                  </a:cubicBezTo>
                  <a:cubicBezTo>
                    <a:pt x="195" y="73"/>
                    <a:pt x="178" y="85"/>
                    <a:pt x="157" y="85"/>
                  </a:cubicBezTo>
                  <a:cubicBezTo>
                    <a:pt x="154" y="85"/>
                    <a:pt x="154" y="89"/>
                    <a:pt x="157" y="89"/>
                  </a:cubicBezTo>
                  <a:cubicBezTo>
                    <a:pt x="172" y="90"/>
                    <a:pt x="186" y="88"/>
                    <a:pt x="200" y="86"/>
                  </a:cubicBezTo>
                  <a:cubicBezTo>
                    <a:pt x="215" y="83"/>
                    <a:pt x="229" y="75"/>
                    <a:pt x="244" y="78"/>
                  </a:cubicBezTo>
                  <a:cubicBezTo>
                    <a:pt x="244" y="77"/>
                    <a:pt x="244" y="76"/>
                    <a:pt x="244" y="75"/>
                  </a:cubicBezTo>
                  <a:cubicBezTo>
                    <a:pt x="230" y="83"/>
                    <a:pt x="213" y="83"/>
                    <a:pt x="197" y="85"/>
                  </a:cubicBezTo>
                  <a:cubicBezTo>
                    <a:pt x="184" y="87"/>
                    <a:pt x="168" y="86"/>
                    <a:pt x="157" y="94"/>
                  </a:cubicBezTo>
                  <a:cubicBezTo>
                    <a:pt x="156" y="95"/>
                    <a:pt x="156" y="97"/>
                    <a:pt x="157" y="97"/>
                  </a:cubicBezTo>
                  <a:cubicBezTo>
                    <a:pt x="168" y="103"/>
                    <a:pt x="181" y="102"/>
                    <a:pt x="193" y="101"/>
                  </a:cubicBezTo>
                  <a:cubicBezTo>
                    <a:pt x="206" y="99"/>
                    <a:pt x="220" y="95"/>
                    <a:pt x="232" y="88"/>
                  </a:cubicBezTo>
                  <a:cubicBezTo>
                    <a:pt x="233" y="87"/>
                    <a:pt x="233" y="84"/>
                    <a:pt x="231" y="84"/>
                  </a:cubicBezTo>
                  <a:cubicBezTo>
                    <a:pt x="208" y="87"/>
                    <a:pt x="186" y="89"/>
                    <a:pt x="163" y="91"/>
                  </a:cubicBezTo>
                  <a:cubicBezTo>
                    <a:pt x="160" y="92"/>
                    <a:pt x="160" y="95"/>
                    <a:pt x="163" y="95"/>
                  </a:cubicBezTo>
                  <a:cubicBezTo>
                    <a:pt x="186" y="95"/>
                    <a:pt x="210" y="95"/>
                    <a:pt x="232" y="89"/>
                  </a:cubicBezTo>
                  <a:cubicBezTo>
                    <a:pt x="235" y="88"/>
                    <a:pt x="234" y="85"/>
                    <a:pt x="232" y="85"/>
                  </a:cubicBezTo>
                  <a:cubicBezTo>
                    <a:pt x="208" y="83"/>
                    <a:pt x="185" y="84"/>
                    <a:pt x="162" y="83"/>
                  </a:cubicBezTo>
                  <a:cubicBezTo>
                    <a:pt x="162" y="85"/>
                    <a:pt x="162" y="86"/>
                    <a:pt x="162" y="87"/>
                  </a:cubicBezTo>
                  <a:cubicBezTo>
                    <a:pt x="184" y="86"/>
                    <a:pt x="207" y="83"/>
                    <a:pt x="229" y="76"/>
                  </a:cubicBezTo>
                  <a:cubicBezTo>
                    <a:pt x="231" y="76"/>
                    <a:pt x="230" y="72"/>
                    <a:pt x="228" y="72"/>
                  </a:cubicBezTo>
                  <a:cubicBezTo>
                    <a:pt x="207" y="72"/>
                    <a:pt x="185" y="78"/>
                    <a:pt x="164" y="74"/>
                  </a:cubicBezTo>
                  <a:cubicBezTo>
                    <a:pt x="164" y="75"/>
                    <a:pt x="163" y="76"/>
                    <a:pt x="163" y="78"/>
                  </a:cubicBezTo>
                  <a:cubicBezTo>
                    <a:pt x="185" y="79"/>
                    <a:pt x="206" y="79"/>
                    <a:pt x="227" y="76"/>
                  </a:cubicBezTo>
                  <a:cubicBezTo>
                    <a:pt x="230" y="76"/>
                    <a:pt x="230" y="73"/>
                    <a:pt x="228" y="72"/>
                  </a:cubicBezTo>
                  <a:cubicBezTo>
                    <a:pt x="203" y="66"/>
                    <a:pt x="177" y="63"/>
                    <a:pt x="151" y="66"/>
                  </a:cubicBezTo>
                  <a:cubicBezTo>
                    <a:pt x="149" y="67"/>
                    <a:pt x="149" y="70"/>
                    <a:pt x="151" y="70"/>
                  </a:cubicBezTo>
                  <a:cubicBezTo>
                    <a:pt x="176" y="73"/>
                    <a:pt x="201" y="64"/>
                    <a:pt x="226" y="67"/>
                  </a:cubicBezTo>
                  <a:cubicBezTo>
                    <a:pt x="226" y="66"/>
                    <a:pt x="226" y="64"/>
                    <a:pt x="226" y="63"/>
                  </a:cubicBezTo>
                  <a:cubicBezTo>
                    <a:pt x="200" y="66"/>
                    <a:pt x="174" y="58"/>
                    <a:pt x="149" y="63"/>
                  </a:cubicBezTo>
                  <a:cubicBezTo>
                    <a:pt x="146" y="64"/>
                    <a:pt x="147" y="67"/>
                    <a:pt x="149" y="67"/>
                  </a:cubicBezTo>
                  <a:cubicBezTo>
                    <a:pt x="172" y="70"/>
                    <a:pt x="198" y="71"/>
                    <a:pt x="220" y="63"/>
                  </a:cubicBezTo>
                  <a:cubicBezTo>
                    <a:pt x="221" y="62"/>
                    <a:pt x="222" y="60"/>
                    <a:pt x="220" y="59"/>
                  </a:cubicBezTo>
                  <a:cubicBezTo>
                    <a:pt x="196" y="55"/>
                    <a:pt x="172" y="63"/>
                    <a:pt x="149" y="56"/>
                  </a:cubicBezTo>
                  <a:cubicBezTo>
                    <a:pt x="149" y="57"/>
                    <a:pt x="149" y="59"/>
                    <a:pt x="149" y="60"/>
                  </a:cubicBezTo>
                  <a:cubicBezTo>
                    <a:pt x="175" y="56"/>
                    <a:pt x="202" y="62"/>
                    <a:pt x="227" y="52"/>
                  </a:cubicBezTo>
                  <a:cubicBezTo>
                    <a:pt x="229" y="51"/>
                    <a:pt x="228" y="48"/>
                    <a:pt x="226" y="48"/>
                  </a:cubicBezTo>
                  <a:cubicBezTo>
                    <a:pt x="203" y="43"/>
                    <a:pt x="179" y="46"/>
                    <a:pt x="155" y="49"/>
                  </a:cubicBezTo>
                  <a:cubicBezTo>
                    <a:pt x="152" y="49"/>
                    <a:pt x="152" y="53"/>
                    <a:pt x="155" y="53"/>
                  </a:cubicBezTo>
                  <a:cubicBezTo>
                    <a:pt x="175" y="55"/>
                    <a:pt x="196" y="55"/>
                    <a:pt x="216" y="48"/>
                  </a:cubicBezTo>
                  <a:cubicBezTo>
                    <a:pt x="217" y="47"/>
                    <a:pt x="218" y="44"/>
                    <a:pt x="216" y="44"/>
                  </a:cubicBezTo>
                  <a:cubicBezTo>
                    <a:pt x="200" y="41"/>
                    <a:pt x="184" y="42"/>
                    <a:pt x="170" y="37"/>
                  </a:cubicBezTo>
                  <a:cubicBezTo>
                    <a:pt x="170" y="38"/>
                    <a:pt x="170" y="39"/>
                    <a:pt x="170" y="40"/>
                  </a:cubicBezTo>
                  <a:cubicBezTo>
                    <a:pt x="183" y="36"/>
                    <a:pt x="198" y="31"/>
                    <a:pt x="213" y="33"/>
                  </a:cubicBezTo>
                  <a:cubicBezTo>
                    <a:pt x="213" y="32"/>
                    <a:pt x="213" y="31"/>
                    <a:pt x="213" y="30"/>
                  </a:cubicBezTo>
                  <a:cubicBezTo>
                    <a:pt x="197" y="34"/>
                    <a:pt x="163" y="29"/>
                    <a:pt x="157" y="48"/>
                  </a:cubicBezTo>
                  <a:cubicBezTo>
                    <a:pt x="157" y="50"/>
                    <a:pt x="157" y="51"/>
                    <a:pt x="158" y="51"/>
                  </a:cubicBezTo>
                  <a:cubicBezTo>
                    <a:pt x="177" y="57"/>
                    <a:pt x="203" y="52"/>
                    <a:pt x="221" y="44"/>
                  </a:cubicBezTo>
                  <a:cubicBezTo>
                    <a:pt x="222" y="43"/>
                    <a:pt x="222" y="40"/>
                    <a:pt x="220" y="40"/>
                  </a:cubicBezTo>
                  <a:cubicBezTo>
                    <a:pt x="207" y="41"/>
                    <a:pt x="195" y="44"/>
                    <a:pt x="182" y="46"/>
                  </a:cubicBezTo>
                  <a:cubicBezTo>
                    <a:pt x="171" y="47"/>
                    <a:pt x="159" y="47"/>
                    <a:pt x="148" y="49"/>
                  </a:cubicBezTo>
                  <a:cubicBezTo>
                    <a:pt x="145" y="49"/>
                    <a:pt x="146" y="52"/>
                    <a:pt x="148" y="53"/>
                  </a:cubicBezTo>
                  <a:cubicBezTo>
                    <a:pt x="163" y="53"/>
                    <a:pt x="177" y="51"/>
                    <a:pt x="191" y="48"/>
                  </a:cubicBezTo>
                  <a:cubicBezTo>
                    <a:pt x="199" y="47"/>
                    <a:pt x="209" y="47"/>
                    <a:pt x="216" y="41"/>
                  </a:cubicBezTo>
                  <a:cubicBezTo>
                    <a:pt x="217" y="40"/>
                    <a:pt x="216" y="37"/>
                    <a:pt x="215" y="37"/>
                  </a:cubicBezTo>
                  <a:cubicBezTo>
                    <a:pt x="197" y="38"/>
                    <a:pt x="179" y="46"/>
                    <a:pt x="161" y="44"/>
                  </a:cubicBezTo>
                  <a:cubicBezTo>
                    <a:pt x="161" y="45"/>
                    <a:pt x="161" y="47"/>
                    <a:pt x="161" y="48"/>
                  </a:cubicBezTo>
                  <a:cubicBezTo>
                    <a:pt x="179" y="43"/>
                    <a:pt x="202" y="43"/>
                    <a:pt x="215" y="28"/>
                  </a:cubicBezTo>
                  <a:cubicBezTo>
                    <a:pt x="216" y="26"/>
                    <a:pt x="215" y="23"/>
                    <a:pt x="213" y="24"/>
                  </a:cubicBezTo>
                  <a:cubicBezTo>
                    <a:pt x="197" y="31"/>
                    <a:pt x="181" y="38"/>
                    <a:pt x="165" y="44"/>
                  </a:cubicBezTo>
                  <a:cubicBezTo>
                    <a:pt x="163" y="45"/>
                    <a:pt x="164" y="48"/>
                    <a:pt x="166" y="48"/>
                  </a:cubicBezTo>
                  <a:cubicBezTo>
                    <a:pt x="182" y="44"/>
                    <a:pt x="202" y="39"/>
                    <a:pt x="212" y="25"/>
                  </a:cubicBezTo>
                  <a:cubicBezTo>
                    <a:pt x="213" y="24"/>
                    <a:pt x="212" y="22"/>
                    <a:pt x="210" y="22"/>
                  </a:cubicBezTo>
                  <a:cubicBezTo>
                    <a:pt x="199" y="22"/>
                    <a:pt x="187" y="27"/>
                    <a:pt x="176" y="31"/>
                  </a:cubicBezTo>
                  <a:cubicBezTo>
                    <a:pt x="168" y="34"/>
                    <a:pt x="156" y="39"/>
                    <a:pt x="153" y="48"/>
                  </a:cubicBezTo>
                  <a:cubicBezTo>
                    <a:pt x="152" y="50"/>
                    <a:pt x="154" y="51"/>
                    <a:pt x="155" y="51"/>
                  </a:cubicBezTo>
                  <a:cubicBezTo>
                    <a:pt x="168" y="48"/>
                    <a:pt x="191" y="37"/>
                    <a:pt x="194" y="23"/>
                  </a:cubicBezTo>
                  <a:cubicBezTo>
                    <a:pt x="194" y="21"/>
                    <a:pt x="193" y="21"/>
                    <a:pt x="192" y="20"/>
                  </a:cubicBezTo>
                  <a:cubicBezTo>
                    <a:pt x="183" y="17"/>
                    <a:pt x="177" y="25"/>
                    <a:pt x="168" y="25"/>
                  </a:cubicBezTo>
                  <a:cubicBezTo>
                    <a:pt x="169" y="26"/>
                    <a:pt x="170" y="27"/>
                    <a:pt x="170" y="28"/>
                  </a:cubicBezTo>
                  <a:cubicBezTo>
                    <a:pt x="173" y="17"/>
                    <a:pt x="190" y="18"/>
                    <a:pt x="198" y="19"/>
                  </a:cubicBezTo>
                  <a:cubicBezTo>
                    <a:pt x="198" y="18"/>
                    <a:pt x="198" y="17"/>
                    <a:pt x="198" y="16"/>
                  </a:cubicBezTo>
                  <a:cubicBezTo>
                    <a:pt x="182" y="29"/>
                    <a:pt x="165" y="43"/>
                    <a:pt x="146" y="52"/>
                  </a:cubicBezTo>
                  <a:cubicBezTo>
                    <a:pt x="146" y="53"/>
                    <a:pt x="147" y="54"/>
                    <a:pt x="148" y="55"/>
                  </a:cubicBezTo>
                  <a:cubicBezTo>
                    <a:pt x="164" y="43"/>
                    <a:pt x="186" y="40"/>
                    <a:pt x="199" y="23"/>
                  </a:cubicBezTo>
                  <a:cubicBezTo>
                    <a:pt x="201" y="21"/>
                    <a:pt x="199" y="18"/>
                    <a:pt x="197" y="20"/>
                  </a:cubicBezTo>
                  <a:cubicBezTo>
                    <a:pt x="178" y="34"/>
                    <a:pt x="159" y="47"/>
                    <a:pt x="138" y="56"/>
                  </a:cubicBezTo>
                  <a:cubicBezTo>
                    <a:pt x="138" y="57"/>
                    <a:pt x="139" y="58"/>
                    <a:pt x="139" y="59"/>
                  </a:cubicBezTo>
                  <a:cubicBezTo>
                    <a:pt x="157" y="51"/>
                    <a:pt x="176" y="41"/>
                    <a:pt x="188" y="25"/>
                  </a:cubicBezTo>
                  <a:cubicBezTo>
                    <a:pt x="189" y="23"/>
                    <a:pt x="187" y="22"/>
                    <a:pt x="185" y="22"/>
                  </a:cubicBezTo>
                  <a:cubicBezTo>
                    <a:pt x="166" y="32"/>
                    <a:pt x="150" y="45"/>
                    <a:pt x="133" y="58"/>
                  </a:cubicBezTo>
                  <a:cubicBezTo>
                    <a:pt x="133" y="59"/>
                    <a:pt x="134" y="60"/>
                    <a:pt x="135" y="61"/>
                  </a:cubicBezTo>
                  <a:cubicBezTo>
                    <a:pt x="146" y="52"/>
                    <a:pt x="159" y="42"/>
                    <a:pt x="164" y="28"/>
                  </a:cubicBezTo>
                  <a:cubicBezTo>
                    <a:pt x="165" y="26"/>
                    <a:pt x="162" y="24"/>
                    <a:pt x="161" y="26"/>
                  </a:cubicBezTo>
                  <a:cubicBezTo>
                    <a:pt x="147" y="38"/>
                    <a:pt x="134" y="51"/>
                    <a:pt x="120" y="64"/>
                  </a:cubicBezTo>
                  <a:cubicBezTo>
                    <a:pt x="119" y="66"/>
                    <a:pt x="121" y="68"/>
                    <a:pt x="123" y="67"/>
                  </a:cubicBezTo>
                  <a:cubicBezTo>
                    <a:pt x="133" y="58"/>
                    <a:pt x="139" y="46"/>
                    <a:pt x="151" y="40"/>
                  </a:cubicBezTo>
                  <a:cubicBezTo>
                    <a:pt x="150" y="39"/>
                    <a:pt x="149" y="38"/>
                    <a:pt x="148" y="37"/>
                  </a:cubicBezTo>
                  <a:cubicBezTo>
                    <a:pt x="146" y="41"/>
                    <a:pt x="144" y="43"/>
                    <a:pt x="141" y="46"/>
                  </a:cubicBezTo>
                  <a:cubicBezTo>
                    <a:pt x="142" y="47"/>
                    <a:pt x="142" y="48"/>
                    <a:pt x="143" y="49"/>
                  </a:cubicBezTo>
                  <a:cubicBezTo>
                    <a:pt x="153" y="38"/>
                    <a:pt x="164" y="30"/>
                    <a:pt x="178" y="25"/>
                  </a:cubicBezTo>
                  <a:cubicBezTo>
                    <a:pt x="177" y="24"/>
                    <a:pt x="176" y="23"/>
                    <a:pt x="175" y="22"/>
                  </a:cubicBezTo>
                  <a:cubicBezTo>
                    <a:pt x="169" y="32"/>
                    <a:pt x="157" y="43"/>
                    <a:pt x="145" y="45"/>
                  </a:cubicBezTo>
                  <a:cubicBezTo>
                    <a:pt x="145" y="46"/>
                    <a:pt x="146" y="47"/>
                    <a:pt x="146" y="48"/>
                  </a:cubicBezTo>
                  <a:cubicBezTo>
                    <a:pt x="160" y="31"/>
                    <a:pt x="184" y="27"/>
                    <a:pt x="195" y="8"/>
                  </a:cubicBezTo>
                  <a:cubicBezTo>
                    <a:pt x="196" y="6"/>
                    <a:pt x="194" y="4"/>
                    <a:pt x="192" y="5"/>
                  </a:cubicBezTo>
                  <a:cubicBezTo>
                    <a:pt x="184" y="11"/>
                    <a:pt x="178" y="18"/>
                    <a:pt x="169" y="22"/>
                  </a:cubicBezTo>
                  <a:cubicBezTo>
                    <a:pt x="170" y="23"/>
                    <a:pt x="171" y="24"/>
                    <a:pt x="171" y="25"/>
                  </a:cubicBezTo>
                  <a:cubicBezTo>
                    <a:pt x="179" y="19"/>
                    <a:pt x="188" y="14"/>
                    <a:pt x="198" y="10"/>
                  </a:cubicBezTo>
                  <a:cubicBezTo>
                    <a:pt x="198" y="9"/>
                    <a:pt x="197" y="8"/>
                    <a:pt x="196" y="7"/>
                  </a:cubicBezTo>
                  <a:cubicBezTo>
                    <a:pt x="190" y="15"/>
                    <a:pt x="179" y="24"/>
                    <a:pt x="168" y="22"/>
                  </a:cubicBezTo>
                  <a:cubicBezTo>
                    <a:pt x="168" y="24"/>
                    <a:pt x="169" y="25"/>
                    <a:pt x="169" y="26"/>
                  </a:cubicBezTo>
                  <a:cubicBezTo>
                    <a:pt x="180" y="21"/>
                    <a:pt x="191" y="16"/>
                    <a:pt x="203" y="12"/>
                  </a:cubicBezTo>
                  <a:cubicBezTo>
                    <a:pt x="202" y="10"/>
                    <a:pt x="201" y="9"/>
                    <a:pt x="201" y="8"/>
                  </a:cubicBezTo>
                  <a:cubicBezTo>
                    <a:pt x="194" y="17"/>
                    <a:pt x="183" y="22"/>
                    <a:pt x="175" y="30"/>
                  </a:cubicBezTo>
                  <a:cubicBezTo>
                    <a:pt x="173" y="31"/>
                    <a:pt x="175" y="34"/>
                    <a:pt x="177" y="33"/>
                  </a:cubicBezTo>
                  <a:cubicBezTo>
                    <a:pt x="191" y="24"/>
                    <a:pt x="200" y="6"/>
                    <a:pt x="218" y="4"/>
                  </a:cubicBezTo>
                  <a:cubicBezTo>
                    <a:pt x="220" y="4"/>
                    <a:pt x="220" y="0"/>
                    <a:pt x="218" y="0"/>
                  </a:cubicBezTo>
                  <a:cubicBezTo>
                    <a:pt x="213" y="0"/>
                    <a:pt x="209" y="0"/>
                    <a:pt x="204" y="1"/>
                  </a:cubicBezTo>
                  <a:cubicBezTo>
                    <a:pt x="202" y="2"/>
                    <a:pt x="202" y="5"/>
                    <a:pt x="204" y="5"/>
                  </a:cubicBezTo>
                  <a:cubicBezTo>
                    <a:pt x="209" y="6"/>
                    <a:pt x="214" y="6"/>
                    <a:pt x="219" y="6"/>
                  </a:cubicBezTo>
                  <a:cubicBezTo>
                    <a:pt x="221" y="6"/>
                    <a:pt x="221" y="2"/>
                    <a:pt x="219" y="2"/>
                  </a:cubicBezTo>
                  <a:cubicBezTo>
                    <a:pt x="213" y="1"/>
                    <a:pt x="208" y="1"/>
                    <a:pt x="202" y="4"/>
                  </a:cubicBezTo>
                  <a:cubicBezTo>
                    <a:pt x="201" y="5"/>
                    <a:pt x="201" y="7"/>
                    <a:pt x="203" y="8"/>
                  </a:cubicBezTo>
                  <a:cubicBezTo>
                    <a:pt x="207" y="9"/>
                    <a:pt x="212" y="9"/>
                    <a:pt x="216" y="10"/>
                  </a:cubicBezTo>
                  <a:cubicBezTo>
                    <a:pt x="216" y="9"/>
                    <a:pt x="216" y="8"/>
                    <a:pt x="216" y="6"/>
                  </a:cubicBezTo>
                  <a:cubicBezTo>
                    <a:pt x="211" y="8"/>
                    <a:pt x="206" y="9"/>
                    <a:pt x="201" y="9"/>
                  </a:cubicBezTo>
                  <a:cubicBezTo>
                    <a:pt x="198" y="10"/>
                    <a:pt x="199" y="13"/>
                    <a:pt x="201" y="13"/>
                  </a:cubicBezTo>
                  <a:cubicBezTo>
                    <a:pt x="208" y="14"/>
                    <a:pt x="215" y="15"/>
                    <a:pt x="223" y="16"/>
                  </a:cubicBezTo>
                  <a:cubicBezTo>
                    <a:pt x="225" y="16"/>
                    <a:pt x="226" y="13"/>
                    <a:pt x="224" y="12"/>
                  </a:cubicBezTo>
                  <a:cubicBezTo>
                    <a:pt x="214" y="10"/>
                    <a:pt x="205" y="9"/>
                    <a:pt x="196" y="11"/>
                  </a:cubicBezTo>
                  <a:cubicBezTo>
                    <a:pt x="194" y="11"/>
                    <a:pt x="194" y="15"/>
                    <a:pt x="196" y="15"/>
                  </a:cubicBezTo>
                  <a:cubicBezTo>
                    <a:pt x="204" y="16"/>
                    <a:pt x="212" y="17"/>
                    <a:pt x="220" y="19"/>
                  </a:cubicBezTo>
                  <a:cubicBezTo>
                    <a:pt x="221" y="18"/>
                    <a:pt x="221" y="16"/>
                    <a:pt x="222" y="15"/>
                  </a:cubicBezTo>
                  <a:cubicBezTo>
                    <a:pt x="213" y="14"/>
                    <a:pt x="204" y="12"/>
                    <a:pt x="195" y="14"/>
                  </a:cubicBezTo>
                  <a:cubicBezTo>
                    <a:pt x="194" y="15"/>
                    <a:pt x="193" y="16"/>
                    <a:pt x="194" y="17"/>
                  </a:cubicBezTo>
                  <a:cubicBezTo>
                    <a:pt x="200" y="26"/>
                    <a:pt x="213" y="24"/>
                    <a:pt x="223" y="26"/>
                  </a:cubicBezTo>
                  <a:cubicBezTo>
                    <a:pt x="223" y="24"/>
                    <a:pt x="223" y="23"/>
                    <a:pt x="223" y="22"/>
                  </a:cubicBezTo>
                  <a:cubicBezTo>
                    <a:pt x="213" y="20"/>
                    <a:pt x="204" y="19"/>
                    <a:pt x="194" y="19"/>
                  </a:cubicBezTo>
                  <a:cubicBezTo>
                    <a:pt x="192" y="19"/>
                    <a:pt x="191" y="23"/>
                    <a:pt x="193" y="23"/>
                  </a:cubicBezTo>
                  <a:cubicBezTo>
                    <a:pt x="203" y="25"/>
                    <a:pt x="215" y="29"/>
                    <a:pt x="223" y="22"/>
                  </a:cubicBezTo>
                  <a:cubicBezTo>
                    <a:pt x="225" y="20"/>
                    <a:pt x="222" y="17"/>
                    <a:pt x="22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2"/>
            <p:cNvSpPr>
              <a:spLocks/>
            </p:cNvSpPr>
            <p:nvPr/>
          </p:nvSpPr>
          <p:spPr bwMode="auto">
            <a:xfrm>
              <a:off x="3095" y="1685"/>
              <a:ext cx="490" cy="393"/>
            </a:xfrm>
            <a:custGeom>
              <a:avLst/>
              <a:gdLst>
                <a:gd name="T0" fmla="*/ 66 w 182"/>
                <a:gd name="T1" fmla="*/ 113 h 146"/>
                <a:gd name="T2" fmla="*/ 60 w 182"/>
                <a:gd name="T3" fmla="*/ 128 h 146"/>
                <a:gd name="T4" fmla="*/ 72 w 182"/>
                <a:gd name="T5" fmla="*/ 131 h 146"/>
                <a:gd name="T6" fmla="*/ 73 w 182"/>
                <a:gd name="T7" fmla="*/ 117 h 146"/>
                <a:gd name="T8" fmla="*/ 163 w 182"/>
                <a:gd name="T9" fmla="*/ 11 h 146"/>
                <a:gd name="T10" fmla="*/ 165 w 182"/>
                <a:gd name="T11" fmla="*/ 16 h 146"/>
                <a:gd name="T12" fmla="*/ 178 w 182"/>
                <a:gd name="T13" fmla="*/ 13 h 146"/>
                <a:gd name="T14" fmla="*/ 154 w 182"/>
                <a:gd name="T15" fmla="*/ 49 h 146"/>
                <a:gd name="T16" fmla="*/ 80 w 182"/>
                <a:gd name="T17" fmla="*/ 99 h 146"/>
                <a:gd name="T18" fmla="*/ 76 w 182"/>
                <a:gd name="T19" fmla="*/ 96 h 146"/>
                <a:gd name="T20" fmla="*/ 72 w 182"/>
                <a:gd name="T21" fmla="*/ 94 h 146"/>
                <a:gd name="T22" fmla="*/ 66 w 182"/>
                <a:gd name="T23" fmla="*/ 95 h 146"/>
                <a:gd name="T24" fmla="*/ 69 w 182"/>
                <a:gd name="T25" fmla="*/ 84 h 146"/>
                <a:gd name="T26" fmla="*/ 63 w 182"/>
                <a:gd name="T27" fmla="*/ 87 h 146"/>
                <a:gd name="T28" fmla="*/ 66 w 182"/>
                <a:gd name="T29" fmla="*/ 74 h 146"/>
                <a:gd name="T30" fmla="*/ 70 w 182"/>
                <a:gd name="T31" fmla="*/ 69 h 146"/>
                <a:gd name="T32" fmla="*/ 87 w 182"/>
                <a:gd name="T33" fmla="*/ 40 h 146"/>
                <a:gd name="T34" fmla="*/ 79 w 182"/>
                <a:gd name="T35" fmla="*/ 42 h 146"/>
                <a:gd name="T36" fmla="*/ 133 w 182"/>
                <a:gd name="T37" fmla="*/ 16 h 146"/>
                <a:gd name="T38" fmla="*/ 142 w 182"/>
                <a:gd name="T39" fmla="*/ 24 h 146"/>
                <a:gd name="T40" fmla="*/ 143 w 182"/>
                <a:gd name="T41" fmla="*/ 26 h 146"/>
                <a:gd name="T42" fmla="*/ 130 w 182"/>
                <a:gd name="T43" fmla="*/ 51 h 146"/>
                <a:gd name="T44" fmla="*/ 146 w 182"/>
                <a:gd name="T45" fmla="*/ 59 h 146"/>
                <a:gd name="T46" fmla="*/ 93 w 182"/>
                <a:gd name="T47" fmla="*/ 84 h 146"/>
                <a:gd name="T48" fmla="*/ 49 w 182"/>
                <a:gd name="T49" fmla="*/ 106 h 146"/>
                <a:gd name="T50" fmla="*/ 30 w 182"/>
                <a:gd name="T51" fmla="*/ 117 h 146"/>
                <a:gd name="T52" fmla="*/ 66 w 182"/>
                <a:gd name="T53" fmla="*/ 117 h 146"/>
                <a:gd name="T54" fmla="*/ 73 w 182"/>
                <a:gd name="T55" fmla="*/ 96 h 146"/>
                <a:gd name="T56" fmla="*/ 71 w 182"/>
                <a:gd name="T57" fmla="*/ 88 h 146"/>
                <a:gd name="T58" fmla="*/ 88 w 182"/>
                <a:gd name="T59" fmla="*/ 94 h 146"/>
                <a:gd name="T60" fmla="*/ 12 w 182"/>
                <a:gd name="T61" fmla="*/ 127 h 146"/>
                <a:gd name="T62" fmla="*/ 27 w 182"/>
                <a:gd name="T63" fmla="*/ 103 h 146"/>
                <a:gd name="T64" fmla="*/ 10 w 182"/>
                <a:gd name="T65" fmla="*/ 127 h 146"/>
                <a:gd name="T66" fmla="*/ 39 w 182"/>
                <a:gd name="T67" fmla="*/ 107 h 146"/>
                <a:gd name="T68" fmla="*/ 72 w 182"/>
                <a:gd name="T69" fmla="*/ 87 h 146"/>
                <a:gd name="T70" fmla="*/ 72 w 182"/>
                <a:gd name="T71" fmla="*/ 97 h 146"/>
                <a:gd name="T72" fmla="*/ 109 w 182"/>
                <a:gd name="T73" fmla="*/ 93 h 146"/>
                <a:gd name="T74" fmla="*/ 116 w 182"/>
                <a:gd name="T75" fmla="*/ 95 h 146"/>
                <a:gd name="T76" fmla="*/ 134 w 182"/>
                <a:gd name="T77" fmla="*/ 70 h 146"/>
                <a:gd name="T78" fmla="*/ 55 w 182"/>
                <a:gd name="T79" fmla="*/ 97 h 146"/>
                <a:gd name="T80" fmla="*/ 68 w 182"/>
                <a:gd name="T81" fmla="*/ 85 h 146"/>
                <a:gd name="T82" fmla="*/ 75 w 182"/>
                <a:gd name="T83" fmla="*/ 68 h 146"/>
                <a:gd name="T84" fmla="*/ 96 w 182"/>
                <a:gd name="T85" fmla="*/ 45 h 146"/>
                <a:gd name="T86" fmla="*/ 97 w 182"/>
                <a:gd name="T87" fmla="*/ 39 h 146"/>
                <a:gd name="T88" fmla="*/ 109 w 182"/>
                <a:gd name="T89" fmla="*/ 24 h 146"/>
                <a:gd name="T90" fmla="*/ 94 w 182"/>
                <a:gd name="T91" fmla="*/ 30 h 146"/>
                <a:gd name="T92" fmla="*/ 106 w 182"/>
                <a:gd name="T93" fmla="*/ 16 h 146"/>
                <a:gd name="T94" fmla="*/ 90 w 182"/>
                <a:gd name="T95" fmla="*/ 38 h 146"/>
                <a:gd name="T96" fmla="*/ 102 w 182"/>
                <a:gd name="T97" fmla="*/ 28 h 146"/>
                <a:gd name="T98" fmla="*/ 120 w 182"/>
                <a:gd name="T99" fmla="*/ 12 h 146"/>
                <a:gd name="T100" fmla="*/ 131 w 182"/>
                <a:gd name="T101" fmla="*/ 14 h 146"/>
                <a:gd name="T102" fmla="*/ 140 w 182"/>
                <a:gd name="T103" fmla="*/ 14 h 146"/>
                <a:gd name="T104" fmla="*/ 145 w 182"/>
                <a:gd name="T105" fmla="*/ 19 h 146"/>
                <a:gd name="T106" fmla="*/ 164 w 182"/>
                <a:gd name="T107" fmla="*/ 2 h 146"/>
                <a:gd name="T108" fmla="*/ 180 w 182"/>
                <a:gd name="T109" fmla="*/ 13 h 146"/>
                <a:gd name="T110" fmla="*/ 111 w 182"/>
                <a:gd name="T111" fmla="*/ 88 h 146"/>
                <a:gd name="T112" fmla="*/ 138 w 182"/>
                <a:gd name="T113" fmla="*/ 48 h 146"/>
                <a:gd name="T114" fmla="*/ 83 w 182"/>
                <a:gd name="T115" fmla="*/ 97 h 146"/>
                <a:gd name="T116" fmla="*/ 115 w 182"/>
                <a:gd name="T117" fmla="*/ 66 h 146"/>
                <a:gd name="T118" fmla="*/ 167 w 182"/>
                <a:gd name="T119" fmla="*/ 24 h 146"/>
                <a:gd name="T120" fmla="*/ 149 w 182"/>
                <a:gd name="T121" fmla="*/ 43 h 146"/>
                <a:gd name="T122" fmla="*/ 100 w 182"/>
                <a:gd name="T123" fmla="*/ 80 h 146"/>
                <a:gd name="T124" fmla="*/ 35 w 182"/>
                <a:gd name="T125" fmla="*/ 14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2" h="146">
                  <a:moveTo>
                    <a:pt x="102" y="84"/>
                  </a:moveTo>
                  <a:cubicBezTo>
                    <a:pt x="78" y="102"/>
                    <a:pt x="60" y="128"/>
                    <a:pt x="33" y="142"/>
                  </a:cubicBezTo>
                  <a:cubicBezTo>
                    <a:pt x="34" y="142"/>
                    <a:pt x="35" y="143"/>
                    <a:pt x="36" y="144"/>
                  </a:cubicBezTo>
                  <a:cubicBezTo>
                    <a:pt x="43" y="131"/>
                    <a:pt x="55" y="123"/>
                    <a:pt x="66" y="113"/>
                  </a:cubicBezTo>
                  <a:cubicBezTo>
                    <a:pt x="78" y="103"/>
                    <a:pt x="89" y="92"/>
                    <a:pt x="100" y="80"/>
                  </a:cubicBezTo>
                  <a:cubicBezTo>
                    <a:pt x="99" y="79"/>
                    <a:pt x="98" y="78"/>
                    <a:pt x="97" y="77"/>
                  </a:cubicBezTo>
                  <a:cubicBezTo>
                    <a:pt x="84" y="94"/>
                    <a:pt x="69" y="109"/>
                    <a:pt x="57" y="126"/>
                  </a:cubicBezTo>
                  <a:cubicBezTo>
                    <a:pt x="56" y="127"/>
                    <a:pt x="58" y="129"/>
                    <a:pt x="60" y="128"/>
                  </a:cubicBezTo>
                  <a:cubicBezTo>
                    <a:pt x="95" y="106"/>
                    <a:pt x="121" y="73"/>
                    <a:pt x="149" y="43"/>
                  </a:cubicBezTo>
                  <a:cubicBezTo>
                    <a:pt x="148" y="42"/>
                    <a:pt x="147" y="41"/>
                    <a:pt x="146" y="41"/>
                  </a:cubicBezTo>
                  <a:cubicBezTo>
                    <a:pt x="126" y="74"/>
                    <a:pt x="95" y="99"/>
                    <a:pt x="70" y="128"/>
                  </a:cubicBezTo>
                  <a:cubicBezTo>
                    <a:pt x="68" y="129"/>
                    <a:pt x="70" y="132"/>
                    <a:pt x="72" y="131"/>
                  </a:cubicBezTo>
                  <a:cubicBezTo>
                    <a:pt x="111" y="102"/>
                    <a:pt x="134" y="58"/>
                    <a:pt x="167" y="24"/>
                  </a:cubicBezTo>
                  <a:cubicBezTo>
                    <a:pt x="166" y="23"/>
                    <a:pt x="165" y="22"/>
                    <a:pt x="165" y="21"/>
                  </a:cubicBezTo>
                  <a:cubicBezTo>
                    <a:pt x="148" y="40"/>
                    <a:pt x="133" y="61"/>
                    <a:pt x="117" y="80"/>
                  </a:cubicBezTo>
                  <a:cubicBezTo>
                    <a:pt x="106" y="93"/>
                    <a:pt x="91" y="115"/>
                    <a:pt x="73" y="117"/>
                  </a:cubicBezTo>
                  <a:cubicBezTo>
                    <a:pt x="74" y="118"/>
                    <a:pt x="74" y="119"/>
                    <a:pt x="75" y="120"/>
                  </a:cubicBezTo>
                  <a:cubicBezTo>
                    <a:pt x="86" y="100"/>
                    <a:pt x="102" y="85"/>
                    <a:pt x="118" y="69"/>
                  </a:cubicBezTo>
                  <a:cubicBezTo>
                    <a:pt x="135" y="52"/>
                    <a:pt x="151" y="33"/>
                    <a:pt x="166" y="13"/>
                  </a:cubicBezTo>
                  <a:cubicBezTo>
                    <a:pt x="167" y="12"/>
                    <a:pt x="165" y="9"/>
                    <a:pt x="163" y="11"/>
                  </a:cubicBezTo>
                  <a:cubicBezTo>
                    <a:pt x="135" y="38"/>
                    <a:pt x="112" y="70"/>
                    <a:pt x="83" y="97"/>
                  </a:cubicBezTo>
                  <a:cubicBezTo>
                    <a:pt x="81" y="98"/>
                    <a:pt x="84" y="101"/>
                    <a:pt x="86" y="99"/>
                  </a:cubicBezTo>
                  <a:cubicBezTo>
                    <a:pt x="116" y="75"/>
                    <a:pt x="141" y="45"/>
                    <a:pt x="168" y="18"/>
                  </a:cubicBezTo>
                  <a:cubicBezTo>
                    <a:pt x="167" y="17"/>
                    <a:pt x="166" y="17"/>
                    <a:pt x="165" y="16"/>
                  </a:cubicBezTo>
                  <a:cubicBezTo>
                    <a:pt x="157" y="27"/>
                    <a:pt x="147" y="38"/>
                    <a:pt x="138" y="48"/>
                  </a:cubicBezTo>
                  <a:cubicBezTo>
                    <a:pt x="136" y="50"/>
                    <a:pt x="139" y="53"/>
                    <a:pt x="141" y="51"/>
                  </a:cubicBezTo>
                  <a:cubicBezTo>
                    <a:pt x="151" y="39"/>
                    <a:pt x="163" y="20"/>
                    <a:pt x="180" y="16"/>
                  </a:cubicBezTo>
                  <a:cubicBezTo>
                    <a:pt x="180" y="15"/>
                    <a:pt x="179" y="14"/>
                    <a:pt x="178" y="13"/>
                  </a:cubicBezTo>
                  <a:cubicBezTo>
                    <a:pt x="171" y="28"/>
                    <a:pt x="154" y="37"/>
                    <a:pt x="142" y="47"/>
                  </a:cubicBezTo>
                  <a:cubicBezTo>
                    <a:pt x="129" y="58"/>
                    <a:pt x="116" y="71"/>
                    <a:pt x="107" y="86"/>
                  </a:cubicBezTo>
                  <a:cubicBezTo>
                    <a:pt x="106" y="88"/>
                    <a:pt x="108" y="90"/>
                    <a:pt x="110" y="89"/>
                  </a:cubicBezTo>
                  <a:cubicBezTo>
                    <a:pt x="127" y="79"/>
                    <a:pt x="139" y="62"/>
                    <a:pt x="154" y="49"/>
                  </a:cubicBezTo>
                  <a:cubicBezTo>
                    <a:pt x="165" y="39"/>
                    <a:pt x="179" y="27"/>
                    <a:pt x="181" y="12"/>
                  </a:cubicBezTo>
                  <a:cubicBezTo>
                    <a:pt x="181" y="10"/>
                    <a:pt x="180" y="9"/>
                    <a:pt x="178" y="10"/>
                  </a:cubicBezTo>
                  <a:cubicBezTo>
                    <a:pt x="160" y="13"/>
                    <a:pt x="147" y="32"/>
                    <a:pt x="136" y="45"/>
                  </a:cubicBezTo>
                  <a:cubicBezTo>
                    <a:pt x="118" y="64"/>
                    <a:pt x="102" y="85"/>
                    <a:pt x="80" y="99"/>
                  </a:cubicBezTo>
                  <a:cubicBezTo>
                    <a:pt x="81" y="100"/>
                    <a:pt x="82" y="101"/>
                    <a:pt x="83" y="102"/>
                  </a:cubicBezTo>
                  <a:cubicBezTo>
                    <a:pt x="109" y="67"/>
                    <a:pt x="146" y="42"/>
                    <a:pt x="167" y="4"/>
                  </a:cubicBezTo>
                  <a:cubicBezTo>
                    <a:pt x="168" y="2"/>
                    <a:pt x="166" y="0"/>
                    <a:pt x="164" y="1"/>
                  </a:cubicBezTo>
                  <a:cubicBezTo>
                    <a:pt x="132" y="31"/>
                    <a:pt x="115" y="75"/>
                    <a:pt x="76" y="96"/>
                  </a:cubicBezTo>
                  <a:cubicBezTo>
                    <a:pt x="77" y="97"/>
                    <a:pt x="77" y="98"/>
                    <a:pt x="78" y="99"/>
                  </a:cubicBezTo>
                  <a:cubicBezTo>
                    <a:pt x="99" y="71"/>
                    <a:pt x="126" y="49"/>
                    <a:pt x="148" y="22"/>
                  </a:cubicBezTo>
                  <a:cubicBezTo>
                    <a:pt x="150" y="20"/>
                    <a:pt x="147" y="17"/>
                    <a:pt x="145" y="19"/>
                  </a:cubicBezTo>
                  <a:cubicBezTo>
                    <a:pt x="120" y="43"/>
                    <a:pt x="103" y="76"/>
                    <a:pt x="72" y="94"/>
                  </a:cubicBezTo>
                  <a:cubicBezTo>
                    <a:pt x="73" y="94"/>
                    <a:pt x="74" y="95"/>
                    <a:pt x="75" y="96"/>
                  </a:cubicBezTo>
                  <a:cubicBezTo>
                    <a:pt x="95" y="67"/>
                    <a:pt x="125" y="46"/>
                    <a:pt x="144" y="16"/>
                  </a:cubicBezTo>
                  <a:cubicBezTo>
                    <a:pt x="145" y="14"/>
                    <a:pt x="142" y="12"/>
                    <a:pt x="140" y="13"/>
                  </a:cubicBezTo>
                  <a:cubicBezTo>
                    <a:pt x="115" y="40"/>
                    <a:pt x="95" y="73"/>
                    <a:pt x="66" y="95"/>
                  </a:cubicBezTo>
                  <a:cubicBezTo>
                    <a:pt x="66" y="96"/>
                    <a:pt x="67" y="97"/>
                    <a:pt x="68" y="99"/>
                  </a:cubicBezTo>
                  <a:cubicBezTo>
                    <a:pt x="94" y="74"/>
                    <a:pt x="116" y="47"/>
                    <a:pt x="135" y="16"/>
                  </a:cubicBezTo>
                  <a:cubicBezTo>
                    <a:pt x="136" y="14"/>
                    <a:pt x="133" y="12"/>
                    <a:pt x="131" y="14"/>
                  </a:cubicBezTo>
                  <a:cubicBezTo>
                    <a:pt x="107" y="34"/>
                    <a:pt x="91" y="62"/>
                    <a:pt x="69" y="84"/>
                  </a:cubicBezTo>
                  <a:cubicBezTo>
                    <a:pt x="70" y="85"/>
                    <a:pt x="71" y="86"/>
                    <a:pt x="72" y="87"/>
                  </a:cubicBezTo>
                  <a:cubicBezTo>
                    <a:pt x="90" y="63"/>
                    <a:pt x="111" y="42"/>
                    <a:pt x="123" y="14"/>
                  </a:cubicBezTo>
                  <a:cubicBezTo>
                    <a:pt x="124" y="12"/>
                    <a:pt x="122" y="10"/>
                    <a:pt x="120" y="12"/>
                  </a:cubicBezTo>
                  <a:cubicBezTo>
                    <a:pt x="98" y="34"/>
                    <a:pt x="89" y="67"/>
                    <a:pt x="63" y="87"/>
                  </a:cubicBezTo>
                  <a:cubicBezTo>
                    <a:pt x="64" y="87"/>
                    <a:pt x="65" y="88"/>
                    <a:pt x="66" y="89"/>
                  </a:cubicBezTo>
                  <a:cubicBezTo>
                    <a:pt x="79" y="70"/>
                    <a:pt x="92" y="50"/>
                    <a:pt x="106" y="30"/>
                  </a:cubicBezTo>
                  <a:cubicBezTo>
                    <a:pt x="104" y="30"/>
                    <a:pt x="103" y="29"/>
                    <a:pt x="102" y="28"/>
                  </a:cubicBezTo>
                  <a:cubicBezTo>
                    <a:pt x="93" y="46"/>
                    <a:pt x="79" y="59"/>
                    <a:pt x="66" y="74"/>
                  </a:cubicBezTo>
                  <a:cubicBezTo>
                    <a:pt x="67" y="75"/>
                    <a:pt x="68" y="75"/>
                    <a:pt x="69" y="76"/>
                  </a:cubicBezTo>
                  <a:cubicBezTo>
                    <a:pt x="75" y="63"/>
                    <a:pt x="87" y="53"/>
                    <a:pt x="93" y="40"/>
                  </a:cubicBezTo>
                  <a:cubicBezTo>
                    <a:pt x="94" y="38"/>
                    <a:pt x="92" y="36"/>
                    <a:pt x="90" y="37"/>
                  </a:cubicBezTo>
                  <a:cubicBezTo>
                    <a:pt x="80" y="46"/>
                    <a:pt x="78" y="59"/>
                    <a:pt x="70" y="69"/>
                  </a:cubicBezTo>
                  <a:cubicBezTo>
                    <a:pt x="71" y="69"/>
                    <a:pt x="72" y="70"/>
                    <a:pt x="73" y="71"/>
                  </a:cubicBezTo>
                  <a:cubicBezTo>
                    <a:pt x="80" y="50"/>
                    <a:pt x="95" y="35"/>
                    <a:pt x="109" y="19"/>
                  </a:cubicBezTo>
                  <a:cubicBezTo>
                    <a:pt x="108" y="19"/>
                    <a:pt x="107" y="18"/>
                    <a:pt x="105" y="17"/>
                  </a:cubicBezTo>
                  <a:cubicBezTo>
                    <a:pt x="104" y="27"/>
                    <a:pt x="94" y="34"/>
                    <a:pt x="87" y="40"/>
                  </a:cubicBezTo>
                  <a:cubicBezTo>
                    <a:pt x="88" y="41"/>
                    <a:pt x="89" y="42"/>
                    <a:pt x="90" y="42"/>
                  </a:cubicBezTo>
                  <a:cubicBezTo>
                    <a:pt x="92" y="39"/>
                    <a:pt x="95" y="35"/>
                    <a:pt x="97" y="32"/>
                  </a:cubicBezTo>
                  <a:cubicBezTo>
                    <a:pt x="98" y="30"/>
                    <a:pt x="96" y="28"/>
                    <a:pt x="94" y="29"/>
                  </a:cubicBezTo>
                  <a:cubicBezTo>
                    <a:pt x="89" y="34"/>
                    <a:pt x="85" y="38"/>
                    <a:pt x="79" y="42"/>
                  </a:cubicBezTo>
                  <a:cubicBezTo>
                    <a:pt x="80" y="43"/>
                    <a:pt x="81" y="44"/>
                    <a:pt x="82" y="45"/>
                  </a:cubicBezTo>
                  <a:cubicBezTo>
                    <a:pt x="88" y="38"/>
                    <a:pt x="98" y="35"/>
                    <a:pt x="106" y="30"/>
                  </a:cubicBezTo>
                  <a:cubicBezTo>
                    <a:pt x="116" y="26"/>
                    <a:pt x="125" y="19"/>
                    <a:pt x="135" y="18"/>
                  </a:cubicBezTo>
                  <a:cubicBezTo>
                    <a:pt x="135" y="17"/>
                    <a:pt x="134" y="17"/>
                    <a:pt x="133" y="16"/>
                  </a:cubicBezTo>
                  <a:cubicBezTo>
                    <a:pt x="132" y="28"/>
                    <a:pt x="106" y="34"/>
                    <a:pt x="97" y="39"/>
                  </a:cubicBezTo>
                  <a:cubicBezTo>
                    <a:pt x="97" y="40"/>
                    <a:pt x="98" y="41"/>
                    <a:pt x="99" y="42"/>
                  </a:cubicBezTo>
                  <a:cubicBezTo>
                    <a:pt x="112" y="34"/>
                    <a:pt x="128" y="28"/>
                    <a:pt x="143" y="28"/>
                  </a:cubicBezTo>
                  <a:cubicBezTo>
                    <a:pt x="143" y="27"/>
                    <a:pt x="142" y="26"/>
                    <a:pt x="142" y="24"/>
                  </a:cubicBezTo>
                  <a:cubicBezTo>
                    <a:pt x="128" y="34"/>
                    <a:pt x="113" y="41"/>
                    <a:pt x="96" y="45"/>
                  </a:cubicBezTo>
                  <a:cubicBezTo>
                    <a:pt x="97" y="46"/>
                    <a:pt x="97" y="47"/>
                    <a:pt x="98" y="49"/>
                  </a:cubicBezTo>
                  <a:cubicBezTo>
                    <a:pt x="112" y="41"/>
                    <a:pt x="127" y="29"/>
                    <a:pt x="144" y="29"/>
                  </a:cubicBezTo>
                  <a:cubicBezTo>
                    <a:pt x="144" y="28"/>
                    <a:pt x="143" y="27"/>
                    <a:pt x="143" y="26"/>
                  </a:cubicBezTo>
                  <a:cubicBezTo>
                    <a:pt x="135" y="35"/>
                    <a:pt x="122" y="37"/>
                    <a:pt x="111" y="43"/>
                  </a:cubicBezTo>
                  <a:cubicBezTo>
                    <a:pt x="99" y="50"/>
                    <a:pt x="86" y="58"/>
                    <a:pt x="73" y="64"/>
                  </a:cubicBezTo>
                  <a:cubicBezTo>
                    <a:pt x="71" y="65"/>
                    <a:pt x="72" y="68"/>
                    <a:pt x="74" y="68"/>
                  </a:cubicBezTo>
                  <a:cubicBezTo>
                    <a:pt x="93" y="62"/>
                    <a:pt x="112" y="57"/>
                    <a:pt x="130" y="51"/>
                  </a:cubicBezTo>
                  <a:cubicBezTo>
                    <a:pt x="130" y="50"/>
                    <a:pt x="129" y="49"/>
                    <a:pt x="128" y="49"/>
                  </a:cubicBezTo>
                  <a:cubicBezTo>
                    <a:pt x="113" y="69"/>
                    <a:pt x="83" y="66"/>
                    <a:pt x="65" y="82"/>
                  </a:cubicBezTo>
                  <a:cubicBezTo>
                    <a:pt x="64" y="83"/>
                    <a:pt x="65" y="85"/>
                    <a:pt x="67" y="85"/>
                  </a:cubicBezTo>
                  <a:cubicBezTo>
                    <a:pt x="96" y="88"/>
                    <a:pt x="117" y="60"/>
                    <a:pt x="146" y="59"/>
                  </a:cubicBezTo>
                  <a:cubicBezTo>
                    <a:pt x="146" y="58"/>
                    <a:pt x="145" y="56"/>
                    <a:pt x="145" y="55"/>
                  </a:cubicBezTo>
                  <a:cubicBezTo>
                    <a:pt x="118" y="75"/>
                    <a:pt x="85" y="85"/>
                    <a:pt x="53" y="93"/>
                  </a:cubicBezTo>
                  <a:cubicBezTo>
                    <a:pt x="54" y="95"/>
                    <a:pt x="54" y="96"/>
                    <a:pt x="55" y="97"/>
                  </a:cubicBezTo>
                  <a:cubicBezTo>
                    <a:pt x="67" y="92"/>
                    <a:pt x="81" y="89"/>
                    <a:pt x="93" y="84"/>
                  </a:cubicBezTo>
                  <a:cubicBezTo>
                    <a:pt x="106" y="80"/>
                    <a:pt x="118" y="73"/>
                    <a:pt x="132" y="71"/>
                  </a:cubicBezTo>
                  <a:cubicBezTo>
                    <a:pt x="131" y="70"/>
                    <a:pt x="131" y="69"/>
                    <a:pt x="130" y="68"/>
                  </a:cubicBezTo>
                  <a:cubicBezTo>
                    <a:pt x="112" y="93"/>
                    <a:pt x="75" y="92"/>
                    <a:pt x="49" y="102"/>
                  </a:cubicBezTo>
                  <a:cubicBezTo>
                    <a:pt x="46" y="103"/>
                    <a:pt x="47" y="106"/>
                    <a:pt x="49" y="106"/>
                  </a:cubicBezTo>
                  <a:cubicBezTo>
                    <a:pt x="71" y="108"/>
                    <a:pt x="92" y="92"/>
                    <a:pt x="114" y="96"/>
                  </a:cubicBezTo>
                  <a:cubicBezTo>
                    <a:pt x="113" y="95"/>
                    <a:pt x="113" y="94"/>
                    <a:pt x="112" y="93"/>
                  </a:cubicBezTo>
                  <a:cubicBezTo>
                    <a:pt x="105" y="106"/>
                    <a:pt x="87" y="109"/>
                    <a:pt x="73" y="111"/>
                  </a:cubicBezTo>
                  <a:cubicBezTo>
                    <a:pt x="59" y="113"/>
                    <a:pt x="44" y="113"/>
                    <a:pt x="30" y="117"/>
                  </a:cubicBezTo>
                  <a:cubicBezTo>
                    <a:pt x="27" y="118"/>
                    <a:pt x="28" y="122"/>
                    <a:pt x="31" y="121"/>
                  </a:cubicBezTo>
                  <a:cubicBezTo>
                    <a:pt x="58" y="115"/>
                    <a:pt x="81" y="98"/>
                    <a:pt x="108" y="93"/>
                  </a:cubicBezTo>
                  <a:cubicBezTo>
                    <a:pt x="108" y="92"/>
                    <a:pt x="107" y="91"/>
                    <a:pt x="106" y="90"/>
                  </a:cubicBezTo>
                  <a:cubicBezTo>
                    <a:pt x="95" y="101"/>
                    <a:pt x="80" y="109"/>
                    <a:pt x="66" y="117"/>
                  </a:cubicBezTo>
                  <a:cubicBezTo>
                    <a:pt x="53" y="123"/>
                    <a:pt x="36" y="133"/>
                    <a:pt x="21" y="129"/>
                  </a:cubicBezTo>
                  <a:cubicBezTo>
                    <a:pt x="21" y="130"/>
                    <a:pt x="22" y="131"/>
                    <a:pt x="22" y="132"/>
                  </a:cubicBezTo>
                  <a:cubicBezTo>
                    <a:pt x="37" y="117"/>
                    <a:pt x="59" y="113"/>
                    <a:pt x="75" y="100"/>
                  </a:cubicBezTo>
                  <a:cubicBezTo>
                    <a:pt x="77" y="98"/>
                    <a:pt x="75" y="96"/>
                    <a:pt x="73" y="96"/>
                  </a:cubicBezTo>
                  <a:cubicBezTo>
                    <a:pt x="48" y="102"/>
                    <a:pt x="26" y="117"/>
                    <a:pt x="3" y="128"/>
                  </a:cubicBezTo>
                  <a:cubicBezTo>
                    <a:pt x="3" y="129"/>
                    <a:pt x="4" y="130"/>
                    <a:pt x="5" y="131"/>
                  </a:cubicBezTo>
                  <a:cubicBezTo>
                    <a:pt x="28" y="119"/>
                    <a:pt x="48" y="101"/>
                    <a:pt x="73" y="91"/>
                  </a:cubicBezTo>
                  <a:cubicBezTo>
                    <a:pt x="73" y="90"/>
                    <a:pt x="72" y="89"/>
                    <a:pt x="71" y="88"/>
                  </a:cubicBezTo>
                  <a:cubicBezTo>
                    <a:pt x="51" y="104"/>
                    <a:pt x="29" y="121"/>
                    <a:pt x="3" y="126"/>
                  </a:cubicBezTo>
                  <a:cubicBezTo>
                    <a:pt x="4" y="127"/>
                    <a:pt x="4" y="128"/>
                    <a:pt x="5" y="129"/>
                  </a:cubicBezTo>
                  <a:cubicBezTo>
                    <a:pt x="13" y="120"/>
                    <a:pt x="27" y="117"/>
                    <a:pt x="38" y="112"/>
                  </a:cubicBezTo>
                  <a:cubicBezTo>
                    <a:pt x="54" y="105"/>
                    <a:pt x="70" y="97"/>
                    <a:pt x="88" y="94"/>
                  </a:cubicBezTo>
                  <a:cubicBezTo>
                    <a:pt x="87" y="93"/>
                    <a:pt x="86" y="92"/>
                    <a:pt x="85" y="91"/>
                  </a:cubicBezTo>
                  <a:cubicBezTo>
                    <a:pt x="78" y="102"/>
                    <a:pt x="64" y="105"/>
                    <a:pt x="53" y="110"/>
                  </a:cubicBezTo>
                  <a:cubicBezTo>
                    <a:pt x="39" y="115"/>
                    <a:pt x="25" y="122"/>
                    <a:pt x="10" y="123"/>
                  </a:cubicBezTo>
                  <a:cubicBezTo>
                    <a:pt x="11" y="124"/>
                    <a:pt x="11" y="125"/>
                    <a:pt x="12" y="127"/>
                  </a:cubicBezTo>
                  <a:cubicBezTo>
                    <a:pt x="31" y="108"/>
                    <a:pt x="56" y="99"/>
                    <a:pt x="78" y="83"/>
                  </a:cubicBezTo>
                  <a:cubicBezTo>
                    <a:pt x="79" y="82"/>
                    <a:pt x="78" y="79"/>
                    <a:pt x="76" y="80"/>
                  </a:cubicBezTo>
                  <a:cubicBezTo>
                    <a:pt x="58" y="83"/>
                    <a:pt x="41" y="91"/>
                    <a:pt x="25" y="100"/>
                  </a:cubicBezTo>
                  <a:cubicBezTo>
                    <a:pt x="23" y="101"/>
                    <a:pt x="25" y="105"/>
                    <a:pt x="27" y="103"/>
                  </a:cubicBezTo>
                  <a:cubicBezTo>
                    <a:pt x="43" y="94"/>
                    <a:pt x="59" y="87"/>
                    <a:pt x="77" y="84"/>
                  </a:cubicBezTo>
                  <a:cubicBezTo>
                    <a:pt x="77" y="82"/>
                    <a:pt x="76" y="81"/>
                    <a:pt x="76" y="80"/>
                  </a:cubicBezTo>
                  <a:cubicBezTo>
                    <a:pt x="54" y="96"/>
                    <a:pt x="28" y="105"/>
                    <a:pt x="9" y="124"/>
                  </a:cubicBezTo>
                  <a:cubicBezTo>
                    <a:pt x="8" y="125"/>
                    <a:pt x="8" y="127"/>
                    <a:pt x="10" y="127"/>
                  </a:cubicBezTo>
                  <a:cubicBezTo>
                    <a:pt x="28" y="125"/>
                    <a:pt x="43" y="118"/>
                    <a:pt x="59" y="111"/>
                  </a:cubicBezTo>
                  <a:cubicBezTo>
                    <a:pt x="71" y="107"/>
                    <a:pt x="82" y="104"/>
                    <a:pt x="89" y="93"/>
                  </a:cubicBezTo>
                  <a:cubicBezTo>
                    <a:pt x="90" y="91"/>
                    <a:pt x="88" y="90"/>
                    <a:pt x="87" y="90"/>
                  </a:cubicBezTo>
                  <a:cubicBezTo>
                    <a:pt x="70" y="93"/>
                    <a:pt x="54" y="100"/>
                    <a:pt x="39" y="107"/>
                  </a:cubicBezTo>
                  <a:cubicBezTo>
                    <a:pt x="27" y="112"/>
                    <a:pt x="11" y="116"/>
                    <a:pt x="2" y="126"/>
                  </a:cubicBezTo>
                  <a:cubicBezTo>
                    <a:pt x="1" y="128"/>
                    <a:pt x="2" y="130"/>
                    <a:pt x="4" y="129"/>
                  </a:cubicBezTo>
                  <a:cubicBezTo>
                    <a:pt x="31" y="125"/>
                    <a:pt x="53" y="107"/>
                    <a:pt x="74" y="90"/>
                  </a:cubicBezTo>
                  <a:cubicBezTo>
                    <a:pt x="76" y="89"/>
                    <a:pt x="74" y="86"/>
                    <a:pt x="72" y="87"/>
                  </a:cubicBezTo>
                  <a:cubicBezTo>
                    <a:pt x="47" y="97"/>
                    <a:pt x="26" y="115"/>
                    <a:pt x="3" y="128"/>
                  </a:cubicBezTo>
                  <a:cubicBezTo>
                    <a:pt x="0" y="129"/>
                    <a:pt x="2" y="132"/>
                    <a:pt x="5" y="131"/>
                  </a:cubicBezTo>
                  <a:cubicBezTo>
                    <a:pt x="28" y="120"/>
                    <a:pt x="49" y="105"/>
                    <a:pt x="74" y="100"/>
                  </a:cubicBezTo>
                  <a:cubicBezTo>
                    <a:pt x="74" y="99"/>
                    <a:pt x="73" y="98"/>
                    <a:pt x="72" y="97"/>
                  </a:cubicBezTo>
                  <a:cubicBezTo>
                    <a:pt x="56" y="110"/>
                    <a:pt x="34" y="114"/>
                    <a:pt x="19" y="130"/>
                  </a:cubicBezTo>
                  <a:cubicBezTo>
                    <a:pt x="18" y="131"/>
                    <a:pt x="18" y="133"/>
                    <a:pt x="20" y="133"/>
                  </a:cubicBezTo>
                  <a:cubicBezTo>
                    <a:pt x="34" y="136"/>
                    <a:pt x="49" y="129"/>
                    <a:pt x="61" y="123"/>
                  </a:cubicBezTo>
                  <a:cubicBezTo>
                    <a:pt x="78" y="116"/>
                    <a:pt x="96" y="106"/>
                    <a:pt x="109" y="93"/>
                  </a:cubicBezTo>
                  <a:cubicBezTo>
                    <a:pt x="111" y="91"/>
                    <a:pt x="109" y="89"/>
                    <a:pt x="107" y="90"/>
                  </a:cubicBezTo>
                  <a:cubicBezTo>
                    <a:pt x="80" y="94"/>
                    <a:pt x="57" y="111"/>
                    <a:pt x="30" y="117"/>
                  </a:cubicBezTo>
                  <a:cubicBezTo>
                    <a:pt x="30" y="118"/>
                    <a:pt x="30" y="120"/>
                    <a:pt x="31" y="121"/>
                  </a:cubicBezTo>
                  <a:cubicBezTo>
                    <a:pt x="56" y="113"/>
                    <a:pt x="100" y="122"/>
                    <a:pt x="116" y="95"/>
                  </a:cubicBezTo>
                  <a:cubicBezTo>
                    <a:pt x="116" y="94"/>
                    <a:pt x="116" y="92"/>
                    <a:pt x="115" y="92"/>
                  </a:cubicBezTo>
                  <a:cubicBezTo>
                    <a:pt x="92" y="88"/>
                    <a:pt x="72" y="104"/>
                    <a:pt x="49" y="102"/>
                  </a:cubicBezTo>
                  <a:cubicBezTo>
                    <a:pt x="49" y="103"/>
                    <a:pt x="49" y="104"/>
                    <a:pt x="50" y="106"/>
                  </a:cubicBezTo>
                  <a:cubicBezTo>
                    <a:pt x="78" y="96"/>
                    <a:pt x="114" y="96"/>
                    <a:pt x="134" y="70"/>
                  </a:cubicBezTo>
                  <a:cubicBezTo>
                    <a:pt x="134" y="69"/>
                    <a:pt x="133" y="67"/>
                    <a:pt x="132" y="67"/>
                  </a:cubicBezTo>
                  <a:cubicBezTo>
                    <a:pt x="119" y="69"/>
                    <a:pt x="107" y="75"/>
                    <a:pt x="96" y="79"/>
                  </a:cubicBezTo>
                  <a:cubicBezTo>
                    <a:pt x="82" y="85"/>
                    <a:pt x="67" y="88"/>
                    <a:pt x="53" y="93"/>
                  </a:cubicBezTo>
                  <a:cubicBezTo>
                    <a:pt x="51" y="94"/>
                    <a:pt x="52" y="98"/>
                    <a:pt x="55" y="97"/>
                  </a:cubicBezTo>
                  <a:cubicBezTo>
                    <a:pt x="86" y="88"/>
                    <a:pt x="120" y="79"/>
                    <a:pt x="147" y="59"/>
                  </a:cubicBezTo>
                  <a:cubicBezTo>
                    <a:pt x="148" y="58"/>
                    <a:pt x="148" y="55"/>
                    <a:pt x="146" y="55"/>
                  </a:cubicBezTo>
                  <a:cubicBezTo>
                    <a:pt x="117" y="56"/>
                    <a:pt x="95" y="84"/>
                    <a:pt x="67" y="81"/>
                  </a:cubicBezTo>
                  <a:cubicBezTo>
                    <a:pt x="67" y="82"/>
                    <a:pt x="67" y="84"/>
                    <a:pt x="68" y="85"/>
                  </a:cubicBezTo>
                  <a:cubicBezTo>
                    <a:pt x="87" y="68"/>
                    <a:pt x="116" y="72"/>
                    <a:pt x="132" y="51"/>
                  </a:cubicBezTo>
                  <a:cubicBezTo>
                    <a:pt x="133" y="49"/>
                    <a:pt x="131" y="47"/>
                    <a:pt x="129" y="48"/>
                  </a:cubicBezTo>
                  <a:cubicBezTo>
                    <a:pt x="111" y="53"/>
                    <a:pt x="92" y="59"/>
                    <a:pt x="73" y="64"/>
                  </a:cubicBezTo>
                  <a:cubicBezTo>
                    <a:pt x="74" y="65"/>
                    <a:pt x="74" y="66"/>
                    <a:pt x="75" y="68"/>
                  </a:cubicBezTo>
                  <a:cubicBezTo>
                    <a:pt x="89" y="60"/>
                    <a:pt x="103" y="53"/>
                    <a:pt x="117" y="45"/>
                  </a:cubicBezTo>
                  <a:cubicBezTo>
                    <a:pt x="126" y="39"/>
                    <a:pt x="138" y="37"/>
                    <a:pt x="146" y="28"/>
                  </a:cubicBezTo>
                  <a:cubicBezTo>
                    <a:pt x="147" y="27"/>
                    <a:pt x="146" y="25"/>
                    <a:pt x="144" y="25"/>
                  </a:cubicBezTo>
                  <a:cubicBezTo>
                    <a:pt x="127" y="25"/>
                    <a:pt x="111" y="37"/>
                    <a:pt x="96" y="45"/>
                  </a:cubicBezTo>
                  <a:cubicBezTo>
                    <a:pt x="94" y="46"/>
                    <a:pt x="95" y="49"/>
                    <a:pt x="97" y="49"/>
                  </a:cubicBezTo>
                  <a:cubicBezTo>
                    <a:pt x="114" y="45"/>
                    <a:pt x="130" y="37"/>
                    <a:pt x="144" y="28"/>
                  </a:cubicBezTo>
                  <a:cubicBezTo>
                    <a:pt x="146" y="27"/>
                    <a:pt x="145" y="24"/>
                    <a:pt x="143" y="24"/>
                  </a:cubicBezTo>
                  <a:cubicBezTo>
                    <a:pt x="127" y="24"/>
                    <a:pt x="111" y="30"/>
                    <a:pt x="97" y="39"/>
                  </a:cubicBezTo>
                  <a:cubicBezTo>
                    <a:pt x="94" y="40"/>
                    <a:pt x="96" y="43"/>
                    <a:pt x="99" y="42"/>
                  </a:cubicBezTo>
                  <a:cubicBezTo>
                    <a:pt x="110" y="37"/>
                    <a:pt x="136" y="31"/>
                    <a:pt x="137" y="16"/>
                  </a:cubicBezTo>
                  <a:cubicBezTo>
                    <a:pt x="137" y="15"/>
                    <a:pt x="136" y="14"/>
                    <a:pt x="135" y="14"/>
                  </a:cubicBezTo>
                  <a:cubicBezTo>
                    <a:pt x="126" y="15"/>
                    <a:pt x="117" y="20"/>
                    <a:pt x="109" y="24"/>
                  </a:cubicBezTo>
                  <a:cubicBezTo>
                    <a:pt x="99" y="30"/>
                    <a:pt x="87" y="33"/>
                    <a:pt x="79" y="42"/>
                  </a:cubicBezTo>
                  <a:cubicBezTo>
                    <a:pt x="78" y="44"/>
                    <a:pt x="80" y="47"/>
                    <a:pt x="81" y="45"/>
                  </a:cubicBezTo>
                  <a:cubicBezTo>
                    <a:pt x="87" y="41"/>
                    <a:pt x="92" y="37"/>
                    <a:pt x="97" y="32"/>
                  </a:cubicBezTo>
                  <a:cubicBezTo>
                    <a:pt x="96" y="31"/>
                    <a:pt x="95" y="31"/>
                    <a:pt x="94" y="30"/>
                  </a:cubicBezTo>
                  <a:cubicBezTo>
                    <a:pt x="92" y="33"/>
                    <a:pt x="89" y="37"/>
                    <a:pt x="87" y="40"/>
                  </a:cubicBezTo>
                  <a:cubicBezTo>
                    <a:pt x="86" y="42"/>
                    <a:pt x="88" y="44"/>
                    <a:pt x="90" y="43"/>
                  </a:cubicBezTo>
                  <a:cubicBezTo>
                    <a:pt x="97" y="36"/>
                    <a:pt x="107" y="29"/>
                    <a:pt x="109" y="18"/>
                  </a:cubicBezTo>
                  <a:cubicBezTo>
                    <a:pt x="110" y="17"/>
                    <a:pt x="107" y="15"/>
                    <a:pt x="106" y="16"/>
                  </a:cubicBezTo>
                  <a:cubicBezTo>
                    <a:pt x="92" y="33"/>
                    <a:pt x="76" y="49"/>
                    <a:pt x="69" y="70"/>
                  </a:cubicBezTo>
                  <a:cubicBezTo>
                    <a:pt x="69" y="71"/>
                    <a:pt x="71" y="73"/>
                    <a:pt x="73" y="72"/>
                  </a:cubicBezTo>
                  <a:cubicBezTo>
                    <a:pt x="81" y="62"/>
                    <a:pt x="83" y="49"/>
                    <a:pt x="93" y="40"/>
                  </a:cubicBezTo>
                  <a:cubicBezTo>
                    <a:pt x="92" y="39"/>
                    <a:pt x="91" y="38"/>
                    <a:pt x="90" y="38"/>
                  </a:cubicBezTo>
                  <a:cubicBezTo>
                    <a:pt x="84" y="51"/>
                    <a:pt x="72" y="61"/>
                    <a:pt x="65" y="74"/>
                  </a:cubicBezTo>
                  <a:cubicBezTo>
                    <a:pt x="64" y="76"/>
                    <a:pt x="67" y="78"/>
                    <a:pt x="69" y="77"/>
                  </a:cubicBezTo>
                  <a:cubicBezTo>
                    <a:pt x="82" y="62"/>
                    <a:pt x="96" y="48"/>
                    <a:pt x="106" y="30"/>
                  </a:cubicBezTo>
                  <a:cubicBezTo>
                    <a:pt x="107" y="28"/>
                    <a:pt x="104" y="26"/>
                    <a:pt x="102" y="28"/>
                  </a:cubicBezTo>
                  <a:cubicBezTo>
                    <a:pt x="88" y="48"/>
                    <a:pt x="75" y="68"/>
                    <a:pt x="62" y="87"/>
                  </a:cubicBezTo>
                  <a:cubicBezTo>
                    <a:pt x="61" y="89"/>
                    <a:pt x="63" y="91"/>
                    <a:pt x="65" y="90"/>
                  </a:cubicBezTo>
                  <a:cubicBezTo>
                    <a:pt x="92" y="70"/>
                    <a:pt x="100" y="37"/>
                    <a:pt x="123" y="15"/>
                  </a:cubicBezTo>
                  <a:cubicBezTo>
                    <a:pt x="122" y="14"/>
                    <a:pt x="121" y="13"/>
                    <a:pt x="120" y="12"/>
                  </a:cubicBezTo>
                  <a:cubicBezTo>
                    <a:pt x="108" y="39"/>
                    <a:pt x="86" y="61"/>
                    <a:pt x="69" y="85"/>
                  </a:cubicBezTo>
                  <a:cubicBezTo>
                    <a:pt x="68" y="87"/>
                    <a:pt x="71" y="89"/>
                    <a:pt x="72" y="87"/>
                  </a:cubicBezTo>
                  <a:cubicBezTo>
                    <a:pt x="94" y="65"/>
                    <a:pt x="110" y="37"/>
                    <a:pt x="134" y="17"/>
                  </a:cubicBezTo>
                  <a:cubicBezTo>
                    <a:pt x="133" y="16"/>
                    <a:pt x="132" y="15"/>
                    <a:pt x="131" y="14"/>
                  </a:cubicBezTo>
                  <a:cubicBezTo>
                    <a:pt x="113" y="45"/>
                    <a:pt x="90" y="71"/>
                    <a:pt x="65" y="96"/>
                  </a:cubicBezTo>
                  <a:cubicBezTo>
                    <a:pt x="64" y="97"/>
                    <a:pt x="66" y="100"/>
                    <a:pt x="68" y="99"/>
                  </a:cubicBezTo>
                  <a:cubicBezTo>
                    <a:pt x="97" y="76"/>
                    <a:pt x="117" y="43"/>
                    <a:pt x="143" y="16"/>
                  </a:cubicBezTo>
                  <a:cubicBezTo>
                    <a:pt x="142" y="15"/>
                    <a:pt x="141" y="15"/>
                    <a:pt x="140" y="14"/>
                  </a:cubicBezTo>
                  <a:cubicBezTo>
                    <a:pt x="122" y="44"/>
                    <a:pt x="91" y="65"/>
                    <a:pt x="71" y="94"/>
                  </a:cubicBezTo>
                  <a:cubicBezTo>
                    <a:pt x="70" y="96"/>
                    <a:pt x="73" y="98"/>
                    <a:pt x="74" y="97"/>
                  </a:cubicBezTo>
                  <a:cubicBezTo>
                    <a:pt x="106" y="80"/>
                    <a:pt x="123" y="46"/>
                    <a:pt x="148" y="22"/>
                  </a:cubicBezTo>
                  <a:cubicBezTo>
                    <a:pt x="147" y="21"/>
                    <a:pt x="146" y="20"/>
                    <a:pt x="145" y="19"/>
                  </a:cubicBezTo>
                  <a:cubicBezTo>
                    <a:pt x="123" y="47"/>
                    <a:pt x="96" y="69"/>
                    <a:pt x="75" y="97"/>
                  </a:cubicBezTo>
                  <a:cubicBezTo>
                    <a:pt x="74" y="99"/>
                    <a:pt x="76" y="101"/>
                    <a:pt x="78" y="100"/>
                  </a:cubicBezTo>
                  <a:cubicBezTo>
                    <a:pt x="117" y="79"/>
                    <a:pt x="135" y="34"/>
                    <a:pt x="167" y="4"/>
                  </a:cubicBezTo>
                  <a:cubicBezTo>
                    <a:pt x="166" y="3"/>
                    <a:pt x="165" y="2"/>
                    <a:pt x="164" y="2"/>
                  </a:cubicBezTo>
                  <a:cubicBezTo>
                    <a:pt x="143" y="40"/>
                    <a:pt x="106" y="65"/>
                    <a:pt x="80" y="100"/>
                  </a:cubicBezTo>
                  <a:cubicBezTo>
                    <a:pt x="79" y="101"/>
                    <a:pt x="81" y="104"/>
                    <a:pt x="82" y="103"/>
                  </a:cubicBezTo>
                  <a:cubicBezTo>
                    <a:pt x="102" y="90"/>
                    <a:pt x="116" y="72"/>
                    <a:pt x="131" y="55"/>
                  </a:cubicBezTo>
                  <a:cubicBezTo>
                    <a:pt x="144" y="41"/>
                    <a:pt x="160" y="17"/>
                    <a:pt x="180" y="13"/>
                  </a:cubicBezTo>
                  <a:cubicBezTo>
                    <a:pt x="179" y="13"/>
                    <a:pt x="178" y="12"/>
                    <a:pt x="177" y="12"/>
                  </a:cubicBezTo>
                  <a:cubicBezTo>
                    <a:pt x="175" y="27"/>
                    <a:pt x="158" y="40"/>
                    <a:pt x="147" y="50"/>
                  </a:cubicBezTo>
                  <a:cubicBezTo>
                    <a:pt x="134" y="62"/>
                    <a:pt x="124" y="76"/>
                    <a:pt x="108" y="85"/>
                  </a:cubicBezTo>
                  <a:cubicBezTo>
                    <a:pt x="109" y="86"/>
                    <a:pt x="110" y="87"/>
                    <a:pt x="111" y="88"/>
                  </a:cubicBezTo>
                  <a:cubicBezTo>
                    <a:pt x="120" y="71"/>
                    <a:pt x="135" y="59"/>
                    <a:pt x="149" y="46"/>
                  </a:cubicBezTo>
                  <a:cubicBezTo>
                    <a:pt x="160" y="36"/>
                    <a:pt x="174" y="29"/>
                    <a:pt x="182" y="15"/>
                  </a:cubicBezTo>
                  <a:cubicBezTo>
                    <a:pt x="182" y="13"/>
                    <a:pt x="181" y="11"/>
                    <a:pt x="179" y="12"/>
                  </a:cubicBezTo>
                  <a:cubicBezTo>
                    <a:pt x="161" y="16"/>
                    <a:pt x="149" y="35"/>
                    <a:pt x="138" y="48"/>
                  </a:cubicBezTo>
                  <a:cubicBezTo>
                    <a:pt x="139" y="49"/>
                    <a:pt x="140" y="50"/>
                    <a:pt x="141" y="51"/>
                  </a:cubicBezTo>
                  <a:cubicBezTo>
                    <a:pt x="150" y="40"/>
                    <a:pt x="160" y="29"/>
                    <a:pt x="168" y="18"/>
                  </a:cubicBezTo>
                  <a:cubicBezTo>
                    <a:pt x="170" y="16"/>
                    <a:pt x="167" y="14"/>
                    <a:pt x="165" y="15"/>
                  </a:cubicBezTo>
                  <a:cubicBezTo>
                    <a:pt x="138" y="43"/>
                    <a:pt x="113" y="72"/>
                    <a:pt x="83" y="97"/>
                  </a:cubicBezTo>
                  <a:cubicBezTo>
                    <a:pt x="84" y="98"/>
                    <a:pt x="85" y="98"/>
                    <a:pt x="86" y="99"/>
                  </a:cubicBezTo>
                  <a:cubicBezTo>
                    <a:pt x="115" y="73"/>
                    <a:pt x="138" y="41"/>
                    <a:pt x="166" y="13"/>
                  </a:cubicBezTo>
                  <a:cubicBezTo>
                    <a:pt x="165" y="13"/>
                    <a:pt x="164" y="12"/>
                    <a:pt x="163" y="11"/>
                  </a:cubicBezTo>
                  <a:cubicBezTo>
                    <a:pt x="148" y="30"/>
                    <a:pt x="132" y="49"/>
                    <a:pt x="115" y="66"/>
                  </a:cubicBezTo>
                  <a:cubicBezTo>
                    <a:pt x="99" y="82"/>
                    <a:pt x="82" y="98"/>
                    <a:pt x="71" y="118"/>
                  </a:cubicBezTo>
                  <a:cubicBezTo>
                    <a:pt x="71" y="119"/>
                    <a:pt x="71" y="121"/>
                    <a:pt x="73" y="121"/>
                  </a:cubicBezTo>
                  <a:cubicBezTo>
                    <a:pt x="91" y="119"/>
                    <a:pt x="105" y="101"/>
                    <a:pt x="115" y="88"/>
                  </a:cubicBezTo>
                  <a:cubicBezTo>
                    <a:pt x="133" y="67"/>
                    <a:pt x="149" y="45"/>
                    <a:pt x="167" y="24"/>
                  </a:cubicBezTo>
                  <a:cubicBezTo>
                    <a:pt x="169" y="22"/>
                    <a:pt x="166" y="19"/>
                    <a:pt x="165" y="21"/>
                  </a:cubicBezTo>
                  <a:cubicBezTo>
                    <a:pt x="131" y="55"/>
                    <a:pt x="109" y="99"/>
                    <a:pt x="70" y="127"/>
                  </a:cubicBezTo>
                  <a:cubicBezTo>
                    <a:pt x="71" y="128"/>
                    <a:pt x="72" y="129"/>
                    <a:pt x="72" y="131"/>
                  </a:cubicBezTo>
                  <a:cubicBezTo>
                    <a:pt x="99" y="102"/>
                    <a:pt x="129" y="77"/>
                    <a:pt x="149" y="43"/>
                  </a:cubicBezTo>
                  <a:cubicBezTo>
                    <a:pt x="150" y="41"/>
                    <a:pt x="148" y="38"/>
                    <a:pt x="146" y="40"/>
                  </a:cubicBezTo>
                  <a:cubicBezTo>
                    <a:pt x="118" y="70"/>
                    <a:pt x="93" y="103"/>
                    <a:pt x="58" y="125"/>
                  </a:cubicBezTo>
                  <a:cubicBezTo>
                    <a:pt x="59" y="126"/>
                    <a:pt x="59" y="127"/>
                    <a:pt x="60" y="128"/>
                  </a:cubicBezTo>
                  <a:cubicBezTo>
                    <a:pt x="72" y="111"/>
                    <a:pt x="87" y="96"/>
                    <a:pt x="100" y="80"/>
                  </a:cubicBezTo>
                  <a:cubicBezTo>
                    <a:pt x="102" y="78"/>
                    <a:pt x="99" y="76"/>
                    <a:pt x="97" y="77"/>
                  </a:cubicBezTo>
                  <a:cubicBezTo>
                    <a:pt x="86" y="90"/>
                    <a:pt x="73" y="102"/>
                    <a:pt x="61" y="112"/>
                  </a:cubicBezTo>
                  <a:cubicBezTo>
                    <a:pt x="50" y="121"/>
                    <a:pt x="39" y="130"/>
                    <a:pt x="32" y="142"/>
                  </a:cubicBezTo>
                  <a:cubicBezTo>
                    <a:pt x="31" y="144"/>
                    <a:pt x="33" y="146"/>
                    <a:pt x="35" y="145"/>
                  </a:cubicBezTo>
                  <a:cubicBezTo>
                    <a:pt x="63" y="132"/>
                    <a:pt x="80" y="106"/>
                    <a:pt x="104" y="87"/>
                  </a:cubicBezTo>
                  <a:cubicBezTo>
                    <a:pt x="106" y="86"/>
                    <a:pt x="104" y="82"/>
                    <a:pt x="102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3"/>
            <p:cNvSpPr>
              <a:spLocks/>
            </p:cNvSpPr>
            <p:nvPr/>
          </p:nvSpPr>
          <p:spPr bwMode="auto">
            <a:xfrm>
              <a:off x="2966" y="1887"/>
              <a:ext cx="312" cy="280"/>
            </a:xfrm>
            <a:custGeom>
              <a:avLst/>
              <a:gdLst>
                <a:gd name="T0" fmla="*/ 106 w 116"/>
                <a:gd name="T1" fmla="*/ 11 h 104"/>
                <a:gd name="T2" fmla="*/ 111 w 116"/>
                <a:gd name="T3" fmla="*/ 16 h 104"/>
                <a:gd name="T4" fmla="*/ 97 w 116"/>
                <a:gd name="T5" fmla="*/ 26 h 104"/>
                <a:gd name="T6" fmla="*/ 55 w 116"/>
                <a:gd name="T7" fmla="*/ 45 h 104"/>
                <a:gd name="T8" fmla="*/ 42 w 116"/>
                <a:gd name="T9" fmla="*/ 57 h 104"/>
                <a:gd name="T10" fmla="*/ 4 w 116"/>
                <a:gd name="T11" fmla="*/ 100 h 104"/>
                <a:gd name="T12" fmla="*/ 2 w 116"/>
                <a:gd name="T13" fmla="*/ 90 h 104"/>
                <a:gd name="T14" fmla="*/ 12 w 116"/>
                <a:gd name="T15" fmla="*/ 75 h 104"/>
                <a:gd name="T16" fmla="*/ 19 w 116"/>
                <a:gd name="T17" fmla="*/ 62 h 104"/>
                <a:gd name="T18" fmla="*/ 20 w 116"/>
                <a:gd name="T19" fmla="*/ 58 h 104"/>
                <a:gd name="T20" fmla="*/ 18 w 116"/>
                <a:gd name="T21" fmla="*/ 63 h 104"/>
                <a:gd name="T22" fmla="*/ 22 w 116"/>
                <a:gd name="T23" fmla="*/ 61 h 104"/>
                <a:gd name="T24" fmla="*/ 26 w 116"/>
                <a:gd name="T25" fmla="*/ 56 h 104"/>
                <a:gd name="T26" fmla="*/ 26 w 116"/>
                <a:gd name="T27" fmla="*/ 53 h 104"/>
                <a:gd name="T28" fmla="*/ 25 w 116"/>
                <a:gd name="T29" fmla="*/ 50 h 104"/>
                <a:gd name="T30" fmla="*/ 30 w 116"/>
                <a:gd name="T31" fmla="*/ 46 h 104"/>
                <a:gd name="T32" fmla="*/ 28 w 116"/>
                <a:gd name="T33" fmla="*/ 45 h 104"/>
                <a:gd name="T34" fmla="*/ 28 w 116"/>
                <a:gd name="T35" fmla="*/ 42 h 104"/>
                <a:gd name="T36" fmla="*/ 30 w 116"/>
                <a:gd name="T37" fmla="*/ 40 h 104"/>
                <a:gd name="T38" fmla="*/ 30 w 116"/>
                <a:gd name="T39" fmla="*/ 38 h 104"/>
                <a:gd name="T40" fmla="*/ 31 w 116"/>
                <a:gd name="T41" fmla="*/ 34 h 104"/>
                <a:gd name="T42" fmla="*/ 33 w 116"/>
                <a:gd name="T43" fmla="*/ 30 h 104"/>
                <a:gd name="T44" fmla="*/ 33 w 116"/>
                <a:gd name="T45" fmla="*/ 29 h 104"/>
                <a:gd name="T46" fmla="*/ 37 w 116"/>
                <a:gd name="T47" fmla="*/ 24 h 104"/>
                <a:gd name="T48" fmla="*/ 36 w 116"/>
                <a:gd name="T49" fmla="*/ 23 h 104"/>
                <a:gd name="T50" fmla="*/ 39 w 116"/>
                <a:gd name="T51" fmla="*/ 18 h 104"/>
                <a:gd name="T52" fmla="*/ 40 w 116"/>
                <a:gd name="T53" fmla="*/ 15 h 104"/>
                <a:gd name="T54" fmla="*/ 40 w 116"/>
                <a:gd name="T55" fmla="*/ 11 h 104"/>
                <a:gd name="T56" fmla="*/ 36 w 116"/>
                <a:gd name="T57" fmla="*/ 5 h 104"/>
                <a:gd name="T58" fmla="*/ 39 w 116"/>
                <a:gd name="T59" fmla="*/ 11 h 104"/>
                <a:gd name="T60" fmla="*/ 39 w 116"/>
                <a:gd name="T61" fmla="*/ 15 h 104"/>
                <a:gd name="T62" fmla="*/ 38 w 116"/>
                <a:gd name="T63" fmla="*/ 18 h 104"/>
                <a:gd name="T64" fmla="*/ 36 w 116"/>
                <a:gd name="T65" fmla="*/ 23 h 104"/>
                <a:gd name="T66" fmla="*/ 36 w 116"/>
                <a:gd name="T67" fmla="*/ 24 h 104"/>
                <a:gd name="T68" fmla="*/ 32 w 116"/>
                <a:gd name="T69" fmla="*/ 29 h 104"/>
                <a:gd name="T70" fmla="*/ 31 w 116"/>
                <a:gd name="T71" fmla="*/ 30 h 104"/>
                <a:gd name="T72" fmla="*/ 29 w 116"/>
                <a:gd name="T73" fmla="*/ 34 h 104"/>
                <a:gd name="T74" fmla="*/ 30 w 116"/>
                <a:gd name="T75" fmla="*/ 38 h 104"/>
                <a:gd name="T76" fmla="*/ 29 w 116"/>
                <a:gd name="T77" fmla="*/ 40 h 104"/>
                <a:gd name="T78" fmla="*/ 28 w 116"/>
                <a:gd name="T79" fmla="*/ 42 h 104"/>
                <a:gd name="T80" fmla="*/ 27 w 116"/>
                <a:gd name="T81" fmla="*/ 45 h 104"/>
                <a:gd name="T82" fmla="*/ 29 w 116"/>
                <a:gd name="T83" fmla="*/ 46 h 104"/>
                <a:gd name="T84" fmla="*/ 24 w 116"/>
                <a:gd name="T85" fmla="*/ 50 h 104"/>
                <a:gd name="T86" fmla="*/ 26 w 116"/>
                <a:gd name="T87" fmla="*/ 53 h 104"/>
                <a:gd name="T88" fmla="*/ 26 w 116"/>
                <a:gd name="T89" fmla="*/ 56 h 104"/>
                <a:gd name="T90" fmla="*/ 22 w 116"/>
                <a:gd name="T91" fmla="*/ 61 h 104"/>
                <a:gd name="T92" fmla="*/ 19 w 116"/>
                <a:gd name="T93" fmla="*/ 62 h 104"/>
                <a:gd name="T94" fmla="*/ 22 w 116"/>
                <a:gd name="T95" fmla="*/ 59 h 104"/>
                <a:gd name="T96" fmla="*/ 18 w 116"/>
                <a:gd name="T97" fmla="*/ 62 h 104"/>
                <a:gd name="T98" fmla="*/ 10 w 116"/>
                <a:gd name="T99" fmla="*/ 75 h 104"/>
                <a:gd name="T100" fmla="*/ 2 w 116"/>
                <a:gd name="T101" fmla="*/ 91 h 104"/>
                <a:gd name="T102" fmla="*/ 4 w 116"/>
                <a:gd name="T103" fmla="*/ 101 h 104"/>
                <a:gd name="T104" fmla="*/ 40 w 116"/>
                <a:gd name="T105" fmla="*/ 53 h 104"/>
                <a:gd name="T106" fmla="*/ 53 w 116"/>
                <a:gd name="T107" fmla="*/ 41 h 104"/>
                <a:gd name="T108" fmla="*/ 95 w 116"/>
                <a:gd name="T109" fmla="*/ 22 h 104"/>
                <a:gd name="T110" fmla="*/ 111 w 116"/>
                <a:gd name="T111" fmla="*/ 12 h 104"/>
                <a:gd name="T112" fmla="*/ 106 w 116"/>
                <a:gd name="T113" fmla="*/ 7 h 104"/>
                <a:gd name="T114" fmla="*/ 113 w 116"/>
                <a:gd name="T115" fmla="*/ 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6" h="104">
                  <a:moveTo>
                    <a:pt x="113" y="8"/>
                  </a:moveTo>
                  <a:cubicBezTo>
                    <a:pt x="99" y="11"/>
                    <a:pt x="85" y="12"/>
                    <a:pt x="71" y="17"/>
                  </a:cubicBezTo>
                  <a:cubicBezTo>
                    <a:pt x="71" y="18"/>
                    <a:pt x="72" y="20"/>
                    <a:pt x="72" y="21"/>
                  </a:cubicBezTo>
                  <a:cubicBezTo>
                    <a:pt x="83" y="17"/>
                    <a:pt x="94" y="10"/>
                    <a:pt x="106" y="11"/>
                  </a:cubicBezTo>
                  <a:cubicBezTo>
                    <a:pt x="106" y="10"/>
                    <a:pt x="105" y="9"/>
                    <a:pt x="105" y="8"/>
                  </a:cubicBezTo>
                  <a:cubicBezTo>
                    <a:pt x="89" y="20"/>
                    <a:pt x="68" y="22"/>
                    <a:pt x="49" y="30"/>
                  </a:cubicBezTo>
                  <a:cubicBezTo>
                    <a:pt x="47" y="31"/>
                    <a:pt x="48" y="34"/>
                    <a:pt x="50" y="33"/>
                  </a:cubicBezTo>
                  <a:cubicBezTo>
                    <a:pt x="71" y="30"/>
                    <a:pt x="89" y="18"/>
                    <a:pt x="111" y="16"/>
                  </a:cubicBezTo>
                  <a:cubicBezTo>
                    <a:pt x="110" y="14"/>
                    <a:pt x="110" y="13"/>
                    <a:pt x="109" y="12"/>
                  </a:cubicBezTo>
                  <a:cubicBezTo>
                    <a:pt x="93" y="30"/>
                    <a:pt x="66" y="35"/>
                    <a:pt x="45" y="44"/>
                  </a:cubicBezTo>
                  <a:cubicBezTo>
                    <a:pt x="43" y="45"/>
                    <a:pt x="43" y="49"/>
                    <a:pt x="46" y="48"/>
                  </a:cubicBezTo>
                  <a:cubicBezTo>
                    <a:pt x="65" y="46"/>
                    <a:pt x="80" y="34"/>
                    <a:pt x="97" y="26"/>
                  </a:cubicBezTo>
                  <a:cubicBezTo>
                    <a:pt x="97" y="24"/>
                    <a:pt x="96" y="23"/>
                    <a:pt x="95" y="22"/>
                  </a:cubicBezTo>
                  <a:cubicBezTo>
                    <a:pt x="72" y="36"/>
                    <a:pt x="49" y="50"/>
                    <a:pt x="23" y="58"/>
                  </a:cubicBezTo>
                  <a:cubicBezTo>
                    <a:pt x="24" y="59"/>
                    <a:pt x="24" y="60"/>
                    <a:pt x="25" y="61"/>
                  </a:cubicBezTo>
                  <a:cubicBezTo>
                    <a:pt x="35" y="55"/>
                    <a:pt x="45" y="50"/>
                    <a:pt x="55" y="45"/>
                  </a:cubicBezTo>
                  <a:cubicBezTo>
                    <a:pt x="54" y="44"/>
                    <a:pt x="53" y="43"/>
                    <a:pt x="52" y="42"/>
                  </a:cubicBezTo>
                  <a:cubicBezTo>
                    <a:pt x="44" y="54"/>
                    <a:pt x="31" y="60"/>
                    <a:pt x="19" y="66"/>
                  </a:cubicBezTo>
                  <a:cubicBezTo>
                    <a:pt x="20" y="68"/>
                    <a:pt x="20" y="69"/>
                    <a:pt x="21" y="70"/>
                  </a:cubicBezTo>
                  <a:cubicBezTo>
                    <a:pt x="28" y="66"/>
                    <a:pt x="36" y="62"/>
                    <a:pt x="42" y="57"/>
                  </a:cubicBezTo>
                  <a:cubicBezTo>
                    <a:pt x="41" y="56"/>
                    <a:pt x="41" y="54"/>
                    <a:pt x="40" y="53"/>
                  </a:cubicBezTo>
                  <a:cubicBezTo>
                    <a:pt x="32" y="62"/>
                    <a:pt x="25" y="71"/>
                    <a:pt x="17" y="78"/>
                  </a:cubicBezTo>
                  <a:cubicBezTo>
                    <a:pt x="12" y="82"/>
                    <a:pt x="12" y="81"/>
                    <a:pt x="10" y="85"/>
                  </a:cubicBezTo>
                  <a:cubicBezTo>
                    <a:pt x="9" y="91"/>
                    <a:pt x="10" y="96"/>
                    <a:pt x="4" y="100"/>
                  </a:cubicBezTo>
                  <a:cubicBezTo>
                    <a:pt x="5" y="101"/>
                    <a:pt x="7" y="102"/>
                    <a:pt x="8" y="102"/>
                  </a:cubicBezTo>
                  <a:cubicBezTo>
                    <a:pt x="9" y="92"/>
                    <a:pt x="8" y="83"/>
                    <a:pt x="15" y="75"/>
                  </a:cubicBezTo>
                  <a:cubicBezTo>
                    <a:pt x="14" y="74"/>
                    <a:pt x="13" y="73"/>
                    <a:pt x="11" y="73"/>
                  </a:cubicBezTo>
                  <a:cubicBezTo>
                    <a:pt x="10" y="80"/>
                    <a:pt x="7" y="85"/>
                    <a:pt x="2" y="90"/>
                  </a:cubicBezTo>
                  <a:cubicBezTo>
                    <a:pt x="3" y="91"/>
                    <a:pt x="4" y="92"/>
                    <a:pt x="5" y="93"/>
                  </a:cubicBezTo>
                  <a:cubicBezTo>
                    <a:pt x="11" y="84"/>
                    <a:pt x="14" y="67"/>
                    <a:pt x="27" y="67"/>
                  </a:cubicBezTo>
                  <a:cubicBezTo>
                    <a:pt x="26" y="66"/>
                    <a:pt x="26" y="65"/>
                    <a:pt x="25" y="65"/>
                  </a:cubicBezTo>
                  <a:cubicBezTo>
                    <a:pt x="24" y="70"/>
                    <a:pt x="21" y="78"/>
                    <a:pt x="12" y="75"/>
                  </a:cubicBezTo>
                  <a:cubicBezTo>
                    <a:pt x="13" y="75"/>
                    <a:pt x="13" y="76"/>
                    <a:pt x="13" y="77"/>
                  </a:cubicBezTo>
                  <a:cubicBezTo>
                    <a:pt x="17" y="69"/>
                    <a:pt x="26" y="66"/>
                    <a:pt x="33" y="62"/>
                  </a:cubicBezTo>
                  <a:cubicBezTo>
                    <a:pt x="33" y="61"/>
                    <a:pt x="32" y="60"/>
                    <a:pt x="31" y="58"/>
                  </a:cubicBezTo>
                  <a:cubicBezTo>
                    <a:pt x="27" y="61"/>
                    <a:pt x="24" y="61"/>
                    <a:pt x="19" y="62"/>
                  </a:cubicBezTo>
                  <a:cubicBezTo>
                    <a:pt x="20" y="63"/>
                    <a:pt x="20" y="64"/>
                    <a:pt x="20" y="66"/>
                  </a:cubicBezTo>
                  <a:cubicBezTo>
                    <a:pt x="23" y="64"/>
                    <a:pt x="26" y="62"/>
                    <a:pt x="29" y="61"/>
                  </a:cubicBezTo>
                  <a:cubicBezTo>
                    <a:pt x="31" y="61"/>
                    <a:pt x="31" y="57"/>
                    <a:pt x="29" y="57"/>
                  </a:cubicBezTo>
                  <a:cubicBezTo>
                    <a:pt x="25" y="57"/>
                    <a:pt x="23" y="57"/>
                    <a:pt x="20" y="58"/>
                  </a:cubicBezTo>
                  <a:cubicBezTo>
                    <a:pt x="19" y="58"/>
                    <a:pt x="18" y="59"/>
                    <a:pt x="18" y="60"/>
                  </a:cubicBezTo>
                  <a:cubicBezTo>
                    <a:pt x="20" y="64"/>
                    <a:pt x="18" y="67"/>
                    <a:pt x="13" y="69"/>
                  </a:cubicBezTo>
                  <a:cubicBezTo>
                    <a:pt x="14" y="69"/>
                    <a:pt x="15" y="70"/>
                    <a:pt x="16" y="70"/>
                  </a:cubicBezTo>
                  <a:cubicBezTo>
                    <a:pt x="17" y="68"/>
                    <a:pt x="18" y="66"/>
                    <a:pt x="18" y="63"/>
                  </a:cubicBezTo>
                  <a:cubicBezTo>
                    <a:pt x="17" y="63"/>
                    <a:pt x="16" y="62"/>
                    <a:pt x="15" y="62"/>
                  </a:cubicBezTo>
                  <a:cubicBezTo>
                    <a:pt x="15" y="63"/>
                    <a:pt x="15" y="65"/>
                    <a:pt x="15" y="66"/>
                  </a:cubicBezTo>
                  <a:cubicBezTo>
                    <a:pt x="16" y="66"/>
                    <a:pt x="18" y="65"/>
                    <a:pt x="19" y="65"/>
                  </a:cubicBezTo>
                  <a:cubicBezTo>
                    <a:pt x="18" y="63"/>
                    <a:pt x="20" y="62"/>
                    <a:pt x="22" y="61"/>
                  </a:cubicBezTo>
                  <a:cubicBezTo>
                    <a:pt x="21" y="60"/>
                    <a:pt x="20" y="59"/>
                    <a:pt x="19" y="59"/>
                  </a:cubicBezTo>
                  <a:cubicBezTo>
                    <a:pt x="18" y="59"/>
                    <a:pt x="17" y="60"/>
                    <a:pt x="16" y="60"/>
                  </a:cubicBezTo>
                  <a:cubicBezTo>
                    <a:pt x="16" y="61"/>
                    <a:pt x="17" y="62"/>
                    <a:pt x="18" y="63"/>
                  </a:cubicBezTo>
                  <a:cubicBezTo>
                    <a:pt x="20" y="60"/>
                    <a:pt x="22" y="58"/>
                    <a:pt x="26" y="56"/>
                  </a:cubicBezTo>
                  <a:cubicBezTo>
                    <a:pt x="28" y="56"/>
                    <a:pt x="28" y="53"/>
                    <a:pt x="26" y="52"/>
                  </a:cubicBezTo>
                  <a:cubicBezTo>
                    <a:pt x="23" y="52"/>
                    <a:pt x="20" y="52"/>
                    <a:pt x="17" y="52"/>
                  </a:cubicBezTo>
                  <a:cubicBezTo>
                    <a:pt x="17" y="53"/>
                    <a:pt x="17" y="54"/>
                    <a:pt x="17" y="56"/>
                  </a:cubicBezTo>
                  <a:cubicBezTo>
                    <a:pt x="20" y="55"/>
                    <a:pt x="23" y="54"/>
                    <a:pt x="26" y="53"/>
                  </a:cubicBezTo>
                  <a:cubicBezTo>
                    <a:pt x="29" y="52"/>
                    <a:pt x="28" y="49"/>
                    <a:pt x="26" y="49"/>
                  </a:cubicBezTo>
                  <a:cubicBezTo>
                    <a:pt x="23" y="49"/>
                    <a:pt x="21" y="49"/>
                    <a:pt x="19" y="49"/>
                  </a:cubicBezTo>
                  <a:cubicBezTo>
                    <a:pt x="19" y="50"/>
                    <a:pt x="20" y="51"/>
                    <a:pt x="20" y="52"/>
                  </a:cubicBezTo>
                  <a:cubicBezTo>
                    <a:pt x="22" y="52"/>
                    <a:pt x="23" y="51"/>
                    <a:pt x="25" y="50"/>
                  </a:cubicBezTo>
                  <a:cubicBezTo>
                    <a:pt x="26" y="49"/>
                    <a:pt x="26" y="46"/>
                    <a:pt x="24" y="46"/>
                  </a:cubicBezTo>
                  <a:cubicBezTo>
                    <a:pt x="22" y="46"/>
                    <a:pt x="20" y="46"/>
                    <a:pt x="18" y="46"/>
                  </a:cubicBezTo>
                  <a:cubicBezTo>
                    <a:pt x="18" y="48"/>
                    <a:pt x="18" y="49"/>
                    <a:pt x="19" y="50"/>
                  </a:cubicBezTo>
                  <a:cubicBezTo>
                    <a:pt x="23" y="49"/>
                    <a:pt x="26" y="48"/>
                    <a:pt x="30" y="46"/>
                  </a:cubicBezTo>
                  <a:cubicBezTo>
                    <a:pt x="32" y="45"/>
                    <a:pt x="31" y="42"/>
                    <a:pt x="29" y="42"/>
                  </a:cubicBezTo>
                  <a:cubicBezTo>
                    <a:pt x="27" y="42"/>
                    <a:pt x="24" y="42"/>
                    <a:pt x="22" y="42"/>
                  </a:cubicBezTo>
                  <a:cubicBezTo>
                    <a:pt x="22" y="43"/>
                    <a:pt x="22" y="45"/>
                    <a:pt x="23" y="46"/>
                  </a:cubicBezTo>
                  <a:cubicBezTo>
                    <a:pt x="24" y="45"/>
                    <a:pt x="26" y="45"/>
                    <a:pt x="28" y="45"/>
                  </a:cubicBezTo>
                  <a:cubicBezTo>
                    <a:pt x="30" y="44"/>
                    <a:pt x="30" y="41"/>
                    <a:pt x="28" y="41"/>
                  </a:cubicBezTo>
                  <a:cubicBezTo>
                    <a:pt x="26" y="40"/>
                    <a:pt x="24" y="40"/>
                    <a:pt x="22" y="39"/>
                  </a:cubicBezTo>
                  <a:cubicBezTo>
                    <a:pt x="22" y="40"/>
                    <a:pt x="22" y="42"/>
                    <a:pt x="21" y="43"/>
                  </a:cubicBezTo>
                  <a:cubicBezTo>
                    <a:pt x="24" y="43"/>
                    <a:pt x="26" y="42"/>
                    <a:pt x="28" y="42"/>
                  </a:cubicBezTo>
                  <a:cubicBezTo>
                    <a:pt x="31" y="42"/>
                    <a:pt x="31" y="39"/>
                    <a:pt x="29" y="38"/>
                  </a:cubicBezTo>
                  <a:cubicBezTo>
                    <a:pt x="27" y="38"/>
                    <a:pt x="24" y="37"/>
                    <a:pt x="22" y="37"/>
                  </a:cubicBezTo>
                  <a:cubicBezTo>
                    <a:pt x="22" y="38"/>
                    <a:pt x="22" y="40"/>
                    <a:pt x="22" y="41"/>
                  </a:cubicBezTo>
                  <a:cubicBezTo>
                    <a:pt x="25" y="40"/>
                    <a:pt x="27" y="40"/>
                    <a:pt x="30" y="40"/>
                  </a:cubicBezTo>
                  <a:cubicBezTo>
                    <a:pt x="32" y="39"/>
                    <a:pt x="33" y="36"/>
                    <a:pt x="30" y="36"/>
                  </a:cubicBezTo>
                  <a:cubicBezTo>
                    <a:pt x="29" y="35"/>
                    <a:pt x="27" y="35"/>
                    <a:pt x="25" y="34"/>
                  </a:cubicBezTo>
                  <a:cubicBezTo>
                    <a:pt x="25" y="36"/>
                    <a:pt x="25" y="37"/>
                    <a:pt x="25" y="38"/>
                  </a:cubicBezTo>
                  <a:cubicBezTo>
                    <a:pt x="27" y="38"/>
                    <a:pt x="29" y="38"/>
                    <a:pt x="30" y="38"/>
                  </a:cubicBezTo>
                  <a:cubicBezTo>
                    <a:pt x="32" y="38"/>
                    <a:pt x="33" y="34"/>
                    <a:pt x="31" y="34"/>
                  </a:cubicBezTo>
                  <a:cubicBezTo>
                    <a:pt x="28" y="33"/>
                    <a:pt x="27" y="33"/>
                    <a:pt x="24" y="33"/>
                  </a:cubicBezTo>
                  <a:cubicBezTo>
                    <a:pt x="24" y="34"/>
                    <a:pt x="25" y="35"/>
                    <a:pt x="25" y="37"/>
                  </a:cubicBezTo>
                  <a:cubicBezTo>
                    <a:pt x="27" y="36"/>
                    <a:pt x="29" y="35"/>
                    <a:pt x="31" y="34"/>
                  </a:cubicBezTo>
                  <a:cubicBezTo>
                    <a:pt x="32" y="33"/>
                    <a:pt x="32" y="31"/>
                    <a:pt x="30" y="30"/>
                  </a:cubicBezTo>
                  <a:cubicBezTo>
                    <a:pt x="29" y="30"/>
                    <a:pt x="29" y="29"/>
                    <a:pt x="28" y="29"/>
                  </a:cubicBezTo>
                  <a:cubicBezTo>
                    <a:pt x="28" y="30"/>
                    <a:pt x="27" y="31"/>
                    <a:pt x="27" y="33"/>
                  </a:cubicBezTo>
                  <a:cubicBezTo>
                    <a:pt x="29" y="32"/>
                    <a:pt x="31" y="31"/>
                    <a:pt x="33" y="30"/>
                  </a:cubicBezTo>
                  <a:cubicBezTo>
                    <a:pt x="34" y="30"/>
                    <a:pt x="35" y="27"/>
                    <a:pt x="33" y="27"/>
                  </a:cubicBezTo>
                  <a:cubicBezTo>
                    <a:pt x="30" y="26"/>
                    <a:pt x="30" y="26"/>
                    <a:pt x="28" y="26"/>
                  </a:cubicBezTo>
                  <a:cubicBezTo>
                    <a:pt x="28" y="27"/>
                    <a:pt x="29" y="29"/>
                    <a:pt x="29" y="30"/>
                  </a:cubicBezTo>
                  <a:cubicBezTo>
                    <a:pt x="30" y="29"/>
                    <a:pt x="32" y="29"/>
                    <a:pt x="33" y="29"/>
                  </a:cubicBezTo>
                  <a:cubicBezTo>
                    <a:pt x="35" y="28"/>
                    <a:pt x="35" y="24"/>
                    <a:pt x="32" y="25"/>
                  </a:cubicBezTo>
                  <a:cubicBezTo>
                    <a:pt x="31" y="24"/>
                    <a:pt x="30" y="24"/>
                    <a:pt x="29" y="24"/>
                  </a:cubicBezTo>
                  <a:cubicBezTo>
                    <a:pt x="29" y="26"/>
                    <a:pt x="29" y="27"/>
                    <a:pt x="29" y="28"/>
                  </a:cubicBezTo>
                  <a:cubicBezTo>
                    <a:pt x="32" y="27"/>
                    <a:pt x="35" y="25"/>
                    <a:pt x="37" y="24"/>
                  </a:cubicBezTo>
                  <a:cubicBezTo>
                    <a:pt x="39" y="23"/>
                    <a:pt x="38" y="20"/>
                    <a:pt x="36" y="20"/>
                  </a:cubicBezTo>
                  <a:cubicBezTo>
                    <a:pt x="33" y="20"/>
                    <a:pt x="30" y="20"/>
                    <a:pt x="27" y="20"/>
                  </a:cubicBezTo>
                  <a:cubicBezTo>
                    <a:pt x="28" y="21"/>
                    <a:pt x="28" y="23"/>
                    <a:pt x="28" y="24"/>
                  </a:cubicBezTo>
                  <a:cubicBezTo>
                    <a:pt x="31" y="23"/>
                    <a:pt x="33" y="23"/>
                    <a:pt x="36" y="23"/>
                  </a:cubicBezTo>
                  <a:cubicBezTo>
                    <a:pt x="39" y="22"/>
                    <a:pt x="39" y="19"/>
                    <a:pt x="36" y="19"/>
                  </a:cubicBezTo>
                  <a:cubicBezTo>
                    <a:pt x="34" y="19"/>
                    <a:pt x="31" y="18"/>
                    <a:pt x="29" y="18"/>
                  </a:cubicBezTo>
                  <a:cubicBezTo>
                    <a:pt x="30" y="20"/>
                    <a:pt x="30" y="21"/>
                    <a:pt x="30" y="22"/>
                  </a:cubicBezTo>
                  <a:cubicBezTo>
                    <a:pt x="33" y="21"/>
                    <a:pt x="36" y="19"/>
                    <a:pt x="39" y="18"/>
                  </a:cubicBezTo>
                  <a:cubicBezTo>
                    <a:pt x="41" y="18"/>
                    <a:pt x="41" y="14"/>
                    <a:pt x="38" y="14"/>
                  </a:cubicBezTo>
                  <a:cubicBezTo>
                    <a:pt x="36" y="14"/>
                    <a:pt x="33" y="14"/>
                    <a:pt x="30" y="14"/>
                  </a:cubicBezTo>
                  <a:cubicBezTo>
                    <a:pt x="31" y="15"/>
                    <a:pt x="31" y="16"/>
                    <a:pt x="31" y="18"/>
                  </a:cubicBezTo>
                  <a:cubicBezTo>
                    <a:pt x="34" y="17"/>
                    <a:pt x="37" y="16"/>
                    <a:pt x="40" y="15"/>
                  </a:cubicBezTo>
                  <a:cubicBezTo>
                    <a:pt x="42" y="15"/>
                    <a:pt x="42" y="12"/>
                    <a:pt x="40" y="11"/>
                  </a:cubicBezTo>
                  <a:cubicBezTo>
                    <a:pt x="38" y="10"/>
                    <a:pt x="36" y="10"/>
                    <a:pt x="33" y="10"/>
                  </a:cubicBezTo>
                  <a:cubicBezTo>
                    <a:pt x="34" y="11"/>
                    <a:pt x="34" y="12"/>
                    <a:pt x="34" y="13"/>
                  </a:cubicBezTo>
                  <a:cubicBezTo>
                    <a:pt x="36" y="13"/>
                    <a:pt x="38" y="12"/>
                    <a:pt x="40" y="11"/>
                  </a:cubicBezTo>
                  <a:cubicBezTo>
                    <a:pt x="42" y="11"/>
                    <a:pt x="42" y="8"/>
                    <a:pt x="41" y="7"/>
                  </a:cubicBezTo>
                  <a:cubicBezTo>
                    <a:pt x="38" y="6"/>
                    <a:pt x="36" y="5"/>
                    <a:pt x="33" y="4"/>
                  </a:cubicBezTo>
                  <a:cubicBezTo>
                    <a:pt x="33" y="5"/>
                    <a:pt x="33" y="6"/>
                    <a:pt x="33" y="7"/>
                  </a:cubicBezTo>
                  <a:cubicBezTo>
                    <a:pt x="34" y="6"/>
                    <a:pt x="35" y="6"/>
                    <a:pt x="36" y="5"/>
                  </a:cubicBezTo>
                  <a:cubicBezTo>
                    <a:pt x="39" y="4"/>
                    <a:pt x="37" y="0"/>
                    <a:pt x="34" y="2"/>
                  </a:cubicBezTo>
                  <a:cubicBezTo>
                    <a:pt x="33" y="2"/>
                    <a:pt x="32" y="3"/>
                    <a:pt x="31" y="4"/>
                  </a:cubicBezTo>
                  <a:cubicBezTo>
                    <a:pt x="30" y="4"/>
                    <a:pt x="30" y="6"/>
                    <a:pt x="31" y="7"/>
                  </a:cubicBezTo>
                  <a:cubicBezTo>
                    <a:pt x="34" y="8"/>
                    <a:pt x="36" y="10"/>
                    <a:pt x="39" y="11"/>
                  </a:cubicBezTo>
                  <a:cubicBezTo>
                    <a:pt x="39" y="10"/>
                    <a:pt x="39" y="8"/>
                    <a:pt x="39" y="7"/>
                  </a:cubicBezTo>
                  <a:cubicBezTo>
                    <a:pt x="37" y="8"/>
                    <a:pt x="35" y="9"/>
                    <a:pt x="32" y="10"/>
                  </a:cubicBezTo>
                  <a:cubicBezTo>
                    <a:pt x="30" y="11"/>
                    <a:pt x="32" y="14"/>
                    <a:pt x="33" y="14"/>
                  </a:cubicBezTo>
                  <a:cubicBezTo>
                    <a:pt x="35" y="14"/>
                    <a:pt x="37" y="14"/>
                    <a:pt x="39" y="15"/>
                  </a:cubicBezTo>
                  <a:cubicBezTo>
                    <a:pt x="39" y="14"/>
                    <a:pt x="39" y="12"/>
                    <a:pt x="39" y="11"/>
                  </a:cubicBezTo>
                  <a:cubicBezTo>
                    <a:pt x="36" y="12"/>
                    <a:pt x="33" y="13"/>
                    <a:pt x="30" y="14"/>
                  </a:cubicBezTo>
                  <a:cubicBezTo>
                    <a:pt x="28" y="14"/>
                    <a:pt x="28" y="18"/>
                    <a:pt x="30" y="18"/>
                  </a:cubicBezTo>
                  <a:cubicBezTo>
                    <a:pt x="33" y="18"/>
                    <a:pt x="36" y="18"/>
                    <a:pt x="38" y="18"/>
                  </a:cubicBezTo>
                  <a:cubicBezTo>
                    <a:pt x="38" y="17"/>
                    <a:pt x="38" y="16"/>
                    <a:pt x="38" y="14"/>
                  </a:cubicBezTo>
                  <a:cubicBezTo>
                    <a:pt x="34" y="15"/>
                    <a:pt x="31" y="17"/>
                    <a:pt x="28" y="19"/>
                  </a:cubicBezTo>
                  <a:cubicBezTo>
                    <a:pt x="26" y="19"/>
                    <a:pt x="27" y="22"/>
                    <a:pt x="29" y="22"/>
                  </a:cubicBezTo>
                  <a:cubicBezTo>
                    <a:pt x="31" y="22"/>
                    <a:pt x="34" y="23"/>
                    <a:pt x="36" y="23"/>
                  </a:cubicBezTo>
                  <a:cubicBezTo>
                    <a:pt x="36" y="21"/>
                    <a:pt x="36" y="20"/>
                    <a:pt x="36" y="19"/>
                  </a:cubicBezTo>
                  <a:cubicBezTo>
                    <a:pt x="33" y="19"/>
                    <a:pt x="30" y="19"/>
                    <a:pt x="27" y="20"/>
                  </a:cubicBezTo>
                  <a:cubicBezTo>
                    <a:pt x="25" y="20"/>
                    <a:pt x="25" y="24"/>
                    <a:pt x="27" y="24"/>
                  </a:cubicBezTo>
                  <a:cubicBezTo>
                    <a:pt x="30" y="24"/>
                    <a:pt x="33" y="24"/>
                    <a:pt x="36" y="24"/>
                  </a:cubicBezTo>
                  <a:cubicBezTo>
                    <a:pt x="36" y="23"/>
                    <a:pt x="36" y="22"/>
                    <a:pt x="35" y="20"/>
                  </a:cubicBezTo>
                  <a:cubicBezTo>
                    <a:pt x="33" y="22"/>
                    <a:pt x="30" y="23"/>
                    <a:pt x="27" y="25"/>
                  </a:cubicBezTo>
                  <a:cubicBezTo>
                    <a:pt x="26" y="25"/>
                    <a:pt x="26" y="28"/>
                    <a:pt x="28" y="28"/>
                  </a:cubicBezTo>
                  <a:cubicBezTo>
                    <a:pt x="30" y="29"/>
                    <a:pt x="30" y="29"/>
                    <a:pt x="32" y="29"/>
                  </a:cubicBezTo>
                  <a:cubicBezTo>
                    <a:pt x="32" y="27"/>
                    <a:pt x="32" y="26"/>
                    <a:pt x="32" y="25"/>
                  </a:cubicBezTo>
                  <a:cubicBezTo>
                    <a:pt x="30" y="25"/>
                    <a:pt x="29" y="26"/>
                    <a:pt x="27" y="26"/>
                  </a:cubicBezTo>
                  <a:cubicBezTo>
                    <a:pt x="25" y="27"/>
                    <a:pt x="26" y="30"/>
                    <a:pt x="28" y="30"/>
                  </a:cubicBezTo>
                  <a:cubicBezTo>
                    <a:pt x="29" y="30"/>
                    <a:pt x="30" y="30"/>
                    <a:pt x="31" y="30"/>
                  </a:cubicBezTo>
                  <a:cubicBezTo>
                    <a:pt x="31" y="29"/>
                    <a:pt x="31" y="28"/>
                    <a:pt x="31" y="27"/>
                  </a:cubicBezTo>
                  <a:cubicBezTo>
                    <a:pt x="30" y="27"/>
                    <a:pt x="28" y="28"/>
                    <a:pt x="26" y="29"/>
                  </a:cubicBezTo>
                  <a:cubicBezTo>
                    <a:pt x="24" y="29"/>
                    <a:pt x="24" y="31"/>
                    <a:pt x="26" y="32"/>
                  </a:cubicBezTo>
                  <a:cubicBezTo>
                    <a:pt x="27" y="33"/>
                    <a:pt x="27" y="33"/>
                    <a:pt x="29" y="34"/>
                  </a:cubicBezTo>
                  <a:cubicBezTo>
                    <a:pt x="29" y="33"/>
                    <a:pt x="29" y="32"/>
                    <a:pt x="29" y="30"/>
                  </a:cubicBezTo>
                  <a:cubicBezTo>
                    <a:pt x="27" y="31"/>
                    <a:pt x="25" y="32"/>
                    <a:pt x="24" y="33"/>
                  </a:cubicBezTo>
                  <a:cubicBezTo>
                    <a:pt x="22" y="34"/>
                    <a:pt x="22" y="37"/>
                    <a:pt x="24" y="37"/>
                  </a:cubicBezTo>
                  <a:cubicBezTo>
                    <a:pt x="26" y="37"/>
                    <a:pt x="28" y="37"/>
                    <a:pt x="30" y="38"/>
                  </a:cubicBezTo>
                  <a:cubicBezTo>
                    <a:pt x="30" y="36"/>
                    <a:pt x="30" y="35"/>
                    <a:pt x="30" y="34"/>
                  </a:cubicBezTo>
                  <a:cubicBezTo>
                    <a:pt x="27" y="34"/>
                    <a:pt x="27" y="34"/>
                    <a:pt x="24" y="34"/>
                  </a:cubicBezTo>
                  <a:cubicBezTo>
                    <a:pt x="22" y="35"/>
                    <a:pt x="22" y="38"/>
                    <a:pt x="24" y="38"/>
                  </a:cubicBezTo>
                  <a:cubicBezTo>
                    <a:pt x="26" y="39"/>
                    <a:pt x="27" y="39"/>
                    <a:pt x="29" y="40"/>
                  </a:cubicBezTo>
                  <a:cubicBezTo>
                    <a:pt x="29" y="38"/>
                    <a:pt x="30" y="37"/>
                    <a:pt x="30" y="36"/>
                  </a:cubicBezTo>
                  <a:cubicBezTo>
                    <a:pt x="27" y="36"/>
                    <a:pt x="24" y="36"/>
                    <a:pt x="21" y="37"/>
                  </a:cubicBezTo>
                  <a:cubicBezTo>
                    <a:pt x="19" y="38"/>
                    <a:pt x="20" y="41"/>
                    <a:pt x="22" y="41"/>
                  </a:cubicBezTo>
                  <a:cubicBezTo>
                    <a:pt x="24" y="41"/>
                    <a:pt x="26" y="41"/>
                    <a:pt x="28" y="42"/>
                  </a:cubicBezTo>
                  <a:cubicBezTo>
                    <a:pt x="28" y="41"/>
                    <a:pt x="28" y="39"/>
                    <a:pt x="28" y="38"/>
                  </a:cubicBezTo>
                  <a:cubicBezTo>
                    <a:pt x="26" y="38"/>
                    <a:pt x="24" y="39"/>
                    <a:pt x="21" y="39"/>
                  </a:cubicBezTo>
                  <a:cubicBezTo>
                    <a:pt x="19" y="39"/>
                    <a:pt x="18" y="42"/>
                    <a:pt x="21" y="43"/>
                  </a:cubicBezTo>
                  <a:cubicBezTo>
                    <a:pt x="23" y="43"/>
                    <a:pt x="25" y="44"/>
                    <a:pt x="27" y="45"/>
                  </a:cubicBezTo>
                  <a:cubicBezTo>
                    <a:pt x="27" y="43"/>
                    <a:pt x="27" y="42"/>
                    <a:pt x="27" y="41"/>
                  </a:cubicBezTo>
                  <a:cubicBezTo>
                    <a:pt x="25" y="41"/>
                    <a:pt x="23" y="42"/>
                    <a:pt x="21" y="42"/>
                  </a:cubicBezTo>
                  <a:cubicBezTo>
                    <a:pt x="19" y="42"/>
                    <a:pt x="20" y="46"/>
                    <a:pt x="22" y="46"/>
                  </a:cubicBezTo>
                  <a:cubicBezTo>
                    <a:pt x="24" y="46"/>
                    <a:pt x="27" y="46"/>
                    <a:pt x="29" y="46"/>
                  </a:cubicBezTo>
                  <a:cubicBezTo>
                    <a:pt x="28" y="45"/>
                    <a:pt x="28" y="44"/>
                    <a:pt x="28" y="42"/>
                  </a:cubicBezTo>
                  <a:cubicBezTo>
                    <a:pt x="24" y="44"/>
                    <a:pt x="21" y="45"/>
                    <a:pt x="18" y="47"/>
                  </a:cubicBezTo>
                  <a:cubicBezTo>
                    <a:pt x="15" y="47"/>
                    <a:pt x="16" y="50"/>
                    <a:pt x="18" y="50"/>
                  </a:cubicBezTo>
                  <a:cubicBezTo>
                    <a:pt x="20" y="50"/>
                    <a:pt x="22" y="50"/>
                    <a:pt x="24" y="50"/>
                  </a:cubicBezTo>
                  <a:cubicBezTo>
                    <a:pt x="23" y="49"/>
                    <a:pt x="23" y="48"/>
                    <a:pt x="23" y="47"/>
                  </a:cubicBezTo>
                  <a:cubicBezTo>
                    <a:pt x="21" y="47"/>
                    <a:pt x="20" y="48"/>
                    <a:pt x="18" y="49"/>
                  </a:cubicBezTo>
                  <a:cubicBezTo>
                    <a:pt x="16" y="50"/>
                    <a:pt x="17" y="53"/>
                    <a:pt x="19" y="53"/>
                  </a:cubicBezTo>
                  <a:cubicBezTo>
                    <a:pt x="21" y="53"/>
                    <a:pt x="23" y="53"/>
                    <a:pt x="26" y="53"/>
                  </a:cubicBezTo>
                  <a:cubicBezTo>
                    <a:pt x="26" y="52"/>
                    <a:pt x="25" y="50"/>
                    <a:pt x="25" y="49"/>
                  </a:cubicBezTo>
                  <a:cubicBezTo>
                    <a:pt x="22" y="50"/>
                    <a:pt x="19" y="51"/>
                    <a:pt x="16" y="52"/>
                  </a:cubicBezTo>
                  <a:cubicBezTo>
                    <a:pt x="14" y="52"/>
                    <a:pt x="15" y="55"/>
                    <a:pt x="17" y="56"/>
                  </a:cubicBezTo>
                  <a:cubicBezTo>
                    <a:pt x="20" y="56"/>
                    <a:pt x="23" y="56"/>
                    <a:pt x="26" y="56"/>
                  </a:cubicBezTo>
                  <a:cubicBezTo>
                    <a:pt x="25" y="55"/>
                    <a:pt x="25" y="54"/>
                    <a:pt x="25" y="52"/>
                  </a:cubicBezTo>
                  <a:cubicBezTo>
                    <a:pt x="18" y="55"/>
                    <a:pt x="18" y="55"/>
                    <a:pt x="14" y="61"/>
                  </a:cubicBezTo>
                  <a:cubicBezTo>
                    <a:pt x="14" y="63"/>
                    <a:pt x="15" y="65"/>
                    <a:pt x="17" y="64"/>
                  </a:cubicBezTo>
                  <a:cubicBezTo>
                    <a:pt x="19" y="63"/>
                    <a:pt x="19" y="63"/>
                    <a:pt x="22" y="61"/>
                  </a:cubicBezTo>
                  <a:cubicBezTo>
                    <a:pt x="24" y="60"/>
                    <a:pt x="21" y="57"/>
                    <a:pt x="19" y="59"/>
                  </a:cubicBezTo>
                  <a:cubicBezTo>
                    <a:pt x="15" y="62"/>
                    <a:pt x="13" y="62"/>
                    <a:pt x="15" y="67"/>
                  </a:cubicBezTo>
                  <a:cubicBezTo>
                    <a:pt x="16" y="69"/>
                    <a:pt x="19" y="68"/>
                    <a:pt x="19" y="66"/>
                  </a:cubicBezTo>
                  <a:cubicBezTo>
                    <a:pt x="19" y="65"/>
                    <a:pt x="19" y="63"/>
                    <a:pt x="19" y="62"/>
                  </a:cubicBezTo>
                  <a:cubicBezTo>
                    <a:pt x="19" y="60"/>
                    <a:pt x="17" y="59"/>
                    <a:pt x="15" y="60"/>
                  </a:cubicBezTo>
                  <a:cubicBezTo>
                    <a:pt x="12" y="64"/>
                    <a:pt x="11" y="67"/>
                    <a:pt x="12" y="71"/>
                  </a:cubicBezTo>
                  <a:cubicBezTo>
                    <a:pt x="12" y="72"/>
                    <a:pt x="14" y="73"/>
                    <a:pt x="15" y="73"/>
                  </a:cubicBezTo>
                  <a:cubicBezTo>
                    <a:pt x="21" y="72"/>
                    <a:pt x="24" y="66"/>
                    <a:pt x="22" y="59"/>
                  </a:cubicBezTo>
                  <a:cubicBezTo>
                    <a:pt x="22" y="60"/>
                    <a:pt x="21" y="61"/>
                    <a:pt x="21" y="62"/>
                  </a:cubicBezTo>
                  <a:cubicBezTo>
                    <a:pt x="23" y="61"/>
                    <a:pt x="26" y="61"/>
                    <a:pt x="29" y="61"/>
                  </a:cubicBezTo>
                  <a:cubicBezTo>
                    <a:pt x="28" y="60"/>
                    <a:pt x="28" y="59"/>
                    <a:pt x="28" y="57"/>
                  </a:cubicBezTo>
                  <a:cubicBezTo>
                    <a:pt x="24" y="58"/>
                    <a:pt x="21" y="60"/>
                    <a:pt x="18" y="62"/>
                  </a:cubicBezTo>
                  <a:cubicBezTo>
                    <a:pt x="17" y="63"/>
                    <a:pt x="17" y="66"/>
                    <a:pt x="19" y="66"/>
                  </a:cubicBezTo>
                  <a:cubicBezTo>
                    <a:pt x="24" y="65"/>
                    <a:pt x="29" y="64"/>
                    <a:pt x="33" y="62"/>
                  </a:cubicBezTo>
                  <a:cubicBezTo>
                    <a:pt x="36" y="61"/>
                    <a:pt x="34" y="57"/>
                    <a:pt x="31" y="58"/>
                  </a:cubicBezTo>
                  <a:cubicBezTo>
                    <a:pt x="23" y="62"/>
                    <a:pt x="13" y="66"/>
                    <a:pt x="10" y="75"/>
                  </a:cubicBezTo>
                  <a:cubicBezTo>
                    <a:pt x="9" y="76"/>
                    <a:pt x="9" y="78"/>
                    <a:pt x="10" y="78"/>
                  </a:cubicBezTo>
                  <a:cubicBezTo>
                    <a:pt x="20" y="82"/>
                    <a:pt x="27" y="75"/>
                    <a:pt x="29" y="66"/>
                  </a:cubicBezTo>
                  <a:cubicBezTo>
                    <a:pt x="29" y="64"/>
                    <a:pt x="28" y="63"/>
                    <a:pt x="27" y="63"/>
                  </a:cubicBezTo>
                  <a:cubicBezTo>
                    <a:pt x="12" y="63"/>
                    <a:pt x="9" y="80"/>
                    <a:pt x="2" y="91"/>
                  </a:cubicBezTo>
                  <a:cubicBezTo>
                    <a:pt x="0" y="92"/>
                    <a:pt x="3" y="94"/>
                    <a:pt x="5" y="93"/>
                  </a:cubicBezTo>
                  <a:cubicBezTo>
                    <a:pt x="11" y="88"/>
                    <a:pt x="14" y="82"/>
                    <a:pt x="15" y="74"/>
                  </a:cubicBezTo>
                  <a:cubicBezTo>
                    <a:pt x="16" y="72"/>
                    <a:pt x="13" y="70"/>
                    <a:pt x="12" y="72"/>
                  </a:cubicBezTo>
                  <a:cubicBezTo>
                    <a:pt x="4" y="81"/>
                    <a:pt x="6" y="90"/>
                    <a:pt x="4" y="101"/>
                  </a:cubicBezTo>
                  <a:cubicBezTo>
                    <a:pt x="3" y="103"/>
                    <a:pt x="5" y="104"/>
                    <a:pt x="7" y="103"/>
                  </a:cubicBezTo>
                  <a:cubicBezTo>
                    <a:pt x="14" y="98"/>
                    <a:pt x="11" y="88"/>
                    <a:pt x="17" y="83"/>
                  </a:cubicBezTo>
                  <a:cubicBezTo>
                    <a:pt x="27" y="76"/>
                    <a:pt x="34" y="66"/>
                    <a:pt x="43" y="56"/>
                  </a:cubicBezTo>
                  <a:cubicBezTo>
                    <a:pt x="44" y="55"/>
                    <a:pt x="42" y="52"/>
                    <a:pt x="40" y="53"/>
                  </a:cubicBezTo>
                  <a:cubicBezTo>
                    <a:pt x="34" y="58"/>
                    <a:pt x="26" y="62"/>
                    <a:pt x="19" y="66"/>
                  </a:cubicBezTo>
                  <a:cubicBezTo>
                    <a:pt x="17" y="68"/>
                    <a:pt x="19" y="71"/>
                    <a:pt x="21" y="70"/>
                  </a:cubicBezTo>
                  <a:cubicBezTo>
                    <a:pt x="34" y="63"/>
                    <a:pt x="47" y="56"/>
                    <a:pt x="56" y="44"/>
                  </a:cubicBezTo>
                  <a:cubicBezTo>
                    <a:pt x="57" y="42"/>
                    <a:pt x="55" y="40"/>
                    <a:pt x="53" y="41"/>
                  </a:cubicBezTo>
                  <a:cubicBezTo>
                    <a:pt x="43" y="46"/>
                    <a:pt x="33" y="52"/>
                    <a:pt x="23" y="58"/>
                  </a:cubicBezTo>
                  <a:cubicBezTo>
                    <a:pt x="21" y="59"/>
                    <a:pt x="22" y="62"/>
                    <a:pt x="24" y="61"/>
                  </a:cubicBezTo>
                  <a:cubicBezTo>
                    <a:pt x="51" y="54"/>
                    <a:pt x="74" y="40"/>
                    <a:pt x="97" y="26"/>
                  </a:cubicBezTo>
                  <a:cubicBezTo>
                    <a:pt x="100" y="24"/>
                    <a:pt x="98" y="21"/>
                    <a:pt x="95" y="22"/>
                  </a:cubicBezTo>
                  <a:cubicBezTo>
                    <a:pt x="79" y="30"/>
                    <a:pt x="64" y="42"/>
                    <a:pt x="45" y="44"/>
                  </a:cubicBezTo>
                  <a:cubicBezTo>
                    <a:pt x="45" y="46"/>
                    <a:pt x="46" y="47"/>
                    <a:pt x="46" y="48"/>
                  </a:cubicBezTo>
                  <a:cubicBezTo>
                    <a:pt x="68" y="39"/>
                    <a:pt x="96" y="34"/>
                    <a:pt x="112" y="15"/>
                  </a:cubicBezTo>
                  <a:cubicBezTo>
                    <a:pt x="113" y="14"/>
                    <a:pt x="112" y="11"/>
                    <a:pt x="111" y="12"/>
                  </a:cubicBezTo>
                  <a:cubicBezTo>
                    <a:pt x="89" y="14"/>
                    <a:pt x="70" y="26"/>
                    <a:pt x="49" y="30"/>
                  </a:cubicBezTo>
                  <a:cubicBezTo>
                    <a:pt x="50" y="31"/>
                    <a:pt x="50" y="32"/>
                    <a:pt x="50" y="33"/>
                  </a:cubicBezTo>
                  <a:cubicBezTo>
                    <a:pt x="69" y="26"/>
                    <a:pt x="91" y="23"/>
                    <a:pt x="108" y="10"/>
                  </a:cubicBezTo>
                  <a:cubicBezTo>
                    <a:pt x="109" y="9"/>
                    <a:pt x="108" y="7"/>
                    <a:pt x="106" y="7"/>
                  </a:cubicBezTo>
                  <a:cubicBezTo>
                    <a:pt x="93" y="6"/>
                    <a:pt x="82" y="13"/>
                    <a:pt x="71" y="17"/>
                  </a:cubicBezTo>
                  <a:cubicBezTo>
                    <a:pt x="68" y="18"/>
                    <a:pt x="69" y="22"/>
                    <a:pt x="72" y="21"/>
                  </a:cubicBezTo>
                  <a:cubicBezTo>
                    <a:pt x="86" y="16"/>
                    <a:pt x="100" y="15"/>
                    <a:pt x="114" y="12"/>
                  </a:cubicBezTo>
                  <a:cubicBezTo>
                    <a:pt x="116" y="12"/>
                    <a:pt x="115" y="8"/>
                    <a:pt x="11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4"/>
            <p:cNvSpPr>
              <a:spLocks/>
            </p:cNvSpPr>
            <p:nvPr/>
          </p:nvSpPr>
          <p:spPr bwMode="auto">
            <a:xfrm>
              <a:off x="3028" y="1736"/>
              <a:ext cx="226" cy="315"/>
            </a:xfrm>
            <a:custGeom>
              <a:avLst/>
              <a:gdLst>
                <a:gd name="T0" fmla="*/ 21 w 84"/>
                <a:gd name="T1" fmla="*/ 95 h 117"/>
                <a:gd name="T2" fmla="*/ 5 w 84"/>
                <a:gd name="T3" fmla="*/ 100 h 117"/>
                <a:gd name="T4" fmla="*/ 75 w 84"/>
                <a:gd name="T5" fmla="*/ 72 h 117"/>
                <a:gd name="T6" fmla="*/ 4 w 84"/>
                <a:gd name="T7" fmla="*/ 109 h 117"/>
                <a:gd name="T8" fmla="*/ 48 w 84"/>
                <a:gd name="T9" fmla="*/ 86 h 117"/>
                <a:gd name="T10" fmla="*/ 53 w 84"/>
                <a:gd name="T11" fmla="*/ 75 h 117"/>
                <a:gd name="T12" fmla="*/ 11 w 84"/>
                <a:gd name="T13" fmla="*/ 92 h 117"/>
                <a:gd name="T14" fmla="*/ 2 w 84"/>
                <a:gd name="T15" fmla="*/ 90 h 117"/>
                <a:gd name="T16" fmla="*/ 35 w 84"/>
                <a:gd name="T17" fmla="*/ 68 h 117"/>
                <a:gd name="T18" fmla="*/ 39 w 84"/>
                <a:gd name="T19" fmla="*/ 67 h 117"/>
                <a:gd name="T20" fmla="*/ 14 w 84"/>
                <a:gd name="T21" fmla="*/ 78 h 117"/>
                <a:gd name="T22" fmla="*/ 11 w 84"/>
                <a:gd name="T23" fmla="*/ 69 h 117"/>
                <a:gd name="T24" fmla="*/ 36 w 84"/>
                <a:gd name="T25" fmla="*/ 51 h 117"/>
                <a:gd name="T26" fmla="*/ 30 w 84"/>
                <a:gd name="T27" fmla="*/ 54 h 117"/>
                <a:gd name="T28" fmla="*/ 14 w 84"/>
                <a:gd name="T29" fmla="*/ 63 h 117"/>
                <a:gd name="T30" fmla="*/ 15 w 84"/>
                <a:gd name="T31" fmla="*/ 49 h 117"/>
                <a:gd name="T32" fmla="*/ 38 w 84"/>
                <a:gd name="T33" fmla="*/ 25 h 117"/>
                <a:gd name="T34" fmla="*/ 39 w 84"/>
                <a:gd name="T35" fmla="*/ 24 h 117"/>
                <a:gd name="T36" fmla="*/ 25 w 84"/>
                <a:gd name="T37" fmla="*/ 32 h 117"/>
                <a:gd name="T38" fmla="*/ 26 w 84"/>
                <a:gd name="T39" fmla="*/ 16 h 117"/>
                <a:gd name="T40" fmla="*/ 36 w 84"/>
                <a:gd name="T41" fmla="*/ 6 h 117"/>
                <a:gd name="T42" fmla="*/ 36 w 84"/>
                <a:gd name="T43" fmla="*/ 4 h 117"/>
                <a:gd name="T44" fmla="*/ 32 w 84"/>
                <a:gd name="T45" fmla="*/ 10 h 117"/>
                <a:gd name="T46" fmla="*/ 25 w 84"/>
                <a:gd name="T47" fmla="*/ 17 h 117"/>
                <a:gd name="T48" fmla="*/ 36 w 84"/>
                <a:gd name="T49" fmla="*/ 12 h 117"/>
                <a:gd name="T50" fmla="*/ 39 w 84"/>
                <a:gd name="T51" fmla="*/ 24 h 117"/>
                <a:gd name="T52" fmla="*/ 25 w 84"/>
                <a:gd name="T53" fmla="*/ 42 h 117"/>
                <a:gd name="T54" fmla="*/ 13 w 84"/>
                <a:gd name="T55" fmla="*/ 50 h 117"/>
                <a:gd name="T56" fmla="*/ 36 w 84"/>
                <a:gd name="T57" fmla="*/ 37 h 117"/>
                <a:gd name="T58" fmla="*/ 30 w 84"/>
                <a:gd name="T59" fmla="*/ 54 h 117"/>
                <a:gd name="T60" fmla="*/ 16 w 84"/>
                <a:gd name="T61" fmla="*/ 64 h 117"/>
                <a:gd name="T62" fmla="*/ 11 w 84"/>
                <a:gd name="T63" fmla="*/ 69 h 117"/>
                <a:gd name="T64" fmla="*/ 40 w 84"/>
                <a:gd name="T65" fmla="*/ 53 h 117"/>
                <a:gd name="T66" fmla="*/ 39 w 84"/>
                <a:gd name="T67" fmla="*/ 67 h 117"/>
                <a:gd name="T68" fmla="*/ 10 w 84"/>
                <a:gd name="T69" fmla="*/ 84 h 117"/>
                <a:gd name="T70" fmla="*/ 2 w 84"/>
                <a:gd name="T71" fmla="*/ 90 h 117"/>
                <a:gd name="T72" fmla="*/ 51 w 84"/>
                <a:gd name="T73" fmla="*/ 69 h 117"/>
                <a:gd name="T74" fmla="*/ 53 w 84"/>
                <a:gd name="T75" fmla="*/ 75 h 117"/>
                <a:gd name="T76" fmla="*/ 5 w 84"/>
                <a:gd name="T77" fmla="*/ 102 h 117"/>
                <a:gd name="T78" fmla="*/ 21 w 84"/>
                <a:gd name="T79" fmla="*/ 94 h 117"/>
                <a:gd name="T80" fmla="*/ 77 w 84"/>
                <a:gd name="T81" fmla="*/ 75 h 117"/>
                <a:gd name="T82" fmla="*/ 6 w 84"/>
                <a:gd name="T83" fmla="*/ 103 h 117"/>
                <a:gd name="T84" fmla="*/ 20 w 84"/>
                <a:gd name="T85" fmla="*/ 91 h 117"/>
                <a:gd name="T86" fmla="*/ 80 w 84"/>
                <a:gd name="T87" fmla="*/ 63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4" h="117">
                  <a:moveTo>
                    <a:pt x="80" y="63"/>
                  </a:moveTo>
                  <a:cubicBezTo>
                    <a:pt x="59" y="71"/>
                    <a:pt x="39" y="81"/>
                    <a:pt x="20" y="91"/>
                  </a:cubicBezTo>
                  <a:cubicBezTo>
                    <a:pt x="18" y="92"/>
                    <a:pt x="19" y="95"/>
                    <a:pt x="21" y="95"/>
                  </a:cubicBezTo>
                  <a:cubicBezTo>
                    <a:pt x="42" y="90"/>
                    <a:pt x="62" y="82"/>
                    <a:pt x="82" y="74"/>
                  </a:cubicBezTo>
                  <a:cubicBezTo>
                    <a:pt x="84" y="73"/>
                    <a:pt x="82" y="69"/>
                    <a:pt x="80" y="70"/>
                  </a:cubicBezTo>
                  <a:cubicBezTo>
                    <a:pt x="55" y="80"/>
                    <a:pt x="31" y="92"/>
                    <a:pt x="5" y="100"/>
                  </a:cubicBezTo>
                  <a:cubicBezTo>
                    <a:pt x="2" y="100"/>
                    <a:pt x="4" y="104"/>
                    <a:pt x="6" y="103"/>
                  </a:cubicBezTo>
                  <a:cubicBezTo>
                    <a:pt x="31" y="98"/>
                    <a:pt x="55" y="88"/>
                    <a:pt x="77" y="75"/>
                  </a:cubicBezTo>
                  <a:cubicBezTo>
                    <a:pt x="79" y="74"/>
                    <a:pt x="77" y="71"/>
                    <a:pt x="75" y="72"/>
                  </a:cubicBezTo>
                  <a:cubicBezTo>
                    <a:pt x="64" y="78"/>
                    <a:pt x="55" y="85"/>
                    <a:pt x="44" y="92"/>
                  </a:cubicBezTo>
                  <a:cubicBezTo>
                    <a:pt x="33" y="100"/>
                    <a:pt x="18" y="110"/>
                    <a:pt x="3" y="106"/>
                  </a:cubicBezTo>
                  <a:cubicBezTo>
                    <a:pt x="3" y="107"/>
                    <a:pt x="4" y="108"/>
                    <a:pt x="4" y="109"/>
                  </a:cubicBezTo>
                  <a:cubicBezTo>
                    <a:pt x="8" y="102"/>
                    <a:pt x="20" y="99"/>
                    <a:pt x="27" y="96"/>
                  </a:cubicBezTo>
                  <a:cubicBezTo>
                    <a:pt x="34" y="93"/>
                    <a:pt x="42" y="91"/>
                    <a:pt x="50" y="89"/>
                  </a:cubicBezTo>
                  <a:cubicBezTo>
                    <a:pt x="49" y="88"/>
                    <a:pt x="49" y="87"/>
                    <a:pt x="48" y="86"/>
                  </a:cubicBezTo>
                  <a:cubicBezTo>
                    <a:pt x="37" y="96"/>
                    <a:pt x="20" y="100"/>
                    <a:pt x="5" y="98"/>
                  </a:cubicBezTo>
                  <a:cubicBezTo>
                    <a:pt x="6" y="99"/>
                    <a:pt x="6" y="100"/>
                    <a:pt x="7" y="101"/>
                  </a:cubicBezTo>
                  <a:cubicBezTo>
                    <a:pt x="20" y="89"/>
                    <a:pt x="37" y="83"/>
                    <a:pt x="53" y="75"/>
                  </a:cubicBezTo>
                  <a:cubicBezTo>
                    <a:pt x="55" y="74"/>
                    <a:pt x="54" y="71"/>
                    <a:pt x="52" y="71"/>
                  </a:cubicBezTo>
                  <a:cubicBezTo>
                    <a:pt x="37" y="75"/>
                    <a:pt x="23" y="82"/>
                    <a:pt x="9" y="88"/>
                  </a:cubicBezTo>
                  <a:cubicBezTo>
                    <a:pt x="7" y="89"/>
                    <a:pt x="9" y="92"/>
                    <a:pt x="11" y="92"/>
                  </a:cubicBezTo>
                  <a:cubicBezTo>
                    <a:pt x="26" y="88"/>
                    <a:pt x="39" y="80"/>
                    <a:pt x="53" y="73"/>
                  </a:cubicBezTo>
                  <a:cubicBezTo>
                    <a:pt x="55" y="72"/>
                    <a:pt x="54" y="68"/>
                    <a:pt x="52" y="69"/>
                  </a:cubicBezTo>
                  <a:cubicBezTo>
                    <a:pt x="35" y="75"/>
                    <a:pt x="19" y="83"/>
                    <a:pt x="2" y="90"/>
                  </a:cubicBezTo>
                  <a:cubicBezTo>
                    <a:pt x="3" y="91"/>
                    <a:pt x="4" y="92"/>
                    <a:pt x="4" y="93"/>
                  </a:cubicBezTo>
                  <a:cubicBezTo>
                    <a:pt x="15" y="86"/>
                    <a:pt x="27" y="81"/>
                    <a:pt x="37" y="72"/>
                  </a:cubicBezTo>
                  <a:cubicBezTo>
                    <a:pt x="38" y="70"/>
                    <a:pt x="37" y="68"/>
                    <a:pt x="35" y="68"/>
                  </a:cubicBezTo>
                  <a:cubicBezTo>
                    <a:pt x="25" y="72"/>
                    <a:pt x="17" y="77"/>
                    <a:pt x="8" y="81"/>
                  </a:cubicBezTo>
                  <a:cubicBezTo>
                    <a:pt x="9" y="82"/>
                    <a:pt x="10" y="83"/>
                    <a:pt x="11" y="84"/>
                  </a:cubicBezTo>
                  <a:cubicBezTo>
                    <a:pt x="19" y="77"/>
                    <a:pt x="30" y="73"/>
                    <a:pt x="39" y="67"/>
                  </a:cubicBezTo>
                  <a:cubicBezTo>
                    <a:pt x="42" y="66"/>
                    <a:pt x="40" y="63"/>
                    <a:pt x="37" y="64"/>
                  </a:cubicBezTo>
                  <a:cubicBezTo>
                    <a:pt x="29" y="68"/>
                    <a:pt x="20" y="72"/>
                    <a:pt x="12" y="75"/>
                  </a:cubicBezTo>
                  <a:cubicBezTo>
                    <a:pt x="12" y="76"/>
                    <a:pt x="13" y="77"/>
                    <a:pt x="14" y="78"/>
                  </a:cubicBezTo>
                  <a:cubicBezTo>
                    <a:pt x="22" y="69"/>
                    <a:pt x="33" y="64"/>
                    <a:pt x="42" y="56"/>
                  </a:cubicBezTo>
                  <a:cubicBezTo>
                    <a:pt x="44" y="55"/>
                    <a:pt x="42" y="52"/>
                    <a:pt x="40" y="53"/>
                  </a:cubicBezTo>
                  <a:cubicBezTo>
                    <a:pt x="30" y="58"/>
                    <a:pt x="21" y="64"/>
                    <a:pt x="11" y="69"/>
                  </a:cubicBezTo>
                  <a:cubicBezTo>
                    <a:pt x="12" y="70"/>
                    <a:pt x="13" y="71"/>
                    <a:pt x="14" y="72"/>
                  </a:cubicBezTo>
                  <a:cubicBezTo>
                    <a:pt x="21" y="65"/>
                    <a:pt x="30" y="61"/>
                    <a:pt x="37" y="54"/>
                  </a:cubicBezTo>
                  <a:cubicBezTo>
                    <a:pt x="39" y="53"/>
                    <a:pt x="37" y="50"/>
                    <a:pt x="36" y="51"/>
                  </a:cubicBezTo>
                  <a:cubicBezTo>
                    <a:pt x="28" y="53"/>
                    <a:pt x="22" y="58"/>
                    <a:pt x="15" y="60"/>
                  </a:cubicBezTo>
                  <a:cubicBezTo>
                    <a:pt x="15" y="61"/>
                    <a:pt x="16" y="62"/>
                    <a:pt x="17" y="63"/>
                  </a:cubicBezTo>
                  <a:cubicBezTo>
                    <a:pt x="21" y="59"/>
                    <a:pt x="26" y="57"/>
                    <a:pt x="30" y="54"/>
                  </a:cubicBezTo>
                  <a:cubicBezTo>
                    <a:pt x="32" y="52"/>
                    <a:pt x="31" y="49"/>
                    <a:pt x="28" y="50"/>
                  </a:cubicBezTo>
                  <a:cubicBezTo>
                    <a:pt x="22" y="53"/>
                    <a:pt x="17" y="57"/>
                    <a:pt x="11" y="60"/>
                  </a:cubicBezTo>
                  <a:cubicBezTo>
                    <a:pt x="12" y="61"/>
                    <a:pt x="13" y="62"/>
                    <a:pt x="14" y="63"/>
                  </a:cubicBezTo>
                  <a:cubicBezTo>
                    <a:pt x="20" y="53"/>
                    <a:pt x="32" y="48"/>
                    <a:pt x="39" y="39"/>
                  </a:cubicBezTo>
                  <a:cubicBezTo>
                    <a:pt x="40" y="38"/>
                    <a:pt x="39" y="35"/>
                    <a:pt x="37" y="36"/>
                  </a:cubicBezTo>
                  <a:cubicBezTo>
                    <a:pt x="29" y="39"/>
                    <a:pt x="23" y="47"/>
                    <a:pt x="15" y="49"/>
                  </a:cubicBezTo>
                  <a:cubicBezTo>
                    <a:pt x="15" y="50"/>
                    <a:pt x="16" y="51"/>
                    <a:pt x="17" y="52"/>
                  </a:cubicBezTo>
                  <a:cubicBezTo>
                    <a:pt x="22" y="42"/>
                    <a:pt x="33" y="36"/>
                    <a:pt x="41" y="28"/>
                  </a:cubicBezTo>
                  <a:cubicBezTo>
                    <a:pt x="40" y="27"/>
                    <a:pt x="39" y="26"/>
                    <a:pt x="38" y="25"/>
                  </a:cubicBezTo>
                  <a:cubicBezTo>
                    <a:pt x="34" y="30"/>
                    <a:pt x="31" y="37"/>
                    <a:pt x="24" y="38"/>
                  </a:cubicBezTo>
                  <a:cubicBezTo>
                    <a:pt x="24" y="39"/>
                    <a:pt x="25" y="40"/>
                    <a:pt x="26" y="40"/>
                  </a:cubicBezTo>
                  <a:cubicBezTo>
                    <a:pt x="26" y="33"/>
                    <a:pt x="34" y="28"/>
                    <a:pt x="39" y="24"/>
                  </a:cubicBezTo>
                  <a:cubicBezTo>
                    <a:pt x="38" y="23"/>
                    <a:pt x="37" y="22"/>
                    <a:pt x="36" y="21"/>
                  </a:cubicBezTo>
                  <a:cubicBezTo>
                    <a:pt x="32" y="25"/>
                    <a:pt x="28" y="28"/>
                    <a:pt x="22" y="29"/>
                  </a:cubicBezTo>
                  <a:cubicBezTo>
                    <a:pt x="23" y="30"/>
                    <a:pt x="24" y="31"/>
                    <a:pt x="25" y="32"/>
                  </a:cubicBezTo>
                  <a:cubicBezTo>
                    <a:pt x="28" y="25"/>
                    <a:pt x="34" y="20"/>
                    <a:pt x="39" y="15"/>
                  </a:cubicBezTo>
                  <a:cubicBezTo>
                    <a:pt x="40" y="13"/>
                    <a:pt x="39" y="11"/>
                    <a:pt x="37" y="12"/>
                  </a:cubicBezTo>
                  <a:cubicBezTo>
                    <a:pt x="33" y="13"/>
                    <a:pt x="30" y="15"/>
                    <a:pt x="26" y="16"/>
                  </a:cubicBezTo>
                  <a:cubicBezTo>
                    <a:pt x="27" y="17"/>
                    <a:pt x="28" y="18"/>
                    <a:pt x="28" y="19"/>
                  </a:cubicBezTo>
                  <a:cubicBezTo>
                    <a:pt x="31" y="15"/>
                    <a:pt x="33" y="12"/>
                    <a:pt x="37" y="10"/>
                  </a:cubicBezTo>
                  <a:cubicBezTo>
                    <a:pt x="39" y="9"/>
                    <a:pt x="38" y="6"/>
                    <a:pt x="36" y="6"/>
                  </a:cubicBezTo>
                  <a:cubicBezTo>
                    <a:pt x="35" y="6"/>
                    <a:pt x="33" y="6"/>
                    <a:pt x="32" y="6"/>
                  </a:cubicBezTo>
                  <a:cubicBezTo>
                    <a:pt x="33" y="7"/>
                    <a:pt x="33" y="7"/>
                    <a:pt x="34" y="8"/>
                  </a:cubicBezTo>
                  <a:cubicBezTo>
                    <a:pt x="35" y="7"/>
                    <a:pt x="35" y="6"/>
                    <a:pt x="36" y="4"/>
                  </a:cubicBezTo>
                  <a:cubicBezTo>
                    <a:pt x="38" y="3"/>
                    <a:pt x="35" y="0"/>
                    <a:pt x="33" y="2"/>
                  </a:cubicBezTo>
                  <a:cubicBezTo>
                    <a:pt x="31" y="3"/>
                    <a:pt x="31" y="5"/>
                    <a:pt x="30" y="7"/>
                  </a:cubicBezTo>
                  <a:cubicBezTo>
                    <a:pt x="30" y="9"/>
                    <a:pt x="31" y="10"/>
                    <a:pt x="32" y="10"/>
                  </a:cubicBezTo>
                  <a:cubicBezTo>
                    <a:pt x="33" y="10"/>
                    <a:pt x="35" y="10"/>
                    <a:pt x="36" y="10"/>
                  </a:cubicBezTo>
                  <a:cubicBezTo>
                    <a:pt x="36" y="9"/>
                    <a:pt x="35" y="8"/>
                    <a:pt x="35" y="6"/>
                  </a:cubicBezTo>
                  <a:cubicBezTo>
                    <a:pt x="31" y="9"/>
                    <a:pt x="27" y="12"/>
                    <a:pt x="25" y="17"/>
                  </a:cubicBezTo>
                  <a:cubicBezTo>
                    <a:pt x="24" y="19"/>
                    <a:pt x="25" y="21"/>
                    <a:pt x="27" y="20"/>
                  </a:cubicBezTo>
                  <a:cubicBezTo>
                    <a:pt x="31" y="19"/>
                    <a:pt x="35" y="17"/>
                    <a:pt x="39" y="15"/>
                  </a:cubicBezTo>
                  <a:cubicBezTo>
                    <a:pt x="38" y="14"/>
                    <a:pt x="37" y="13"/>
                    <a:pt x="36" y="12"/>
                  </a:cubicBezTo>
                  <a:cubicBezTo>
                    <a:pt x="31" y="18"/>
                    <a:pt x="25" y="23"/>
                    <a:pt x="21" y="30"/>
                  </a:cubicBezTo>
                  <a:cubicBezTo>
                    <a:pt x="20" y="32"/>
                    <a:pt x="22" y="33"/>
                    <a:pt x="23" y="33"/>
                  </a:cubicBezTo>
                  <a:cubicBezTo>
                    <a:pt x="30" y="31"/>
                    <a:pt x="34" y="28"/>
                    <a:pt x="39" y="24"/>
                  </a:cubicBezTo>
                  <a:cubicBezTo>
                    <a:pt x="41" y="22"/>
                    <a:pt x="38" y="19"/>
                    <a:pt x="36" y="21"/>
                  </a:cubicBezTo>
                  <a:cubicBezTo>
                    <a:pt x="30" y="27"/>
                    <a:pt x="22" y="31"/>
                    <a:pt x="22" y="40"/>
                  </a:cubicBezTo>
                  <a:cubicBezTo>
                    <a:pt x="22" y="42"/>
                    <a:pt x="23" y="42"/>
                    <a:pt x="25" y="42"/>
                  </a:cubicBezTo>
                  <a:cubicBezTo>
                    <a:pt x="33" y="41"/>
                    <a:pt x="36" y="34"/>
                    <a:pt x="41" y="28"/>
                  </a:cubicBezTo>
                  <a:cubicBezTo>
                    <a:pt x="43" y="26"/>
                    <a:pt x="40" y="24"/>
                    <a:pt x="38" y="25"/>
                  </a:cubicBezTo>
                  <a:cubicBezTo>
                    <a:pt x="29" y="33"/>
                    <a:pt x="19" y="40"/>
                    <a:pt x="13" y="50"/>
                  </a:cubicBezTo>
                  <a:cubicBezTo>
                    <a:pt x="13" y="52"/>
                    <a:pt x="14" y="53"/>
                    <a:pt x="16" y="53"/>
                  </a:cubicBezTo>
                  <a:cubicBezTo>
                    <a:pt x="25" y="51"/>
                    <a:pt x="30" y="43"/>
                    <a:pt x="38" y="40"/>
                  </a:cubicBezTo>
                  <a:cubicBezTo>
                    <a:pt x="37" y="39"/>
                    <a:pt x="37" y="38"/>
                    <a:pt x="36" y="37"/>
                  </a:cubicBezTo>
                  <a:cubicBezTo>
                    <a:pt x="29" y="47"/>
                    <a:pt x="16" y="50"/>
                    <a:pt x="10" y="61"/>
                  </a:cubicBezTo>
                  <a:cubicBezTo>
                    <a:pt x="9" y="63"/>
                    <a:pt x="11" y="65"/>
                    <a:pt x="13" y="64"/>
                  </a:cubicBezTo>
                  <a:cubicBezTo>
                    <a:pt x="19" y="60"/>
                    <a:pt x="24" y="56"/>
                    <a:pt x="30" y="54"/>
                  </a:cubicBezTo>
                  <a:cubicBezTo>
                    <a:pt x="30" y="52"/>
                    <a:pt x="29" y="51"/>
                    <a:pt x="28" y="50"/>
                  </a:cubicBezTo>
                  <a:cubicBezTo>
                    <a:pt x="24" y="54"/>
                    <a:pt x="18" y="56"/>
                    <a:pt x="14" y="61"/>
                  </a:cubicBezTo>
                  <a:cubicBezTo>
                    <a:pt x="12" y="62"/>
                    <a:pt x="14" y="65"/>
                    <a:pt x="16" y="64"/>
                  </a:cubicBezTo>
                  <a:cubicBezTo>
                    <a:pt x="23" y="61"/>
                    <a:pt x="29" y="57"/>
                    <a:pt x="37" y="55"/>
                  </a:cubicBezTo>
                  <a:cubicBezTo>
                    <a:pt x="36" y="54"/>
                    <a:pt x="35" y="52"/>
                    <a:pt x="35" y="51"/>
                  </a:cubicBezTo>
                  <a:cubicBezTo>
                    <a:pt x="28" y="58"/>
                    <a:pt x="19" y="62"/>
                    <a:pt x="11" y="69"/>
                  </a:cubicBezTo>
                  <a:cubicBezTo>
                    <a:pt x="9" y="70"/>
                    <a:pt x="12" y="73"/>
                    <a:pt x="14" y="72"/>
                  </a:cubicBezTo>
                  <a:cubicBezTo>
                    <a:pt x="23" y="67"/>
                    <a:pt x="32" y="61"/>
                    <a:pt x="42" y="56"/>
                  </a:cubicBezTo>
                  <a:cubicBezTo>
                    <a:pt x="41" y="55"/>
                    <a:pt x="40" y="54"/>
                    <a:pt x="40" y="53"/>
                  </a:cubicBezTo>
                  <a:cubicBezTo>
                    <a:pt x="30" y="61"/>
                    <a:pt x="19" y="66"/>
                    <a:pt x="11" y="76"/>
                  </a:cubicBezTo>
                  <a:cubicBezTo>
                    <a:pt x="10" y="77"/>
                    <a:pt x="11" y="80"/>
                    <a:pt x="13" y="79"/>
                  </a:cubicBezTo>
                  <a:cubicBezTo>
                    <a:pt x="22" y="76"/>
                    <a:pt x="31" y="72"/>
                    <a:pt x="39" y="67"/>
                  </a:cubicBezTo>
                  <a:cubicBezTo>
                    <a:pt x="39" y="66"/>
                    <a:pt x="38" y="65"/>
                    <a:pt x="37" y="64"/>
                  </a:cubicBezTo>
                  <a:cubicBezTo>
                    <a:pt x="28" y="70"/>
                    <a:pt x="17" y="74"/>
                    <a:pt x="8" y="81"/>
                  </a:cubicBezTo>
                  <a:cubicBezTo>
                    <a:pt x="6" y="83"/>
                    <a:pt x="9" y="85"/>
                    <a:pt x="10" y="84"/>
                  </a:cubicBezTo>
                  <a:cubicBezTo>
                    <a:pt x="19" y="81"/>
                    <a:pt x="27" y="75"/>
                    <a:pt x="36" y="72"/>
                  </a:cubicBezTo>
                  <a:cubicBezTo>
                    <a:pt x="35" y="71"/>
                    <a:pt x="34" y="70"/>
                    <a:pt x="34" y="69"/>
                  </a:cubicBezTo>
                  <a:cubicBezTo>
                    <a:pt x="25" y="78"/>
                    <a:pt x="13" y="83"/>
                    <a:pt x="2" y="90"/>
                  </a:cubicBezTo>
                  <a:cubicBezTo>
                    <a:pt x="0" y="91"/>
                    <a:pt x="2" y="94"/>
                    <a:pt x="4" y="93"/>
                  </a:cubicBezTo>
                  <a:cubicBezTo>
                    <a:pt x="20" y="86"/>
                    <a:pt x="36" y="79"/>
                    <a:pt x="53" y="73"/>
                  </a:cubicBezTo>
                  <a:cubicBezTo>
                    <a:pt x="52" y="72"/>
                    <a:pt x="52" y="71"/>
                    <a:pt x="51" y="69"/>
                  </a:cubicBezTo>
                  <a:cubicBezTo>
                    <a:pt x="38" y="76"/>
                    <a:pt x="25" y="84"/>
                    <a:pt x="10" y="88"/>
                  </a:cubicBezTo>
                  <a:cubicBezTo>
                    <a:pt x="10" y="89"/>
                    <a:pt x="11" y="90"/>
                    <a:pt x="11" y="91"/>
                  </a:cubicBezTo>
                  <a:cubicBezTo>
                    <a:pt x="25" y="85"/>
                    <a:pt x="38" y="79"/>
                    <a:pt x="53" y="75"/>
                  </a:cubicBezTo>
                  <a:cubicBezTo>
                    <a:pt x="52" y="74"/>
                    <a:pt x="52" y="73"/>
                    <a:pt x="51" y="71"/>
                  </a:cubicBezTo>
                  <a:cubicBezTo>
                    <a:pt x="35" y="80"/>
                    <a:pt x="17" y="86"/>
                    <a:pt x="4" y="99"/>
                  </a:cubicBezTo>
                  <a:cubicBezTo>
                    <a:pt x="2" y="100"/>
                    <a:pt x="4" y="102"/>
                    <a:pt x="5" y="102"/>
                  </a:cubicBezTo>
                  <a:cubicBezTo>
                    <a:pt x="21" y="104"/>
                    <a:pt x="40" y="100"/>
                    <a:pt x="51" y="88"/>
                  </a:cubicBezTo>
                  <a:cubicBezTo>
                    <a:pt x="52" y="87"/>
                    <a:pt x="51" y="85"/>
                    <a:pt x="49" y="85"/>
                  </a:cubicBezTo>
                  <a:cubicBezTo>
                    <a:pt x="39" y="87"/>
                    <a:pt x="30" y="90"/>
                    <a:pt x="21" y="94"/>
                  </a:cubicBezTo>
                  <a:cubicBezTo>
                    <a:pt x="14" y="97"/>
                    <a:pt x="5" y="100"/>
                    <a:pt x="1" y="107"/>
                  </a:cubicBezTo>
                  <a:cubicBezTo>
                    <a:pt x="0" y="108"/>
                    <a:pt x="1" y="110"/>
                    <a:pt x="2" y="110"/>
                  </a:cubicBezTo>
                  <a:cubicBezTo>
                    <a:pt x="30" y="117"/>
                    <a:pt x="55" y="87"/>
                    <a:pt x="77" y="75"/>
                  </a:cubicBezTo>
                  <a:cubicBezTo>
                    <a:pt x="77" y="74"/>
                    <a:pt x="76" y="73"/>
                    <a:pt x="75" y="72"/>
                  </a:cubicBezTo>
                  <a:cubicBezTo>
                    <a:pt x="53" y="85"/>
                    <a:pt x="30" y="95"/>
                    <a:pt x="5" y="100"/>
                  </a:cubicBezTo>
                  <a:cubicBezTo>
                    <a:pt x="5" y="101"/>
                    <a:pt x="6" y="102"/>
                    <a:pt x="6" y="103"/>
                  </a:cubicBezTo>
                  <a:cubicBezTo>
                    <a:pt x="32" y="96"/>
                    <a:pt x="56" y="84"/>
                    <a:pt x="81" y="74"/>
                  </a:cubicBezTo>
                  <a:cubicBezTo>
                    <a:pt x="81" y="73"/>
                    <a:pt x="80" y="71"/>
                    <a:pt x="80" y="70"/>
                  </a:cubicBezTo>
                  <a:cubicBezTo>
                    <a:pt x="60" y="79"/>
                    <a:pt x="41" y="86"/>
                    <a:pt x="20" y="91"/>
                  </a:cubicBezTo>
                  <a:cubicBezTo>
                    <a:pt x="21" y="92"/>
                    <a:pt x="21" y="93"/>
                    <a:pt x="22" y="95"/>
                  </a:cubicBezTo>
                  <a:cubicBezTo>
                    <a:pt x="41" y="85"/>
                    <a:pt x="61" y="75"/>
                    <a:pt x="81" y="67"/>
                  </a:cubicBezTo>
                  <a:cubicBezTo>
                    <a:pt x="83" y="66"/>
                    <a:pt x="82" y="62"/>
                    <a:pt x="8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5"/>
            <p:cNvSpPr>
              <a:spLocks/>
            </p:cNvSpPr>
            <p:nvPr/>
          </p:nvSpPr>
          <p:spPr bwMode="auto">
            <a:xfrm>
              <a:off x="3052" y="1704"/>
              <a:ext cx="215" cy="253"/>
            </a:xfrm>
            <a:custGeom>
              <a:avLst/>
              <a:gdLst>
                <a:gd name="T0" fmla="*/ 19 w 80"/>
                <a:gd name="T1" fmla="*/ 4 h 94"/>
                <a:gd name="T2" fmla="*/ 34 w 80"/>
                <a:gd name="T3" fmla="*/ 22 h 94"/>
                <a:gd name="T4" fmla="*/ 47 w 80"/>
                <a:gd name="T5" fmla="*/ 39 h 94"/>
                <a:gd name="T6" fmla="*/ 45 w 80"/>
                <a:gd name="T7" fmla="*/ 29 h 94"/>
                <a:gd name="T8" fmla="*/ 50 w 80"/>
                <a:gd name="T9" fmla="*/ 48 h 94"/>
                <a:gd name="T10" fmla="*/ 74 w 80"/>
                <a:gd name="T11" fmla="*/ 74 h 94"/>
                <a:gd name="T12" fmla="*/ 77 w 80"/>
                <a:gd name="T13" fmla="*/ 81 h 94"/>
                <a:gd name="T14" fmla="*/ 32 w 80"/>
                <a:gd name="T15" fmla="*/ 76 h 94"/>
                <a:gd name="T16" fmla="*/ 26 w 80"/>
                <a:gd name="T17" fmla="*/ 85 h 94"/>
                <a:gd name="T18" fmla="*/ 45 w 80"/>
                <a:gd name="T19" fmla="*/ 81 h 94"/>
                <a:gd name="T20" fmla="*/ 65 w 80"/>
                <a:gd name="T21" fmla="*/ 61 h 94"/>
                <a:gd name="T22" fmla="*/ 22 w 80"/>
                <a:gd name="T23" fmla="*/ 74 h 94"/>
                <a:gd name="T24" fmla="*/ 23 w 80"/>
                <a:gd name="T25" fmla="*/ 69 h 94"/>
                <a:gd name="T26" fmla="*/ 51 w 80"/>
                <a:gd name="T27" fmla="*/ 47 h 94"/>
                <a:gd name="T28" fmla="*/ 52 w 80"/>
                <a:gd name="T29" fmla="*/ 37 h 94"/>
                <a:gd name="T30" fmla="*/ 21 w 80"/>
                <a:gd name="T31" fmla="*/ 48 h 94"/>
                <a:gd name="T32" fmla="*/ 26 w 80"/>
                <a:gd name="T33" fmla="*/ 43 h 94"/>
                <a:gd name="T34" fmla="*/ 38 w 80"/>
                <a:gd name="T35" fmla="*/ 25 h 94"/>
                <a:gd name="T36" fmla="*/ 31 w 80"/>
                <a:gd name="T37" fmla="*/ 20 h 94"/>
                <a:gd name="T38" fmla="*/ 29 w 80"/>
                <a:gd name="T39" fmla="*/ 10 h 94"/>
                <a:gd name="T40" fmla="*/ 20 w 80"/>
                <a:gd name="T41" fmla="*/ 18 h 94"/>
                <a:gd name="T42" fmla="*/ 1 w 80"/>
                <a:gd name="T43" fmla="*/ 56 h 94"/>
                <a:gd name="T44" fmla="*/ 4 w 80"/>
                <a:gd name="T45" fmla="*/ 68 h 94"/>
                <a:gd name="T46" fmla="*/ 17 w 80"/>
                <a:gd name="T47" fmla="*/ 47 h 94"/>
                <a:gd name="T48" fmla="*/ 8 w 80"/>
                <a:gd name="T49" fmla="*/ 48 h 94"/>
                <a:gd name="T50" fmla="*/ 18 w 80"/>
                <a:gd name="T51" fmla="*/ 53 h 94"/>
                <a:gd name="T52" fmla="*/ 32 w 80"/>
                <a:gd name="T53" fmla="*/ 58 h 94"/>
                <a:gd name="T54" fmla="*/ 50 w 80"/>
                <a:gd name="T55" fmla="*/ 51 h 94"/>
                <a:gd name="T56" fmla="*/ 54 w 80"/>
                <a:gd name="T57" fmla="*/ 47 h 94"/>
                <a:gd name="T58" fmla="*/ 45 w 80"/>
                <a:gd name="T59" fmla="*/ 54 h 94"/>
                <a:gd name="T60" fmla="*/ 38 w 80"/>
                <a:gd name="T61" fmla="*/ 59 h 94"/>
                <a:gd name="T62" fmla="*/ 44 w 80"/>
                <a:gd name="T63" fmla="*/ 44 h 94"/>
                <a:gd name="T64" fmla="*/ 8 w 80"/>
                <a:gd name="T65" fmla="*/ 51 h 94"/>
                <a:gd name="T66" fmla="*/ 7 w 80"/>
                <a:gd name="T67" fmla="*/ 68 h 94"/>
                <a:gd name="T68" fmla="*/ 11 w 80"/>
                <a:gd name="T69" fmla="*/ 44 h 94"/>
                <a:gd name="T70" fmla="*/ 6 w 80"/>
                <a:gd name="T71" fmla="*/ 38 h 94"/>
                <a:gd name="T72" fmla="*/ 10 w 80"/>
                <a:gd name="T73" fmla="*/ 38 h 94"/>
                <a:gd name="T74" fmla="*/ 14 w 80"/>
                <a:gd name="T75" fmla="*/ 40 h 94"/>
                <a:gd name="T76" fmla="*/ 28 w 80"/>
                <a:gd name="T77" fmla="*/ 22 h 94"/>
                <a:gd name="T78" fmla="*/ 24 w 80"/>
                <a:gd name="T79" fmla="*/ 32 h 94"/>
                <a:gd name="T80" fmla="*/ 41 w 80"/>
                <a:gd name="T81" fmla="*/ 31 h 94"/>
                <a:gd name="T82" fmla="*/ 37 w 80"/>
                <a:gd name="T83" fmla="*/ 34 h 94"/>
                <a:gd name="T84" fmla="*/ 21 w 80"/>
                <a:gd name="T85" fmla="*/ 53 h 94"/>
                <a:gd name="T86" fmla="*/ 18 w 80"/>
                <a:gd name="T87" fmla="*/ 64 h 94"/>
                <a:gd name="T88" fmla="*/ 61 w 80"/>
                <a:gd name="T89" fmla="*/ 51 h 94"/>
                <a:gd name="T90" fmla="*/ 54 w 80"/>
                <a:gd name="T91" fmla="*/ 54 h 94"/>
                <a:gd name="T92" fmla="*/ 24 w 80"/>
                <a:gd name="T93" fmla="*/ 74 h 94"/>
                <a:gd name="T94" fmla="*/ 15 w 80"/>
                <a:gd name="T95" fmla="*/ 88 h 94"/>
                <a:gd name="T96" fmla="*/ 59 w 80"/>
                <a:gd name="T97" fmla="*/ 77 h 94"/>
                <a:gd name="T98" fmla="*/ 72 w 80"/>
                <a:gd name="T99" fmla="*/ 71 h 94"/>
                <a:gd name="T100" fmla="*/ 48 w 80"/>
                <a:gd name="T101" fmla="*/ 68 h 94"/>
                <a:gd name="T102" fmla="*/ 58 w 80"/>
                <a:gd name="T103" fmla="*/ 58 h 94"/>
                <a:gd name="T104" fmla="*/ 70 w 80"/>
                <a:gd name="T105" fmla="*/ 74 h 94"/>
                <a:gd name="T106" fmla="*/ 62 w 80"/>
                <a:gd name="T107" fmla="*/ 55 h 94"/>
                <a:gd name="T108" fmla="*/ 37 w 80"/>
                <a:gd name="T109" fmla="*/ 26 h 94"/>
                <a:gd name="T110" fmla="*/ 27 w 80"/>
                <a:gd name="T111" fmla="*/ 10 h 94"/>
                <a:gd name="T112" fmla="*/ 23 w 80"/>
                <a:gd name="T113" fmla="*/ 12 h 94"/>
                <a:gd name="T114" fmla="*/ 22 w 80"/>
                <a:gd name="T115" fmla="*/ 1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0" h="94">
                  <a:moveTo>
                    <a:pt x="20" y="4"/>
                  </a:moveTo>
                  <a:cubicBezTo>
                    <a:pt x="19" y="6"/>
                    <a:pt x="19" y="8"/>
                    <a:pt x="18" y="11"/>
                  </a:cubicBezTo>
                  <a:cubicBezTo>
                    <a:pt x="20" y="11"/>
                    <a:pt x="21" y="11"/>
                    <a:pt x="22" y="10"/>
                  </a:cubicBezTo>
                  <a:cubicBezTo>
                    <a:pt x="22" y="8"/>
                    <a:pt x="22" y="5"/>
                    <a:pt x="22" y="3"/>
                  </a:cubicBezTo>
                  <a:cubicBezTo>
                    <a:pt x="21" y="3"/>
                    <a:pt x="20" y="3"/>
                    <a:pt x="19" y="4"/>
                  </a:cubicBezTo>
                  <a:cubicBezTo>
                    <a:pt x="20" y="7"/>
                    <a:pt x="22" y="9"/>
                    <a:pt x="23" y="12"/>
                  </a:cubicBezTo>
                  <a:cubicBezTo>
                    <a:pt x="24" y="15"/>
                    <a:pt x="28" y="13"/>
                    <a:pt x="27" y="11"/>
                  </a:cubicBezTo>
                  <a:cubicBezTo>
                    <a:pt x="27" y="9"/>
                    <a:pt x="26" y="7"/>
                    <a:pt x="26" y="5"/>
                  </a:cubicBezTo>
                  <a:cubicBezTo>
                    <a:pt x="25" y="5"/>
                    <a:pt x="23" y="5"/>
                    <a:pt x="22" y="5"/>
                  </a:cubicBezTo>
                  <a:cubicBezTo>
                    <a:pt x="25" y="12"/>
                    <a:pt x="28" y="18"/>
                    <a:pt x="34" y="22"/>
                  </a:cubicBezTo>
                  <a:cubicBezTo>
                    <a:pt x="36" y="24"/>
                    <a:pt x="39" y="22"/>
                    <a:pt x="38" y="20"/>
                  </a:cubicBezTo>
                  <a:cubicBezTo>
                    <a:pt x="35" y="16"/>
                    <a:pt x="32" y="12"/>
                    <a:pt x="30" y="8"/>
                  </a:cubicBezTo>
                  <a:cubicBezTo>
                    <a:pt x="29" y="6"/>
                    <a:pt x="25" y="8"/>
                    <a:pt x="27" y="10"/>
                  </a:cubicBezTo>
                  <a:cubicBezTo>
                    <a:pt x="32" y="21"/>
                    <a:pt x="37" y="32"/>
                    <a:pt x="44" y="42"/>
                  </a:cubicBezTo>
                  <a:cubicBezTo>
                    <a:pt x="45" y="41"/>
                    <a:pt x="46" y="40"/>
                    <a:pt x="47" y="39"/>
                  </a:cubicBezTo>
                  <a:cubicBezTo>
                    <a:pt x="44" y="35"/>
                    <a:pt x="40" y="31"/>
                    <a:pt x="37" y="26"/>
                  </a:cubicBezTo>
                  <a:cubicBezTo>
                    <a:pt x="36" y="27"/>
                    <a:pt x="35" y="28"/>
                    <a:pt x="34" y="28"/>
                  </a:cubicBezTo>
                  <a:cubicBezTo>
                    <a:pt x="42" y="36"/>
                    <a:pt x="49" y="44"/>
                    <a:pt x="58" y="51"/>
                  </a:cubicBezTo>
                  <a:cubicBezTo>
                    <a:pt x="59" y="52"/>
                    <a:pt x="62" y="50"/>
                    <a:pt x="61" y="48"/>
                  </a:cubicBezTo>
                  <a:cubicBezTo>
                    <a:pt x="56" y="41"/>
                    <a:pt x="50" y="35"/>
                    <a:pt x="45" y="29"/>
                  </a:cubicBezTo>
                  <a:cubicBezTo>
                    <a:pt x="43" y="27"/>
                    <a:pt x="40" y="29"/>
                    <a:pt x="41" y="31"/>
                  </a:cubicBezTo>
                  <a:cubicBezTo>
                    <a:pt x="48" y="40"/>
                    <a:pt x="52" y="50"/>
                    <a:pt x="59" y="58"/>
                  </a:cubicBezTo>
                  <a:cubicBezTo>
                    <a:pt x="61" y="60"/>
                    <a:pt x="64" y="57"/>
                    <a:pt x="62" y="55"/>
                  </a:cubicBezTo>
                  <a:cubicBezTo>
                    <a:pt x="59" y="52"/>
                    <a:pt x="57" y="48"/>
                    <a:pt x="53" y="45"/>
                  </a:cubicBezTo>
                  <a:cubicBezTo>
                    <a:pt x="52" y="44"/>
                    <a:pt x="49" y="46"/>
                    <a:pt x="50" y="48"/>
                  </a:cubicBezTo>
                  <a:cubicBezTo>
                    <a:pt x="56" y="58"/>
                    <a:pt x="62" y="66"/>
                    <a:pt x="70" y="74"/>
                  </a:cubicBezTo>
                  <a:cubicBezTo>
                    <a:pt x="72" y="75"/>
                    <a:pt x="75" y="73"/>
                    <a:pt x="73" y="71"/>
                  </a:cubicBezTo>
                  <a:cubicBezTo>
                    <a:pt x="68" y="65"/>
                    <a:pt x="63" y="59"/>
                    <a:pt x="58" y="53"/>
                  </a:cubicBezTo>
                  <a:cubicBezTo>
                    <a:pt x="57" y="54"/>
                    <a:pt x="56" y="55"/>
                    <a:pt x="55" y="57"/>
                  </a:cubicBezTo>
                  <a:cubicBezTo>
                    <a:pt x="63" y="61"/>
                    <a:pt x="68" y="67"/>
                    <a:pt x="74" y="74"/>
                  </a:cubicBezTo>
                  <a:cubicBezTo>
                    <a:pt x="75" y="73"/>
                    <a:pt x="76" y="72"/>
                    <a:pt x="77" y="71"/>
                  </a:cubicBezTo>
                  <a:cubicBezTo>
                    <a:pt x="71" y="66"/>
                    <a:pt x="66" y="60"/>
                    <a:pt x="61" y="55"/>
                  </a:cubicBezTo>
                  <a:cubicBezTo>
                    <a:pt x="59" y="53"/>
                    <a:pt x="57" y="55"/>
                    <a:pt x="57" y="57"/>
                  </a:cubicBezTo>
                  <a:cubicBezTo>
                    <a:pt x="61" y="68"/>
                    <a:pt x="68" y="76"/>
                    <a:pt x="75" y="84"/>
                  </a:cubicBezTo>
                  <a:cubicBezTo>
                    <a:pt x="76" y="83"/>
                    <a:pt x="77" y="82"/>
                    <a:pt x="77" y="81"/>
                  </a:cubicBezTo>
                  <a:cubicBezTo>
                    <a:pt x="67" y="78"/>
                    <a:pt x="58" y="74"/>
                    <a:pt x="49" y="68"/>
                  </a:cubicBezTo>
                  <a:cubicBezTo>
                    <a:pt x="48" y="69"/>
                    <a:pt x="48" y="71"/>
                    <a:pt x="48" y="72"/>
                  </a:cubicBezTo>
                  <a:cubicBezTo>
                    <a:pt x="56" y="71"/>
                    <a:pt x="66" y="72"/>
                    <a:pt x="73" y="78"/>
                  </a:cubicBezTo>
                  <a:cubicBezTo>
                    <a:pt x="73" y="77"/>
                    <a:pt x="73" y="76"/>
                    <a:pt x="74" y="74"/>
                  </a:cubicBezTo>
                  <a:cubicBezTo>
                    <a:pt x="60" y="77"/>
                    <a:pt x="46" y="76"/>
                    <a:pt x="32" y="76"/>
                  </a:cubicBezTo>
                  <a:cubicBezTo>
                    <a:pt x="32" y="78"/>
                    <a:pt x="32" y="79"/>
                    <a:pt x="32" y="80"/>
                  </a:cubicBezTo>
                  <a:cubicBezTo>
                    <a:pt x="46" y="77"/>
                    <a:pt x="60" y="77"/>
                    <a:pt x="73" y="74"/>
                  </a:cubicBezTo>
                  <a:cubicBezTo>
                    <a:pt x="75" y="74"/>
                    <a:pt x="75" y="70"/>
                    <a:pt x="73" y="71"/>
                  </a:cubicBezTo>
                  <a:cubicBezTo>
                    <a:pt x="56" y="71"/>
                    <a:pt x="41" y="78"/>
                    <a:pt x="25" y="82"/>
                  </a:cubicBezTo>
                  <a:cubicBezTo>
                    <a:pt x="25" y="83"/>
                    <a:pt x="25" y="84"/>
                    <a:pt x="26" y="85"/>
                  </a:cubicBezTo>
                  <a:cubicBezTo>
                    <a:pt x="37" y="82"/>
                    <a:pt x="48" y="81"/>
                    <a:pt x="59" y="77"/>
                  </a:cubicBezTo>
                  <a:cubicBezTo>
                    <a:pt x="59" y="76"/>
                    <a:pt x="59" y="75"/>
                    <a:pt x="58" y="73"/>
                  </a:cubicBezTo>
                  <a:cubicBezTo>
                    <a:pt x="44" y="79"/>
                    <a:pt x="24" y="74"/>
                    <a:pt x="14" y="89"/>
                  </a:cubicBezTo>
                  <a:cubicBezTo>
                    <a:pt x="14" y="90"/>
                    <a:pt x="14" y="91"/>
                    <a:pt x="16" y="91"/>
                  </a:cubicBezTo>
                  <a:cubicBezTo>
                    <a:pt x="27" y="94"/>
                    <a:pt x="37" y="88"/>
                    <a:pt x="45" y="81"/>
                  </a:cubicBezTo>
                  <a:cubicBezTo>
                    <a:pt x="47" y="80"/>
                    <a:pt x="46" y="78"/>
                    <a:pt x="45" y="77"/>
                  </a:cubicBezTo>
                  <a:cubicBezTo>
                    <a:pt x="34" y="76"/>
                    <a:pt x="24" y="81"/>
                    <a:pt x="14" y="85"/>
                  </a:cubicBezTo>
                  <a:cubicBezTo>
                    <a:pt x="15" y="86"/>
                    <a:pt x="15" y="87"/>
                    <a:pt x="16" y="88"/>
                  </a:cubicBezTo>
                  <a:cubicBezTo>
                    <a:pt x="33" y="80"/>
                    <a:pt x="52" y="77"/>
                    <a:pt x="67" y="64"/>
                  </a:cubicBezTo>
                  <a:cubicBezTo>
                    <a:pt x="68" y="62"/>
                    <a:pt x="67" y="60"/>
                    <a:pt x="65" y="61"/>
                  </a:cubicBezTo>
                  <a:cubicBezTo>
                    <a:pt x="51" y="63"/>
                    <a:pt x="39" y="71"/>
                    <a:pt x="25" y="73"/>
                  </a:cubicBezTo>
                  <a:cubicBezTo>
                    <a:pt x="25" y="75"/>
                    <a:pt x="26" y="76"/>
                    <a:pt x="26" y="77"/>
                  </a:cubicBezTo>
                  <a:cubicBezTo>
                    <a:pt x="39" y="70"/>
                    <a:pt x="53" y="69"/>
                    <a:pt x="66" y="64"/>
                  </a:cubicBezTo>
                  <a:cubicBezTo>
                    <a:pt x="66" y="63"/>
                    <a:pt x="65" y="62"/>
                    <a:pt x="65" y="61"/>
                  </a:cubicBezTo>
                  <a:cubicBezTo>
                    <a:pt x="51" y="66"/>
                    <a:pt x="36" y="70"/>
                    <a:pt x="22" y="74"/>
                  </a:cubicBezTo>
                  <a:cubicBezTo>
                    <a:pt x="22" y="75"/>
                    <a:pt x="23" y="76"/>
                    <a:pt x="23" y="78"/>
                  </a:cubicBezTo>
                  <a:cubicBezTo>
                    <a:pt x="35" y="71"/>
                    <a:pt x="46" y="65"/>
                    <a:pt x="56" y="58"/>
                  </a:cubicBezTo>
                  <a:cubicBezTo>
                    <a:pt x="58" y="56"/>
                    <a:pt x="57" y="53"/>
                    <a:pt x="55" y="54"/>
                  </a:cubicBezTo>
                  <a:cubicBezTo>
                    <a:pt x="43" y="57"/>
                    <a:pt x="33" y="64"/>
                    <a:pt x="22" y="66"/>
                  </a:cubicBezTo>
                  <a:cubicBezTo>
                    <a:pt x="22" y="67"/>
                    <a:pt x="23" y="68"/>
                    <a:pt x="23" y="69"/>
                  </a:cubicBezTo>
                  <a:cubicBezTo>
                    <a:pt x="35" y="62"/>
                    <a:pt x="48" y="57"/>
                    <a:pt x="61" y="51"/>
                  </a:cubicBezTo>
                  <a:cubicBezTo>
                    <a:pt x="63" y="49"/>
                    <a:pt x="61" y="46"/>
                    <a:pt x="59" y="47"/>
                  </a:cubicBezTo>
                  <a:cubicBezTo>
                    <a:pt x="46" y="53"/>
                    <a:pt x="34" y="61"/>
                    <a:pt x="19" y="64"/>
                  </a:cubicBezTo>
                  <a:cubicBezTo>
                    <a:pt x="20" y="65"/>
                    <a:pt x="21" y="66"/>
                    <a:pt x="21" y="67"/>
                  </a:cubicBezTo>
                  <a:cubicBezTo>
                    <a:pt x="29" y="58"/>
                    <a:pt x="41" y="54"/>
                    <a:pt x="51" y="47"/>
                  </a:cubicBezTo>
                  <a:cubicBezTo>
                    <a:pt x="52" y="45"/>
                    <a:pt x="52" y="42"/>
                    <a:pt x="49" y="43"/>
                  </a:cubicBezTo>
                  <a:cubicBezTo>
                    <a:pt x="38" y="48"/>
                    <a:pt x="28" y="55"/>
                    <a:pt x="17" y="60"/>
                  </a:cubicBezTo>
                  <a:cubicBezTo>
                    <a:pt x="17" y="61"/>
                    <a:pt x="18" y="62"/>
                    <a:pt x="19" y="63"/>
                  </a:cubicBezTo>
                  <a:cubicBezTo>
                    <a:pt x="30" y="55"/>
                    <a:pt x="43" y="49"/>
                    <a:pt x="54" y="40"/>
                  </a:cubicBezTo>
                  <a:cubicBezTo>
                    <a:pt x="56" y="39"/>
                    <a:pt x="54" y="36"/>
                    <a:pt x="52" y="37"/>
                  </a:cubicBezTo>
                  <a:cubicBezTo>
                    <a:pt x="42" y="43"/>
                    <a:pt x="33" y="50"/>
                    <a:pt x="22" y="53"/>
                  </a:cubicBezTo>
                  <a:cubicBezTo>
                    <a:pt x="23" y="54"/>
                    <a:pt x="23" y="55"/>
                    <a:pt x="24" y="56"/>
                  </a:cubicBezTo>
                  <a:cubicBezTo>
                    <a:pt x="30" y="49"/>
                    <a:pt x="38" y="46"/>
                    <a:pt x="45" y="39"/>
                  </a:cubicBezTo>
                  <a:cubicBezTo>
                    <a:pt x="46" y="38"/>
                    <a:pt x="44" y="35"/>
                    <a:pt x="42" y="36"/>
                  </a:cubicBezTo>
                  <a:cubicBezTo>
                    <a:pt x="35" y="40"/>
                    <a:pt x="29" y="45"/>
                    <a:pt x="21" y="48"/>
                  </a:cubicBezTo>
                  <a:cubicBezTo>
                    <a:pt x="21" y="49"/>
                    <a:pt x="22" y="50"/>
                    <a:pt x="23" y="51"/>
                  </a:cubicBezTo>
                  <a:cubicBezTo>
                    <a:pt x="27" y="44"/>
                    <a:pt x="34" y="41"/>
                    <a:pt x="40" y="37"/>
                  </a:cubicBezTo>
                  <a:cubicBezTo>
                    <a:pt x="42" y="35"/>
                    <a:pt x="39" y="33"/>
                    <a:pt x="37" y="34"/>
                  </a:cubicBezTo>
                  <a:cubicBezTo>
                    <a:pt x="33" y="36"/>
                    <a:pt x="29" y="38"/>
                    <a:pt x="24" y="40"/>
                  </a:cubicBezTo>
                  <a:cubicBezTo>
                    <a:pt x="25" y="41"/>
                    <a:pt x="25" y="42"/>
                    <a:pt x="26" y="43"/>
                  </a:cubicBezTo>
                  <a:cubicBezTo>
                    <a:pt x="31" y="39"/>
                    <a:pt x="36" y="35"/>
                    <a:pt x="41" y="31"/>
                  </a:cubicBezTo>
                  <a:cubicBezTo>
                    <a:pt x="43" y="29"/>
                    <a:pt x="41" y="27"/>
                    <a:pt x="39" y="28"/>
                  </a:cubicBezTo>
                  <a:cubicBezTo>
                    <a:pt x="35" y="30"/>
                    <a:pt x="31" y="32"/>
                    <a:pt x="27" y="33"/>
                  </a:cubicBezTo>
                  <a:cubicBezTo>
                    <a:pt x="28" y="34"/>
                    <a:pt x="28" y="35"/>
                    <a:pt x="29" y="36"/>
                  </a:cubicBezTo>
                  <a:cubicBezTo>
                    <a:pt x="32" y="32"/>
                    <a:pt x="35" y="29"/>
                    <a:pt x="38" y="25"/>
                  </a:cubicBezTo>
                  <a:cubicBezTo>
                    <a:pt x="38" y="23"/>
                    <a:pt x="37" y="21"/>
                    <a:pt x="35" y="22"/>
                  </a:cubicBezTo>
                  <a:cubicBezTo>
                    <a:pt x="30" y="23"/>
                    <a:pt x="26" y="25"/>
                    <a:pt x="22" y="28"/>
                  </a:cubicBezTo>
                  <a:cubicBezTo>
                    <a:pt x="22" y="29"/>
                    <a:pt x="23" y="30"/>
                    <a:pt x="24" y="31"/>
                  </a:cubicBezTo>
                  <a:cubicBezTo>
                    <a:pt x="27" y="29"/>
                    <a:pt x="30" y="26"/>
                    <a:pt x="33" y="24"/>
                  </a:cubicBezTo>
                  <a:cubicBezTo>
                    <a:pt x="35" y="22"/>
                    <a:pt x="33" y="19"/>
                    <a:pt x="31" y="20"/>
                  </a:cubicBezTo>
                  <a:cubicBezTo>
                    <a:pt x="30" y="21"/>
                    <a:pt x="29" y="21"/>
                    <a:pt x="29" y="22"/>
                  </a:cubicBezTo>
                  <a:cubicBezTo>
                    <a:pt x="29" y="23"/>
                    <a:pt x="30" y="24"/>
                    <a:pt x="31" y="25"/>
                  </a:cubicBezTo>
                  <a:cubicBezTo>
                    <a:pt x="33" y="23"/>
                    <a:pt x="35" y="21"/>
                    <a:pt x="37" y="19"/>
                  </a:cubicBezTo>
                  <a:cubicBezTo>
                    <a:pt x="39" y="18"/>
                    <a:pt x="38" y="15"/>
                    <a:pt x="36" y="15"/>
                  </a:cubicBezTo>
                  <a:cubicBezTo>
                    <a:pt x="33" y="14"/>
                    <a:pt x="30" y="13"/>
                    <a:pt x="29" y="10"/>
                  </a:cubicBezTo>
                  <a:cubicBezTo>
                    <a:pt x="28" y="8"/>
                    <a:pt x="27" y="8"/>
                    <a:pt x="26" y="9"/>
                  </a:cubicBezTo>
                  <a:cubicBezTo>
                    <a:pt x="17" y="17"/>
                    <a:pt x="15" y="29"/>
                    <a:pt x="11" y="39"/>
                  </a:cubicBezTo>
                  <a:cubicBezTo>
                    <a:pt x="10" y="41"/>
                    <a:pt x="12" y="43"/>
                    <a:pt x="14" y="42"/>
                  </a:cubicBezTo>
                  <a:cubicBezTo>
                    <a:pt x="21" y="36"/>
                    <a:pt x="21" y="28"/>
                    <a:pt x="23" y="19"/>
                  </a:cubicBezTo>
                  <a:cubicBezTo>
                    <a:pt x="24" y="17"/>
                    <a:pt x="21" y="16"/>
                    <a:pt x="20" y="18"/>
                  </a:cubicBezTo>
                  <a:cubicBezTo>
                    <a:pt x="15" y="24"/>
                    <a:pt x="15" y="32"/>
                    <a:pt x="10" y="37"/>
                  </a:cubicBezTo>
                  <a:cubicBezTo>
                    <a:pt x="11" y="37"/>
                    <a:pt x="12" y="38"/>
                    <a:pt x="14" y="38"/>
                  </a:cubicBezTo>
                  <a:cubicBezTo>
                    <a:pt x="14" y="32"/>
                    <a:pt x="15" y="26"/>
                    <a:pt x="19" y="21"/>
                  </a:cubicBezTo>
                  <a:cubicBezTo>
                    <a:pt x="17" y="20"/>
                    <a:pt x="16" y="20"/>
                    <a:pt x="15" y="19"/>
                  </a:cubicBezTo>
                  <a:cubicBezTo>
                    <a:pt x="10" y="31"/>
                    <a:pt x="8" y="44"/>
                    <a:pt x="1" y="56"/>
                  </a:cubicBezTo>
                  <a:cubicBezTo>
                    <a:pt x="2" y="56"/>
                    <a:pt x="3" y="57"/>
                    <a:pt x="4" y="57"/>
                  </a:cubicBezTo>
                  <a:cubicBezTo>
                    <a:pt x="6" y="51"/>
                    <a:pt x="7" y="46"/>
                    <a:pt x="10" y="40"/>
                  </a:cubicBezTo>
                  <a:cubicBezTo>
                    <a:pt x="8" y="40"/>
                    <a:pt x="7" y="39"/>
                    <a:pt x="6" y="39"/>
                  </a:cubicBezTo>
                  <a:cubicBezTo>
                    <a:pt x="4" y="48"/>
                    <a:pt x="2" y="58"/>
                    <a:pt x="0" y="68"/>
                  </a:cubicBezTo>
                  <a:cubicBezTo>
                    <a:pt x="2" y="68"/>
                    <a:pt x="3" y="68"/>
                    <a:pt x="4" y="68"/>
                  </a:cubicBezTo>
                  <a:cubicBezTo>
                    <a:pt x="5" y="60"/>
                    <a:pt x="8" y="52"/>
                    <a:pt x="11" y="44"/>
                  </a:cubicBezTo>
                  <a:cubicBezTo>
                    <a:pt x="10" y="44"/>
                    <a:pt x="8" y="44"/>
                    <a:pt x="7" y="43"/>
                  </a:cubicBezTo>
                  <a:cubicBezTo>
                    <a:pt x="5" y="52"/>
                    <a:pt x="4" y="61"/>
                    <a:pt x="1" y="69"/>
                  </a:cubicBezTo>
                  <a:cubicBezTo>
                    <a:pt x="0" y="71"/>
                    <a:pt x="3" y="73"/>
                    <a:pt x="4" y="71"/>
                  </a:cubicBezTo>
                  <a:cubicBezTo>
                    <a:pt x="8" y="63"/>
                    <a:pt x="8" y="50"/>
                    <a:pt x="17" y="47"/>
                  </a:cubicBezTo>
                  <a:cubicBezTo>
                    <a:pt x="17" y="46"/>
                    <a:pt x="16" y="45"/>
                    <a:pt x="15" y="45"/>
                  </a:cubicBezTo>
                  <a:cubicBezTo>
                    <a:pt x="14" y="53"/>
                    <a:pt x="9" y="59"/>
                    <a:pt x="4" y="65"/>
                  </a:cubicBezTo>
                  <a:cubicBezTo>
                    <a:pt x="5" y="65"/>
                    <a:pt x="6" y="66"/>
                    <a:pt x="7" y="66"/>
                  </a:cubicBezTo>
                  <a:cubicBezTo>
                    <a:pt x="8" y="60"/>
                    <a:pt x="9" y="55"/>
                    <a:pt x="12" y="50"/>
                  </a:cubicBezTo>
                  <a:cubicBezTo>
                    <a:pt x="11" y="49"/>
                    <a:pt x="10" y="49"/>
                    <a:pt x="8" y="48"/>
                  </a:cubicBezTo>
                  <a:cubicBezTo>
                    <a:pt x="8" y="49"/>
                    <a:pt x="8" y="50"/>
                    <a:pt x="8" y="51"/>
                  </a:cubicBezTo>
                  <a:cubicBezTo>
                    <a:pt x="7" y="53"/>
                    <a:pt x="10" y="55"/>
                    <a:pt x="11" y="53"/>
                  </a:cubicBezTo>
                  <a:cubicBezTo>
                    <a:pt x="14" y="49"/>
                    <a:pt x="17" y="46"/>
                    <a:pt x="21" y="44"/>
                  </a:cubicBezTo>
                  <a:cubicBezTo>
                    <a:pt x="22" y="43"/>
                    <a:pt x="29" y="40"/>
                    <a:pt x="26" y="46"/>
                  </a:cubicBezTo>
                  <a:cubicBezTo>
                    <a:pt x="24" y="49"/>
                    <a:pt x="21" y="51"/>
                    <a:pt x="18" y="53"/>
                  </a:cubicBezTo>
                  <a:cubicBezTo>
                    <a:pt x="17" y="55"/>
                    <a:pt x="19" y="58"/>
                    <a:pt x="21" y="56"/>
                  </a:cubicBezTo>
                  <a:cubicBezTo>
                    <a:pt x="28" y="53"/>
                    <a:pt x="34" y="47"/>
                    <a:pt x="42" y="46"/>
                  </a:cubicBezTo>
                  <a:cubicBezTo>
                    <a:pt x="42" y="45"/>
                    <a:pt x="41" y="44"/>
                    <a:pt x="41" y="43"/>
                  </a:cubicBezTo>
                  <a:cubicBezTo>
                    <a:pt x="39" y="49"/>
                    <a:pt x="34" y="51"/>
                    <a:pt x="30" y="55"/>
                  </a:cubicBezTo>
                  <a:cubicBezTo>
                    <a:pt x="28" y="56"/>
                    <a:pt x="30" y="59"/>
                    <a:pt x="32" y="58"/>
                  </a:cubicBezTo>
                  <a:cubicBezTo>
                    <a:pt x="37" y="56"/>
                    <a:pt x="42" y="53"/>
                    <a:pt x="48" y="51"/>
                  </a:cubicBezTo>
                  <a:cubicBezTo>
                    <a:pt x="47" y="50"/>
                    <a:pt x="46" y="49"/>
                    <a:pt x="45" y="48"/>
                  </a:cubicBezTo>
                  <a:cubicBezTo>
                    <a:pt x="43" y="51"/>
                    <a:pt x="40" y="54"/>
                    <a:pt x="37" y="55"/>
                  </a:cubicBezTo>
                  <a:cubicBezTo>
                    <a:pt x="37" y="56"/>
                    <a:pt x="38" y="57"/>
                    <a:pt x="39" y="58"/>
                  </a:cubicBezTo>
                  <a:cubicBezTo>
                    <a:pt x="42" y="55"/>
                    <a:pt x="45" y="52"/>
                    <a:pt x="50" y="51"/>
                  </a:cubicBezTo>
                  <a:cubicBezTo>
                    <a:pt x="49" y="50"/>
                    <a:pt x="48" y="49"/>
                    <a:pt x="48" y="48"/>
                  </a:cubicBezTo>
                  <a:cubicBezTo>
                    <a:pt x="47" y="50"/>
                    <a:pt x="46" y="52"/>
                    <a:pt x="45" y="54"/>
                  </a:cubicBezTo>
                  <a:cubicBezTo>
                    <a:pt x="43" y="56"/>
                    <a:pt x="46" y="58"/>
                    <a:pt x="47" y="56"/>
                  </a:cubicBezTo>
                  <a:cubicBezTo>
                    <a:pt x="49" y="54"/>
                    <a:pt x="52" y="51"/>
                    <a:pt x="56" y="50"/>
                  </a:cubicBezTo>
                  <a:cubicBezTo>
                    <a:pt x="55" y="49"/>
                    <a:pt x="54" y="48"/>
                    <a:pt x="54" y="47"/>
                  </a:cubicBezTo>
                  <a:cubicBezTo>
                    <a:pt x="44" y="56"/>
                    <a:pt x="32" y="62"/>
                    <a:pt x="21" y="69"/>
                  </a:cubicBezTo>
                  <a:cubicBezTo>
                    <a:pt x="19" y="70"/>
                    <a:pt x="21" y="74"/>
                    <a:pt x="23" y="72"/>
                  </a:cubicBezTo>
                  <a:cubicBezTo>
                    <a:pt x="35" y="65"/>
                    <a:pt x="46" y="59"/>
                    <a:pt x="57" y="50"/>
                  </a:cubicBezTo>
                  <a:cubicBezTo>
                    <a:pt x="58" y="48"/>
                    <a:pt x="56" y="46"/>
                    <a:pt x="55" y="46"/>
                  </a:cubicBezTo>
                  <a:cubicBezTo>
                    <a:pt x="50" y="48"/>
                    <a:pt x="47" y="50"/>
                    <a:pt x="45" y="54"/>
                  </a:cubicBezTo>
                  <a:cubicBezTo>
                    <a:pt x="45" y="55"/>
                    <a:pt x="46" y="55"/>
                    <a:pt x="47" y="56"/>
                  </a:cubicBezTo>
                  <a:cubicBezTo>
                    <a:pt x="49" y="54"/>
                    <a:pt x="50" y="52"/>
                    <a:pt x="51" y="50"/>
                  </a:cubicBezTo>
                  <a:cubicBezTo>
                    <a:pt x="52" y="49"/>
                    <a:pt x="51" y="47"/>
                    <a:pt x="49" y="47"/>
                  </a:cubicBezTo>
                  <a:cubicBezTo>
                    <a:pt x="44" y="49"/>
                    <a:pt x="40" y="51"/>
                    <a:pt x="36" y="56"/>
                  </a:cubicBezTo>
                  <a:cubicBezTo>
                    <a:pt x="35" y="57"/>
                    <a:pt x="36" y="60"/>
                    <a:pt x="38" y="59"/>
                  </a:cubicBezTo>
                  <a:cubicBezTo>
                    <a:pt x="42" y="57"/>
                    <a:pt x="46" y="54"/>
                    <a:pt x="48" y="50"/>
                  </a:cubicBezTo>
                  <a:cubicBezTo>
                    <a:pt x="50" y="48"/>
                    <a:pt x="47" y="47"/>
                    <a:pt x="46" y="47"/>
                  </a:cubicBezTo>
                  <a:cubicBezTo>
                    <a:pt x="40" y="50"/>
                    <a:pt x="35" y="52"/>
                    <a:pt x="30" y="54"/>
                  </a:cubicBezTo>
                  <a:cubicBezTo>
                    <a:pt x="31" y="55"/>
                    <a:pt x="32" y="57"/>
                    <a:pt x="33" y="58"/>
                  </a:cubicBezTo>
                  <a:cubicBezTo>
                    <a:pt x="38" y="54"/>
                    <a:pt x="43" y="51"/>
                    <a:pt x="44" y="44"/>
                  </a:cubicBezTo>
                  <a:cubicBezTo>
                    <a:pt x="45" y="43"/>
                    <a:pt x="44" y="42"/>
                    <a:pt x="42" y="42"/>
                  </a:cubicBezTo>
                  <a:cubicBezTo>
                    <a:pt x="33" y="43"/>
                    <a:pt x="27" y="49"/>
                    <a:pt x="19" y="53"/>
                  </a:cubicBezTo>
                  <a:cubicBezTo>
                    <a:pt x="20" y="54"/>
                    <a:pt x="21" y="55"/>
                    <a:pt x="21" y="56"/>
                  </a:cubicBezTo>
                  <a:cubicBezTo>
                    <a:pt x="23" y="54"/>
                    <a:pt x="37" y="42"/>
                    <a:pt x="28" y="39"/>
                  </a:cubicBezTo>
                  <a:cubicBezTo>
                    <a:pt x="20" y="36"/>
                    <a:pt x="12" y="44"/>
                    <a:pt x="8" y="51"/>
                  </a:cubicBezTo>
                  <a:cubicBezTo>
                    <a:pt x="9" y="51"/>
                    <a:pt x="10" y="52"/>
                    <a:pt x="12" y="52"/>
                  </a:cubicBezTo>
                  <a:cubicBezTo>
                    <a:pt x="12" y="51"/>
                    <a:pt x="12" y="50"/>
                    <a:pt x="12" y="49"/>
                  </a:cubicBezTo>
                  <a:cubicBezTo>
                    <a:pt x="13" y="47"/>
                    <a:pt x="10" y="46"/>
                    <a:pt x="9" y="48"/>
                  </a:cubicBezTo>
                  <a:cubicBezTo>
                    <a:pt x="5" y="54"/>
                    <a:pt x="4" y="60"/>
                    <a:pt x="3" y="66"/>
                  </a:cubicBezTo>
                  <a:cubicBezTo>
                    <a:pt x="3" y="68"/>
                    <a:pt x="6" y="69"/>
                    <a:pt x="7" y="68"/>
                  </a:cubicBezTo>
                  <a:cubicBezTo>
                    <a:pt x="12" y="61"/>
                    <a:pt x="17" y="54"/>
                    <a:pt x="19" y="46"/>
                  </a:cubicBezTo>
                  <a:cubicBezTo>
                    <a:pt x="19" y="44"/>
                    <a:pt x="18" y="43"/>
                    <a:pt x="16" y="43"/>
                  </a:cubicBezTo>
                  <a:cubicBezTo>
                    <a:pt x="5" y="46"/>
                    <a:pt x="5" y="60"/>
                    <a:pt x="1" y="69"/>
                  </a:cubicBezTo>
                  <a:cubicBezTo>
                    <a:pt x="2" y="69"/>
                    <a:pt x="3" y="70"/>
                    <a:pt x="4" y="70"/>
                  </a:cubicBezTo>
                  <a:cubicBezTo>
                    <a:pt x="8" y="62"/>
                    <a:pt x="9" y="53"/>
                    <a:pt x="11" y="44"/>
                  </a:cubicBezTo>
                  <a:cubicBezTo>
                    <a:pt x="11" y="42"/>
                    <a:pt x="8" y="41"/>
                    <a:pt x="7" y="43"/>
                  </a:cubicBezTo>
                  <a:cubicBezTo>
                    <a:pt x="4" y="51"/>
                    <a:pt x="1" y="59"/>
                    <a:pt x="0" y="68"/>
                  </a:cubicBezTo>
                  <a:cubicBezTo>
                    <a:pt x="0" y="70"/>
                    <a:pt x="4" y="71"/>
                    <a:pt x="4" y="69"/>
                  </a:cubicBezTo>
                  <a:cubicBezTo>
                    <a:pt x="6" y="59"/>
                    <a:pt x="8" y="49"/>
                    <a:pt x="10" y="40"/>
                  </a:cubicBezTo>
                  <a:cubicBezTo>
                    <a:pt x="10" y="38"/>
                    <a:pt x="7" y="36"/>
                    <a:pt x="6" y="38"/>
                  </a:cubicBezTo>
                  <a:cubicBezTo>
                    <a:pt x="4" y="44"/>
                    <a:pt x="2" y="50"/>
                    <a:pt x="0" y="56"/>
                  </a:cubicBezTo>
                  <a:cubicBezTo>
                    <a:pt x="0" y="58"/>
                    <a:pt x="3" y="60"/>
                    <a:pt x="4" y="58"/>
                  </a:cubicBezTo>
                  <a:cubicBezTo>
                    <a:pt x="11" y="46"/>
                    <a:pt x="14" y="33"/>
                    <a:pt x="19" y="20"/>
                  </a:cubicBezTo>
                  <a:cubicBezTo>
                    <a:pt x="20" y="18"/>
                    <a:pt x="16" y="17"/>
                    <a:pt x="15" y="19"/>
                  </a:cubicBezTo>
                  <a:cubicBezTo>
                    <a:pt x="12" y="25"/>
                    <a:pt x="10" y="31"/>
                    <a:pt x="10" y="38"/>
                  </a:cubicBezTo>
                  <a:cubicBezTo>
                    <a:pt x="9" y="40"/>
                    <a:pt x="12" y="41"/>
                    <a:pt x="13" y="40"/>
                  </a:cubicBezTo>
                  <a:cubicBezTo>
                    <a:pt x="19" y="34"/>
                    <a:pt x="19" y="26"/>
                    <a:pt x="23" y="20"/>
                  </a:cubicBezTo>
                  <a:cubicBezTo>
                    <a:pt x="22" y="19"/>
                    <a:pt x="21" y="19"/>
                    <a:pt x="19" y="18"/>
                  </a:cubicBezTo>
                  <a:cubicBezTo>
                    <a:pt x="18" y="25"/>
                    <a:pt x="18" y="34"/>
                    <a:pt x="12" y="38"/>
                  </a:cubicBezTo>
                  <a:cubicBezTo>
                    <a:pt x="13" y="39"/>
                    <a:pt x="14" y="40"/>
                    <a:pt x="14" y="40"/>
                  </a:cubicBezTo>
                  <a:cubicBezTo>
                    <a:pt x="18" y="31"/>
                    <a:pt x="21" y="19"/>
                    <a:pt x="29" y="12"/>
                  </a:cubicBezTo>
                  <a:cubicBezTo>
                    <a:pt x="28" y="12"/>
                    <a:pt x="27" y="12"/>
                    <a:pt x="26" y="12"/>
                  </a:cubicBezTo>
                  <a:cubicBezTo>
                    <a:pt x="28" y="16"/>
                    <a:pt x="30" y="20"/>
                    <a:pt x="36" y="19"/>
                  </a:cubicBezTo>
                  <a:cubicBezTo>
                    <a:pt x="35" y="18"/>
                    <a:pt x="35" y="17"/>
                    <a:pt x="35" y="16"/>
                  </a:cubicBezTo>
                  <a:cubicBezTo>
                    <a:pt x="32" y="18"/>
                    <a:pt x="30" y="20"/>
                    <a:pt x="28" y="22"/>
                  </a:cubicBezTo>
                  <a:cubicBezTo>
                    <a:pt x="27" y="24"/>
                    <a:pt x="29" y="26"/>
                    <a:pt x="31" y="25"/>
                  </a:cubicBezTo>
                  <a:cubicBezTo>
                    <a:pt x="31" y="25"/>
                    <a:pt x="32" y="24"/>
                    <a:pt x="33" y="24"/>
                  </a:cubicBezTo>
                  <a:cubicBezTo>
                    <a:pt x="32" y="23"/>
                    <a:pt x="32" y="21"/>
                    <a:pt x="31" y="20"/>
                  </a:cubicBezTo>
                  <a:cubicBezTo>
                    <a:pt x="28" y="23"/>
                    <a:pt x="24" y="25"/>
                    <a:pt x="21" y="29"/>
                  </a:cubicBezTo>
                  <a:cubicBezTo>
                    <a:pt x="20" y="30"/>
                    <a:pt x="22" y="33"/>
                    <a:pt x="24" y="32"/>
                  </a:cubicBezTo>
                  <a:cubicBezTo>
                    <a:pt x="28" y="29"/>
                    <a:pt x="31" y="26"/>
                    <a:pt x="36" y="26"/>
                  </a:cubicBezTo>
                  <a:cubicBezTo>
                    <a:pt x="36" y="25"/>
                    <a:pt x="35" y="24"/>
                    <a:pt x="34" y="23"/>
                  </a:cubicBezTo>
                  <a:cubicBezTo>
                    <a:pt x="32" y="27"/>
                    <a:pt x="29" y="30"/>
                    <a:pt x="26" y="34"/>
                  </a:cubicBezTo>
                  <a:cubicBezTo>
                    <a:pt x="25" y="36"/>
                    <a:pt x="26" y="38"/>
                    <a:pt x="28" y="37"/>
                  </a:cubicBezTo>
                  <a:cubicBezTo>
                    <a:pt x="33" y="36"/>
                    <a:pt x="37" y="34"/>
                    <a:pt x="41" y="31"/>
                  </a:cubicBezTo>
                  <a:cubicBezTo>
                    <a:pt x="40" y="30"/>
                    <a:pt x="39" y="29"/>
                    <a:pt x="38" y="28"/>
                  </a:cubicBezTo>
                  <a:cubicBezTo>
                    <a:pt x="34" y="32"/>
                    <a:pt x="28" y="36"/>
                    <a:pt x="23" y="40"/>
                  </a:cubicBezTo>
                  <a:cubicBezTo>
                    <a:pt x="22" y="41"/>
                    <a:pt x="23" y="44"/>
                    <a:pt x="25" y="43"/>
                  </a:cubicBezTo>
                  <a:cubicBezTo>
                    <a:pt x="30" y="41"/>
                    <a:pt x="35" y="39"/>
                    <a:pt x="39" y="37"/>
                  </a:cubicBezTo>
                  <a:cubicBezTo>
                    <a:pt x="39" y="36"/>
                    <a:pt x="38" y="35"/>
                    <a:pt x="37" y="34"/>
                  </a:cubicBezTo>
                  <a:cubicBezTo>
                    <a:pt x="31" y="39"/>
                    <a:pt x="24" y="42"/>
                    <a:pt x="19" y="49"/>
                  </a:cubicBezTo>
                  <a:cubicBezTo>
                    <a:pt x="19" y="50"/>
                    <a:pt x="20" y="52"/>
                    <a:pt x="22" y="51"/>
                  </a:cubicBezTo>
                  <a:cubicBezTo>
                    <a:pt x="30" y="49"/>
                    <a:pt x="36" y="43"/>
                    <a:pt x="44" y="40"/>
                  </a:cubicBezTo>
                  <a:cubicBezTo>
                    <a:pt x="43" y="39"/>
                    <a:pt x="43" y="37"/>
                    <a:pt x="42" y="36"/>
                  </a:cubicBezTo>
                  <a:cubicBezTo>
                    <a:pt x="36" y="43"/>
                    <a:pt x="27" y="46"/>
                    <a:pt x="21" y="53"/>
                  </a:cubicBezTo>
                  <a:cubicBezTo>
                    <a:pt x="20" y="55"/>
                    <a:pt x="21" y="57"/>
                    <a:pt x="23" y="57"/>
                  </a:cubicBezTo>
                  <a:cubicBezTo>
                    <a:pt x="35" y="54"/>
                    <a:pt x="44" y="46"/>
                    <a:pt x="54" y="41"/>
                  </a:cubicBezTo>
                  <a:cubicBezTo>
                    <a:pt x="53" y="39"/>
                    <a:pt x="52" y="38"/>
                    <a:pt x="51" y="37"/>
                  </a:cubicBezTo>
                  <a:cubicBezTo>
                    <a:pt x="41" y="46"/>
                    <a:pt x="28" y="52"/>
                    <a:pt x="16" y="60"/>
                  </a:cubicBezTo>
                  <a:cubicBezTo>
                    <a:pt x="15" y="61"/>
                    <a:pt x="16" y="65"/>
                    <a:pt x="18" y="64"/>
                  </a:cubicBezTo>
                  <a:cubicBezTo>
                    <a:pt x="29" y="59"/>
                    <a:pt x="39" y="51"/>
                    <a:pt x="50" y="47"/>
                  </a:cubicBezTo>
                  <a:cubicBezTo>
                    <a:pt x="50" y="46"/>
                    <a:pt x="49" y="44"/>
                    <a:pt x="49" y="43"/>
                  </a:cubicBezTo>
                  <a:cubicBezTo>
                    <a:pt x="39" y="51"/>
                    <a:pt x="27" y="55"/>
                    <a:pt x="19" y="64"/>
                  </a:cubicBezTo>
                  <a:cubicBezTo>
                    <a:pt x="17" y="66"/>
                    <a:pt x="19" y="68"/>
                    <a:pt x="20" y="68"/>
                  </a:cubicBezTo>
                  <a:cubicBezTo>
                    <a:pt x="35" y="65"/>
                    <a:pt x="48" y="57"/>
                    <a:pt x="61" y="51"/>
                  </a:cubicBezTo>
                  <a:cubicBezTo>
                    <a:pt x="60" y="49"/>
                    <a:pt x="59" y="48"/>
                    <a:pt x="59" y="47"/>
                  </a:cubicBezTo>
                  <a:cubicBezTo>
                    <a:pt x="46" y="54"/>
                    <a:pt x="33" y="58"/>
                    <a:pt x="21" y="66"/>
                  </a:cubicBezTo>
                  <a:cubicBezTo>
                    <a:pt x="19" y="67"/>
                    <a:pt x="21" y="70"/>
                    <a:pt x="23" y="70"/>
                  </a:cubicBezTo>
                  <a:cubicBezTo>
                    <a:pt x="34" y="68"/>
                    <a:pt x="45" y="61"/>
                    <a:pt x="56" y="58"/>
                  </a:cubicBezTo>
                  <a:cubicBezTo>
                    <a:pt x="55" y="57"/>
                    <a:pt x="55" y="55"/>
                    <a:pt x="54" y="54"/>
                  </a:cubicBezTo>
                  <a:cubicBezTo>
                    <a:pt x="44" y="62"/>
                    <a:pt x="33" y="68"/>
                    <a:pt x="21" y="74"/>
                  </a:cubicBezTo>
                  <a:cubicBezTo>
                    <a:pt x="19" y="75"/>
                    <a:pt x="21" y="78"/>
                    <a:pt x="23" y="78"/>
                  </a:cubicBezTo>
                  <a:cubicBezTo>
                    <a:pt x="37" y="74"/>
                    <a:pt x="52" y="70"/>
                    <a:pt x="66" y="64"/>
                  </a:cubicBezTo>
                  <a:cubicBezTo>
                    <a:pt x="68" y="63"/>
                    <a:pt x="67" y="60"/>
                    <a:pt x="65" y="61"/>
                  </a:cubicBezTo>
                  <a:cubicBezTo>
                    <a:pt x="51" y="65"/>
                    <a:pt x="37" y="67"/>
                    <a:pt x="24" y="74"/>
                  </a:cubicBezTo>
                  <a:cubicBezTo>
                    <a:pt x="22" y="75"/>
                    <a:pt x="24" y="77"/>
                    <a:pt x="26" y="77"/>
                  </a:cubicBezTo>
                  <a:cubicBezTo>
                    <a:pt x="40" y="75"/>
                    <a:pt x="52" y="67"/>
                    <a:pt x="66" y="64"/>
                  </a:cubicBezTo>
                  <a:cubicBezTo>
                    <a:pt x="65" y="63"/>
                    <a:pt x="65" y="62"/>
                    <a:pt x="64" y="61"/>
                  </a:cubicBezTo>
                  <a:cubicBezTo>
                    <a:pt x="50" y="74"/>
                    <a:pt x="30" y="77"/>
                    <a:pt x="14" y="85"/>
                  </a:cubicBezTo>
                  <a:cubicBezTo>
                    <a:pt x="12" y="86"/>
                    <a:pt x="13" y="89"/>
                    <a:pt x="15" y="88"/>
                  </a:cubicBezTo>
                  <a:cubicBezTo>
                    <a:pt x="24" y="85"/>
                    <a:pt x="34" y="80"/>
                    <a:pt x="44" y="81"/>
                  </a:cubicBezTo>
                  <a:cubicBezTo>
                    <a:pt x="43" y="80"/>
                    <a:pt x="43" y="79"/>
                    <a:pt x="43" y="78"/>
                  </a:cubicBezTo>
                  <a:cubicBezTo>
                    <a:pt x="36" y="84"/>
                    <a:pt x="26" y="90"/>
                    <a:pt x="17" y="88"/>
                  </a:cubicBezTo>
                  <a:cubicBezTo>
                    <a:pt x="17" y="89"/>
                    <a:pt x="17" y="90"/>
                    <a:pt x="18" y="91"/>
                  </a:cubicBezTo>
                  <a:cubicBezTo>
                    <a:pt x="26" y="78"/>
                    <a:pt x="47" y="82"/>
                    <a:pt x="59" y="77"/>
                  </a:cubicBezTo>
                  <a:cubicBezTo>
                    <a:pt x="62" y="76"/>
                    <a:pt x="61" y="73"/>
                    <a:pt x="58" y="73"/>
                  </a:cubicBezTo>
                  <a:cubicBezTo>
                    <a:pt x="47" y="77"/>
                    <a:pt x="36" y="78"/>
                    <a:pt x="25" y="82"/>
                  </a:cubicBezTo>
                  <a:cubicBezTo>
                    <a:pt x="22" y="82"/>
                    <a:pt x="23" y="86"/>
                    <a:pt x="26" y="85"/>
                  </a:cubicBezTo>
                  <a:cubicBezTo>
                    <a:pt x="41" y="82"/>
                    <a:pt x="56" y="75"/>
                    <a:pt x="73" y="75"/>
                  </a:cubicBezTo>
                  <a:cubicBezTo>
                    <a:pt x="72" y="73"/>
                    <a:pt x="72" y="72"/>
                    <a:pt x="72" y="71"/>
                  </a:cubicBezTo>
                  <a:cubicBezTo>
                    <a:pt x="59" y="73"/>
                    <a:pt x="45" y="74"/>
                    <a:pt x="31" y="76"/>
                  </a:cubicBezTo>
                  <a:cubicBezTo>
                    <a:pt x="29" y="77"/>
                    <a:pt x="30" y="80"/>
                    <a:pt x="32" y="80"/>
                  </a:cubicBezTo>
                  <a:cubicBezTo>
                    <a:pt x="46" y="80"/>
                    <a:pt x="61" y="81"/>
                    <a:pt x="75" y="78"/>
                  </a:cubicBezTo>
                  <a:cubicBezTo>
                    <a:pt x="76" y="78"/>
                    <a:pt x="77" y="76"/>
                    <a:pt x="76" y="75"/>
                  </a:cubicBezTo>
                  <a:cubicBezTo>
                    <a:pt x="68" y="69"/>
                    <a:pt x="57" y="67"/>
                    <a:pt x="48" y="68"/>
                  </a:cubicBezTo>
                  <a:cubicBezTo>
                    <a:pt x="46" y="68"/>
                    <a:pt x="45" y="70"/>
                    <a:pt x="47" y="72"/>
                  </a:cubicBezTo>
                  <a:cubicBezTo>
                    <a:pt x="56" y="77"/>
                    <a:pt x="66" y="82"/>
                    <a:pt x="76" y="84"/>
                  </a:cubicBezTo>
                  <a:cubicBezTo>
                    <a:pt x="78" y="85"/>
                    <a:pt x="80" y="83"/>
                    <a:pt x="78" y="81"/>
                  </a:cubicBezTo>
                  <a:cubicBezTo>
                    <a:pt x="71" y="73"/>
                    <a:pt x="65" y="66"/>
                    <a:pt x="61" y="56"/>
                  </a:cubicBezTo>
                  <a:cubicBezTo>
                    <a:pt x="60" y="56"/>
                    <a:pt x="59" y="57"/>
                    <a:pt x="58" y="58"/>
                  </a:cubicBezTo>
                  <a:cubicBezTo>
                    <a:pt x="63" y="63"/>
                    <a:pt x="68" y="69"/>
                    <a:pt x="74" y="74"/>
                  </a:cubicBezTo>
                  <a:cubicBezTo>
                    <a:pt x="76" y="76"/>
                    <a:pt x="78" y="73"/>
                    <a:pt x="77" y="71"/>
                  </a:cubicBezTo>
                  <a:cubicBezTo>
                    <a:pt x="71" y="64"/>
                    <a:pt x="65" y="58"/>
                    <a:pt x="57" y="53"/>
                  </a:cubicBezTo>
                  <a:cubicBezTo>
                    <a:pt x="55" y="52"/>
                    <a:pt x="54" y="55"/>
                    <a:pt x="55" y="56"/>
                  </a:cubicBezTo>
                  <a:cubicBezTo>
                    <a:pt x="60" y="62"/>
                    <a:pt x="65" y="68"/>
                    <a:pt x="70" y="74"/>
                  </a:cubicBezTo>
                  <a:cubicBezTo>
                    <a:pt x="71" y="73"/>
                    <a:pt x="72" y="72"/>
                    <a:pt x="73" y="71"/>
                  </a:cubicBezTo>
                  <a:cubicBezTo>
                    <a:pt x="65" y="64"/>
                    <a:pt x="59" y="55"/>
                    <a:pt x="54" y="46"/>
                  </a:cubicBezTo>
                  <a:cubicBezTo>
                    <a:pt x="53" y="47"/>
                    <a:pt x="52" y="47"/>
                    <a:pt x="51" y="48"/>
                  </a:cubicBezTo>
                  <a:cubicBezTo>
                    <a:pt x="54" y="51"/>
                    <a:pt x="57" y="55"/>
                    <a:pt x="59" y="58"/>
                  </a:cubicBezTo>
                  <a:cubicBezTo>
                    <a:pt x="60" y="57"/>
                    <a:pt x="61" y="56"/>
                    <a:pt x="62" y="55"/>
                  </a:cubicBezTo>
                  <a:cubicBezTo>
                    <a:pt x="55" y="48"/>
                    <a:pt x="51" y="38"/>
                    <a:pt x="45" y="29"/>
                  </a:cubicBezTo>
                  <a:cubicBezTo>
                    <a:pt x="44" y="30"/>
                    <a:pt x="43" y="31"/>
                    <a:pt x="42" y="32"/>
                  </a:cubicBezTo>
                  <a:cubicBezTo>
                    <a:pt x="47" y="38"/>
                    <a:pt x="53" y="44"/>
                    <a:pt x="57" y="50"/>
                  </a:cubicBezTo>
                  <a:cubicBezTo>
                    <a:pt x="58" y="49"/>
                    <a:pt x="59" y="49"/>
                    <a:pt x="60" y="48"/>
                  </a:cubicBezTo>
                  <a:cubicBezTo>
                    <a:pt x="52" y="41"/>
                    <a:pt x="45" y="33"/>
                    <a:pt x="37" y="26"/>
                  </a:cubicBezTo>
                  <a:cubicBezTo>
                    <a:pt x="36" y="24"/>
                    <a:pt x="33" y="26"/>
                    <a:pt x="34" y="28"/>
                  </a:cubicBezTo>
                  <a:cubicBezTo>
                    <a:pt x="37" y="33"/>
                    <a:pt x="41" y="37"/>
                    <a:pt x="45" y="42"/>
                  </a:cubicBezTo>
                  <a:cubicBezTo>
                    <a:pt x="46" y="44"/>
                    <a:pt x="49" y="41"/>
                    <a:pt x="48" y="40"/>
                  </a:cubicBezTo>
                  <a:cubicBezTo>
                    <a:pt x="41" y="30"/>
                    <a:pt x="36" y="19"/>
                    <a:pt x="30" y="8"/>
                  </a:cubicBezTo>
                  <a:cubicBezTo>
                    <a:pt x="29" y="9"/>
                    <a:pt x="28" y="10"/>
                    <a:pt x="27" y="10"/>
                  </a:cubicBezTo>
                  <a:cubicBezTo>
                    <a:pt x="29" y="14"/>
                    <a:pt x="31" y="18"/>
                    <a:pt x="34" y="22"/>
                  </a:cubicBezTo>
                  <a:cubicBezTo>
                    <a:pt x="35" y="21"/>
                    <a:pt x="36" y="20"/>
                    <a:pt x="37" y="19"/>
                  </a:cubicBezTo>
                  <a:cubicBezTo>
                    <a:pt x="32" y="15"/>
                    <a:pt x="28" y="11"/>
                    <a:pt x="26" y="4"/>
                  </a:cubicBezTo>
                  <a:cubicBezTo>
                    <a:pt x="25" y="2"/>
                    <a:pt x="22" y="2"/>
                    <a:pt x="22" y="5"/>
                  </a:cubicBezTo>
                  <a:cubicBezTo>
                    <a:pt x="22" y="8"/>
                    <a:pt x="22" y="9"/>
                    <a:pt x="23" y="12"/>
                  </a:cubicBezTo>
                  <a:cubicBezTo>
                    <a:pt x="24" y="11"/>
                    <a:pt x="26" y="11"/>
                    <a:pt x="27" y="10"/>
                  </a:cubicBezTo>
                  <a:cubicBezTo>
                    <a:pt x="25" y="7"/>
                    <a:pt x="24" y="5"/>
                    <a:pt x="22" y="2"/>
                  </a:cubicBezTo>
                  <a:cubicBezTo>
                    <a:pt x="21" y="0"/>
                    <a:pt x="19" y="1"/>
                    <a:pt x="18" y="3"/>
                  </a:cubicBezTo>
                  <a:cubicBezTo>
                    <a:pt x="18" y="6"/>
                    <a:pt x="18" y="8"/>
                    <a:pt x="18" y="11"/>
                  </a:cubicBezTo>
                  <a:cubicBezTo>
                    <a:pt x="19" y="14"/>
                    <a:pt x="22" y="13"/>
                    <a:pt x="22" y="11"/>
                  </a:cubicBezTo>
                  <a:cubicBezTo>
                    <a:pt x="23" y="9"/>
                    <a:pt x="23" y="7"/>
                    <a:pt x="24" y="5"/>
                  </a:cubicBezTo>
                  <a:cubicBezTo>
                    <a:pt x="25" y="3"/>
                    <a:pt x="21" y="1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6"/>
            <p:cNvSpPr>
              <a:spLocks/>
            </p:cNvSpPr>
            <p:nvPr/>
          </p:nvSpPr>
          <p:spPr bwMode="auto">
            <a:xfrm>
              <a:off x="3101" y="1718"/>
              <a:ext cx="59" cy="96"/>
            </a:xfrm>
            <a:custGeom>
              <a:avLst/>
              <a:gdLst>
                <a:gd name="T0" fmla="*/ 10 w 22"/>
                <a:gd name="T1" fmla="*/ 7 h 36"/>
                <a:gd name="T2" fmla="*/ 2 w 22"/>
                <a:gd name="T3" fmla="*/ 9 h 36"/>
                <a:gd name="T4" fmla="*/ 4 w 22"/>
                <a:gd name="T5" fmla="*/ 12 h 36"/>
                <a:gd name="T6" fmla="*/ 12 w 22"/>
                <a:gd name="T7" fmla="*/ 5 h 36"/>
                <a:gd name="T8" fmla="*/ 10 w 22"/>
                <a:gd name="T9" fmla="*/ 1 h 36"/>
                <a:gd name="T10" fmla="*/ 3 w 22"/>
                <a:gd name="T11" fmla="*/ 5 h 36"/>
                <a:gd name="T12" fmla="*/ 2 w 22"/>
                <a:gd name="T13" fmla="*/ 8 h 36"/>
                <a:gd name="T14" fmla="*/ 6 w 22"/>
                <a:gd name="T15" fmla="*/ 8 h 36"/>
                <a:gd name="T16" fmla="*/ 5 w 22"/>
                <a:gd name="T17" fmla="*/ 6 h 36"/>
                <a:gd name="T18" fmla="*/ 16 w 22"/>
                <a:gd name="T19" fmla="*/ 20 h 36"/>
                <a:gd name="T20" fmla="*/ 16 w 22"/>
                <a:gd name="T21" fmla="*/ 17 h 36"/>
                <a:gd name="T22" fmla="*/ 12 w 22"/>
                <a:gd name="T23" fmla="*/ 23 h 36"/>
                <a:gd name="T24" fmla="*/ 13 w 22"/>
                <a:gd name="T25" fmla="*/ 26 h 36"/>
                <a:gd name="T26" fmla="*/ 19 w 22"/>
                <a:gd name="T27" fmla="*/ 27 h 36"/>
                <a:gd name="T28" fmla="*/ 17 w 22"/>
                <a:gd name="T29" fmla="*/ 24 h 36"/>
                <a:gd name="T30" fmla="*/ 11 w 22"/>
                <a:gd name="T31" fmla="*/ 34 h 36"/>
                <a:gd name="T32" fmla="*/ 14 w 22"/>
                <a:gd name="T33" fmla="*/ 31 h 36"/>
                <a:gd name="T34" fmla="*/ 15 w 22"/>
                <a:gd name="T35" fmla="*/ 32 h 36"/>
                <a:gd name="T36" fmla="*/ 16 w 22"/>
                <a:gd name="T37" fmla="*/ 31 h 36"/>
                <a:gd name="T38" fmla="*/ 21 w 22"/>
                <a:gd name="T39" fmla="*/ 26 h 36"/>
                <a:gd name="T40" fmla="*/ 19 w 22"/>
                <a:gd name="T41" fmla="*/ 23 h 36"/>
                <a:gd name="T42" fmla="*/ 13 w 22"/>
                <a:gd name="T43" fmla="*/ 22 h 36"/>
                <a:gd name="T44" fmla="*/ 14 w 22"/>
                <a:gd name="T45" fmla="*/ 26 h 36"/>
                <a:gd name="T46" fmla="*/ 19 w 22"/>
                <a:gd name="T47" fmla="*/ 19 h 36"/>
                <a:gd name="T48" fmla="*/ 18 w 22"/>
                <a:gd name="T49" fmla="*/ 16 h 36"/>
                <a:gd name="T50" fmla="*/ 8 w 22"/>
                <a:gd name="T51" fmla="*/ 7 h 36"/>
                <a:gd name="T52" fmla="*/ 6 w 22"/>
                <a:gd name="T53" fmla="*/ 4 h 36"/>
                <a:gd name="T54" fmla="*/ 5 w 22"/>
                <a:gd name="T55" fmla="*/ 5 h 36"/>
                <a:gd name="T56" fmla="*/ 5 w 22"/>
                <a:gd name="T57" fmla="*/ 8 h 36"/>
                <a:gd name="T58" fmla="*/ 11 w 22"/>
                <a:gd name="T59" fmla="*/ 5 h 36"/>
                <a:gd name="T60" fmla="*/ 10 w 22"/>
                <a:gd name="T61" fmla="*/ 1 h 36"/>
                <a:gd name="T62" fmla="*/ 1 w 22"/>
                <a:gd name="T63" fmla="*/ 10 h 36"/>
                <a:gd name="T64" fmla="*/ 2 w 22"/>
                <a:gd name="T65" fmla="*/ 13 h 36"/>
                <a:gd name="T66" fmla="*/ 11 w 22"/>
                <a:gd name="T67" fmla="*/ 11 h 36"/>
                <a:gd name="T68" fmla="*/ 10 w 22"/>
                <a:gd name="T69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" h="36">
                  <a:moveTo>
                    <a:pt x="10" y="7"/>
                  </a:moveTo>
                  <a:cubicBezTo>
                    <a:pt x="7" y="8"/>
                    <a:pt x="5" y="9"/>
                    <a:pt x="2" y="9"/>
                  </a:cubicBezTo>
                  <a:cubicBezTo>
                    <a:pt x="3" y="10"/>
                    <a:pt x="4" y="11"/>
                    <a:pt x="4" y="12"/>
                  </a:cubicBezTo>
                  <a:cubicBezTo>
                    <a:pt x="6" y="9"/>
                    <a:pt x="9" y="7"/>
                    <a:pt x="12" y="5"/>
                  </a:cubicBezTo>
                  <a:cubicBezTo>
                    <a:pt x="13" y="4"/>
                    <a:pt x="12" y="0"/>
                    <a:pt x="10" y="1"/>
                  </a:cubicBezTo>
                  <a:cubicBezTo>
                    <a:pt x="8" y="2"/>
                    <a:pt x="5" y="3"/>
                    <a:pt x="3" y="5"/>
                  </a:cubicBezTo>
                  <a:cubicBezTo>
                    <a:pt x="2" y="5"/>
                    <a:pt x="1" y="7"/>
                    <a:pt x="2" y="8"/>
                  </a:cubicBezTo>
                  <a:cubicBezTo>
                    <a:pt x="4" y="9"/>
                    <a:pt x="5" y="8"/>
                    <a:pt x="6" y="8"/>
                  </a:cubicBezTo>
                  <a:cubicBezTo>
                    <a:pt x="6" y="7"/>
                    <a:pt x="5" y="7"/>
                    <a:pt x="5" y="6"/>
                  </a:cubicBezTo>
                  <a:cubicBezTo>
                    <a:pt x="2" y="14"/>
                    <a:pt x="11" y="16"/>
                    <a:pt x="16" y="20"/>
                  </a:cubicBezTo>
                  <a:cubicBezTo>
                    <a:pt x="16" y="19"/>
                    <a:pt x="16" y="18"/>
                    <a:pt x="16" y="17"/>
                  </a:cubicBezTo>
                  <a:cubicBezTo>
                    <a:pt x="14" y="19"/>
                    <a:pt x="13" y="21"/>
                    <a:pt x="12" y="23"/>
                  </a:cubicBezTo>
                  <a:cubicBezTo>
                    <a:pt x="10" y="24"/>
                    <a:pt x="11" y="26"/>
                    <a:pt x="13" y="26"/>
                  </a:cubicBezTo>
                  <a:cubicBezTo>
                    <a:pt x="15" y="26"/>
                    <a:pt x="17" y="27"/>
                    <a:pt x="19" y="27"/>
                  </a:cubicBezTo>
                  <a:cubicBezTo>
                    <a:pt x="18" y="26"/>
                    <a:pt x="18" y="25"/>
                    <a:pt x="17" y="24"/>
                  </a:cubicBezTo>
                  <a:cubicBezTo>
                    <a:pt x="16" y="27"/>
                    <a:pt x="8" y="30"/>
                    <a:pt x="11" y="34"/>
                  </a:cubicBezTo>
                  <a:cubicBezTo>
                    <a:pt x="13" y="36"/>
                    <a:pt x="15" y="33"/>
                    <a:pt x="14" y="31"/>
                  </a:cubicBezTo>
                  <a:cubicBezTo>
                    <a:pt x="14" y="33"/>
                    <a:pt x="14" y="33"/>
                    <a:pt x="15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8" y="29"/>
                    <a:pt x="19" y="28"/>
                    <a:pt x="21" y="26"/>
                  </a:cubicBezTo>
                  <a:cubicBezTo>
                    <a:pt x="22" y="25"/>
                    <a:pt x="20" y="23"/>
                    <a:pt x="19" y="23"/>
                  </a:cubicBezTo>
                  <a:cubicBezTo>
                    <a:pt x="17" y="23"/>
                    <a:pt x="15" y="22"/>
                    <a:pt x="13" y="22"/>
                  </a:cubicBezTo>
                  <a:cubicBezTo>
                    <a:pt x="13" y="23"/>
                    <a:pt x="14" y="25"/>
                    <a:pt x="14" y="26"/>
                  </a:cubicBezTo>
                  <a:cubicBezTo>
                    <a:pt x="16" y="24"/>
                    <a:pt x="18" y="21"/>
                    <a:pt x="19" y="19"/>
                  </a:cubicBezTo>
                  <a:cubicBezTo>
                    <a:pt x="20" y="18"/>
                    <a:pt x="19" y="17"/>
                    <a:pt x="18" y="16"/>
                  </a:cubicBezTo>
                  <a:cubicBezTo>
                    <a:pt x="15" y="14"/>
                    <a:pt x="6" y="12"/>
                    <a:pt x="8" y="7"/>
                  </a:cubicBezTo>
                  <a:cubicBezTo>
                    <a:pt x="9" y="6"/>
                    <a:pt x="8" y="4"/>
                    <a:pt x="6" y="4"/>
                  </a:cubicBezTo>
                  <a:cubicBezTo>
                    <a:pt x="7" y="4"/>
                    <a:pt x="4" y="4"/>
                    <a:pt x="5" y="5"/>
                  </a:cubicBezTo>
                  <a:cubicBezTo>
                    <a:pt x="5" y="6"/>
                    <a:pt x="5" y="7"/>
                    <a:pt x="5" y="8"/>
                  </a:cubicBezTo>
                  <a:cubicBezTo>
                    <a:pt x="7" y="7"/>
                    <a:pt x="9" y="6"/>
                    <a:pt x="11" y="5"/>
                  </a:cubicBezTo>
                  <a:cubicBezTo>
                    <a:pt x="11" y="4"/>
                    <a:pt x="10" y="3"/>
                    <a:pt x="10" y="1"/>
                  </a:cubicBezTo>
                  <a:cubicBezTo>
                    <a:pt x="6" y="4"/>
                    <a:pt x="3" y="7"/>
                    <a:pt x="1" y="10"/>
                  </a:cubicBezTo>
                  <a:cubicBezTo>
                    <a:pt x="0" y="12"/>
                    <a:pt x="1" y="14"/>
                    <a:pt x="2" y="13"/>
                  </a:cubicBezTo>
                  <a:cubicBezTo>
                    <a:pt x="5" y="13"/>
                    <a:pt x="8" y="12"/>
                    <a:pt x="11" y="11"/>
                  </a:cubicBezTo>
                  <a:cubicBezTo>
                    <a:pt x="13" y="10"/>
                    <a:pt x="12" y="6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1" name="MH_Picture_1"/>
          <p:cNvSpPr/>
          <p:nvPr>
            <p:custDataLst>
              <p:tags r:id="rId10"/>
            </p:custDataLst>
          </p:nvPr>
        </p:nvSpPr>
        <p:spPr>
          <a:xfrm>
            <a:off x="2861438" y="4435618"/>
            <a:ext cx="2274528" cy="2279449"/>
          </a:xfrm>
          <a:prstGeom prst="ellipse">
            <a:avLst/>
          </a:prstGeom>
          <a:noFill/>
          <a:ln w="19050" cap="flat" cmpd="sng" algn="ctr">
            <a:solidFill>
              <a:srgbClr val="1C75BC"/>
            </a:solidFill>
            <a:prstDash val="sysDash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24" name="Group 4"/>
          <p:cNvGrpSpPr>
            <a:grpSpLocks noChangeAspect="1"/>
          </p:cNvGrpSpPr>
          <p:nvPr/>
        </p:nvGrpSpPr>
        <p:grpSpPr bwMode="auto">
          <a:xfrm rot="14921295" flipV="1">
            <a:off x="4801880" y="4092248"/>
            <a:ext cx="418077" cy="424103"/>
            <a:chOff x="2904" y="1451"/>
            <a:chExt cx="902" cy="915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25" name="Freeform 5"/>
            <p:cNvSpPr>
              <a:spLocks/>
            </p:cNvSpPr>
            <p:nvPr/>
          </p:nvSpPr>
          <p:spPr bwMode="auto">
            <a:xfrm>
              <a:off x="2904" y="1451"/>
              <a:ext cx="902" cy="915"/>
            </a:xfrm>
            <a:custGeom>
              <a:avLst/>
              <a:gdLst>
                <a:gd name="T0" fmla="*/ 291 w 335"/>
                <a:gd name="T1" fmla="*/ 2 h 340"/>
                <a:gd name="T2" fmla="*/ 196 w 335"/>
                <a:gd name="T3" fmla="*/ 68 h 340"/>
                <a:gd name="T4" fmla="*/ 132 w 335"/>
                <a:gd name="T5" fmla="*/ 167 h 340"/>
                <a:gd name="T6" fmla="*/ 134 w 335"/>
                <a:gd name="T7" fmla="*/ 166 h 340"/>
                <a:gd name="T8" fmla="*/ 124 w 335"/>
                <a:gd name="T9" fmla="*/ 152 h 340"/>
                <a:gd name="T10" fmla="*/ 109 w 335"/>
                <a:gd name="T11" fmla="*/ 130 h 340"/>
                <a:gd name="T12" fmla="*/ 78 w 335"/>
                <a:gd name="T13" fmla="*/ 87 h 340"/>
                <a:gd name="T14" fmla="*/ 75 w 335"/>
                <a:gd name="T15" fmla="*/ 87 h 340"/>
                <a:gd name="T16" fmla="*/ 0 w 335"/>
                <a:gd name="T17" fmla="*/ 322 h 340"/>
                <a:gd name="T18" fmla="*/ 3 w 335"/>
                <a:gd name="T19" fmla="*/ 324 h 340"/>
                <a:gd name="T20" fmla="*/ 187 w 335"/>
                <a:gd name="T21" fmla="*/ 340 h 340"/>
                <a:gd name="T22" fmla="*/ 190 w 335"/>
                <a:gd name="T23" fmla="*/ 337 h 340"/>
                <a:gd name="T24" fmla="*/ 159 w 335"/>
                <a:gd name="T25" fmla="*/ 267 h 340"/>
                <a:gd name="T26" fmla="*/ 181 w 335"/>
                <a:gd name="T27" fmla="*/ 199 h 340"/>
                <a:gd name="T28" fmla="*/ 333 w 335"/>
                <a:gd name="T29" fmla="*/ 98 h 340"/>
                <a:gd name="T30" fmla="*/ 334 w 335"/>
                <a:gd name="T31" fmla="*/ 95 h 340"/>
                <a:gd name="T32" fmla="*/ 306 w 335"/>
                <a:gd name="T33" fmla="*/ 31 h 340"/>
                <a:gd name="T34" fmla="*/ 293 w 335"/>
                <a:gd name="T35" fmla="*/ 3 h 340"/>
                <a:gd name="T36" fmla="*/ 290 w 335"/>
                <a:gd name="T37" fmla="*/ 5 h 340"/>
                <a:gd name="T38" fmla="*/ 301 w 335"/>
                <a:gd name="T39" fmla="*/ 29 h 340"/>
                <a:gd name="T40" fmla="*/ 331 w 335"/>
                <a:gd name="T41" fmla="*/ 97 h 340"/>
                <a:gd name="T42" fmla="*/ 332 w 335"/>
                <a:gd name="T43" fmla="*/ 94 h 340"/>
                <a:gd name="T44" fmla="*/ 173 w 335"/>
                <a:gd name="T45" fmla="*/ 202 h 340"/>
                <a:gd name="T46" fmla="*/ 154 w 335"/>
                <a:gd name="T47" fmla="*/ 264 h 340"/>
                <a:gd name="T48" fmla="*/ 186 w 335"/>
                <a:gd name="T49" fmla="*/ 339 h 340"/>
                <a:gd name="T50" fmla="*/ 188 w 335"/>
                <a:gd name="T51" fmla="*/ 336 h 340"/>
                <a:gd name="T52" fmla="*/ 2 w 335"/>
                <a:gd name="T53" fmla="*/ 320 h 340"/>
                <a:gd name="T54" fmla="*/ 4 w 335"/>
                <a:gd name="T55" fmla="*/ 323 h 340"/>
                <a:gd name="T56" fmla="*/ 78 w 335"/>
                <a:gd name="T57" fmla="*/ 88 h 340"/>
                <a:gd name="T58" fmla="*/ 75 w 335"/>
                <a:gd name="T59" fmla="*/ 89 h 340"/>
                <a:gd name="T60" fmla="*/ 107 w 335"/>
                <a:gd name="T61" fmla="*/ 135 h 340"/>
                <a:gd name="T62" fmla="*/ 124 w 335"/>
                <a:gd name="T63" fmla="*/ 160 h 340"/>
                <a:gd name="T64" fmla="*/ 133 w 335"/>
                <a:gd name="T65" fmla="*/ 170 h 340"/>
                <a:gd name="T66" fmla="*/ 136 w 335"/>
                <a:gd name="T67" fmla="*/ 168 h 340"/>
                <a:gd name="T68" fmla="*/ 197 w 335"/>
                <a:gd name="T69" fmla="*/ 73 h 340"/>
                <a:gd name="T70" fmla="*/ 292 w 335"/>
                <a:gd name="T71" fmla="*/ 6 h 340"/>
                <a:gd name="T72" fmla="*/ 291 w 335"/>
                <a:gd name="T73" fmla="*/ 2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35" h="340">
                  <a:moveTo>
                    <a:pt x="291" y="2"/>
                  </a:moveTo>
                  <a:cubicBezTo>
                    <a:pt x="254" y="15"/>
                    <a:pt x="223" y="40"/>
                    <a:pt x="196" y="68"/>
                  </a:cubicBezTo>
                  <a:cubicBezTo>
                    <a:pt x="169" y="97"/>
                    <a:pt x="146" y="130"/>
                    <a:pt x="132" y="167"/>
                  </a:cubicBezTo>
                  <a:cubicBezTo>
                    <a:pt x="133" y="167"/>
                    <a:pt x="133" y="166"/>
                    <a:pt x="134" y="166"/>
                  </a:cubicBezTo>
                  <a:cubicBezTo>
                    <a:pt x="130" y="165"/>
                    <a:pt x="127" y="156"/>
                    <a:pt x="124" y="152"/>
                  </a:cubicBezTo>
                  <a:cubicBezTo>
                    <a:pt x="119" y="144"/>
                    <a:pt x="114" y="137"/>
                    <a:pt x="109" y="130"/>
                  </a:cubicBezTo>
                  <a:cubicBezTo>
                    <a:pt x="98" y="116"/>
                    <a:pt x="87" y="102"/>
                    <a:pt x="78" y="87"/>
                  </a:cubicBezTo>
                  <a:cubicBezTo>
                    <a:pt x="77" y="85"/>
                    <a:pt x="75" y="86"/>
                    <a:pt x="75" y="87"/>
                  </a:cubicBezTo>
                  <a:cubicBezTo>
                    <a:pt x="52" y="166"/>
                    <a:pt x="27" y="244"/>
                    <a:pt x="0" y="322"/>
                  </a:cubicBezTo>
                  <a:cubicBezTo>
                    <a:pt x="0" y="323"/>
                    <a:pt x="1" y="324"/>
                    <a:pt x="3" y="324"/>
                  </a:cubicBezTo>
                  <a:cubicBezTo>
                    <a:pt x="64" y="312"/>
                    <a:pt x="127" y="328"/>
                    <a:pt x="187" y="340"/>
                  </a:cubicBezTo>
                  <a:cubicBezTo>
                    <a:pt x="189" y="340"/>
                    <a:pt x="190" y="338"/>
                    <a:pt x="190" y="337"/>
                  </a:cubicBezTo>
                  <a:cubicBezTo>
                    <a:pt x="179" y="314"/>
                    <a:pt x="165" y="292"/>
                    <a:pt x="159" y="267"/>
                  </a:cubicBezTo>
                  <a:cubicBezTo>
                    <a:pt x="152" y="241"/>
                    <a:pt x="165" y="218"/>
                    <a:pt x="181" y="199"/>
                  </a:cubicBezTo>
                  <a:cubicBezTo>
                    <a:pt x="219" y="150"/>
                    <a:pt x="274" y="116"/>
                    <a:pt x="333" y="98"/>
                  </a:cubicBezTo>
                  <a:cubicBezTo>
                    <a:pt x="334" y="98"/>
                    <a:pt x="335" y="96"/>
                    <a:pt x="334" y="95"/>
                  </a:cubicBezTo>
                  <a:cubicBezTo>
                    <a:pt x="322" y="75"/>
                    <a:pt x="315" y="52"/>
                    <a:pt x="306" y="31"/>
                  </a:cubicBezTo>
                  <a:cubicBezTo>
                    <a:pt x="302" y="21"/>
                    <a:pt x="297" y="12"/>
                    <a:pt x="293" y="3"/>
                  </a:cubicBezTo>
                  <a:cubicBezTo>
                    <a:pt x="292" y="0"/>
                    <a:pt x="288" y="2"/>
                    <a:pt x="290" y="5"/>
                  </a:cubicBezTo>
                  <a:cubicBezTo>
                    <a:pt x="293" y="13"/>
                    <a:pt x="297" y="21"/>
                    <a:pt x="301" y="29"/>
                  </a:cubicBezTo>
                  <a:cubicBezTo>
                    <a:pt x="311" y="52"/>
                    <a:pt x="318" y="76"/>
                    <a:pt x="331" y="97"/>
                  </a:cubicBezTo>
                  <a:cubicBezTo>
                    <a:pt x="331" y="96"/>
                    <a:pt x="332" y="95"/>
                    <a:pt x="332" y="94"/>
                  </a:cubicBezTo>
                  <a:cubicBezTo>
                    <a:pt x="269" y="113"/>
                    <a:pt x="213" y="149"/>
                    <a:pt x="173" y="202"/>
                  </a:cubicBezTo>
                  <a:cubicBezTo>
                    <a:pt x="159" y="220"/>
                    <a:pt x="150" y="241"/>
                    <a:pt x="154" y="264"/>
                  </a:cubicBezTo>
                  <a:cubicBezTo>
                    <a:pt x="158" y="291"/>
                    <a:pt x="175" y="315"/>
                    <a:pt x="186" y="339"/>
                  </a:cubicBezTo>
                  <a:cubicBezTo>
                    <a:pt x="187" y="338"/>
                    <a:pt x="188" y="337"/>
                    <a:pt x="188" y="336"/>
                  </a:cubicBezTo>
                  <a:cubicBezTo>
                    <a:pt x="127" y="324"/>
                    <a:pt x="64" y="308"/>
                    <a:pt x="2" y="320"/>
                  </a:cubicBezTo>
                  <a:cubicBezTo>
                    <a:pt x="3" y="321"/>
                    <a:pt x="3" y="322"/>
                    <a:pt x="4" y="323"/>
                  </a:cubicBezTo>
                  <a:cubicBezTo>
                    <a:pt x="31" y="245"/>
                    <a:pt x="56" y="167"/>
                    <a:pt x="78" y="88"/>
                  </a:cubicBezTo>
                  <a:cubicBezTo>
                    <a:pt x="77" y="88"/>
                    <a:pt x="76" y="89"/>
                    <a:pt x="75" y="89"/>
                  </a:cubicBezTo>
                  <a:cubicBezTo>
                    <a:pt x="84" y="105"/>
                    <a:pt x="96" y="120"/>
                    <a:pt x="107" y="135"/>
                  </a:cubicBezTo>
                  <a:cubicBezTo>
                    <a:pt x="113" y="143"/>
                    <a:pt x="119" y="151"/>
                    <a:pt x="124" y="160"/>
                  </a:cubicBezTo>
                  <a:cubicBezTo>
                    <a:pt x="127" y="164"/>
                    <a:pt x="128" y="168"/>
                    <a:pt x="133" y="170"/>
                  </a:cubicBezTo>
                  <a:cubicBezTo>
                    <a:pt x="134" y="170"/>
                    <a:pt x="135" y="169"/>
                    <a:pt x="136" y="168"/>
                  </a:cubicBezTo>
                  <a:cubicBezTo>
                    <a:pt x="149" y="133"/>
                    <a:pt x="172" y="101"/>
                    <a:pt x="197" y="73"/>
                  </a:cubicBezTo>
                  <a:cubicBezTo>
                    <a:pt x="223" y="44"/>
                    <a:pt x="255" y="18"/>
                    <a:pt x="292" y="6"/>
                  </a:cubicBezTo>
                  <a:cubicBezTo>
                    <a:pt x="294" y="5"/>
                    <a:pt x="293" y="1"/>
                    <a:pt x="29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6"/>
            <p:cNvSpPr>
              <a:spLocks/>
            </p:cNvSpPr>
            <p:nvPr/>
          </p:nvSpPr>
          <p:spPr bwMode="auto">
            <a:xfrm>
              <a:off x="2912" y="1540"/>
              <a:ext cx="883" cy="812"/>
            </a:xfrm>
            <a:custGeom>
              <a:avLst/>
              <a:gdLst>
                <a:gd name="T0" fmla="*/ 170 w 328"/>
                <a:gd name="T1" fmla="*/ 286 h 302"/>
                <a:gd name="T2" fmla="*/ 167 w 328"/>
                <a:gd name="T3" fmla="*/ 273 h 302"/>
                <a:gd name="T4" fmla="*/ 159 w 328"/>
                <a:gd name="T5" fmla="*/ 259 h 302"/>
                <a:gd name="T6" fmla="*/ 152 w 328"/>
                <a:gd name="T7" fmla="*/ 250 h 302"/>
                <a:gd name="T8" fmla="*/ 51 w 328"/>
                <a:gd name="T9" fmla="*/ 280 h 302"/>
                <a:gd name="T10" fmla="*/ 37 w 328"/>
                <a:gd name="T11" fmla="*/ 268 h 302"/>
                <a:gd name="T12" fmla="*/ 106 w 328"/>
                <a:gd name="T13" fmla="*/ 255 h 302"/>
                <a:gd name="T14" fmla="*/ 104 w 328"/>
                <a:gd name="T15" fmla="*/ 264 h 302"/>
                <a:gd name="T16" fmla="*/ 83 w 328"/>
                <a:gd name="T17" fmla="*/ 249 h 302"/>
                <a:gd name="T18" fmla="*/ 103 w 328"/>
                <a:gd name="T19" fmla="*/ 235 h 302"/>
                <a:gd name="T20" fmla="*/ 57 w 328"/>
                <a:gd name="T21" fmla="*/ 231 h 302"/>
                <a:gd name="T22" fmla="*/ 117 w 328"/>
                <a:gd name="T23" fmla="*/ 223 h 302"/>
                <a:gd name="T24" fmla="*/ 36 w 328"/>
                <a:gd name="T25" fmla="*/ 252 h 302"/>
                <a:gd name="T26" fmla="*/ 36 w 328"/>
                <a:gd name="T27" fmla="*/ 235 h 302"/>
                <a:gd name="T28" fmla="*/ 54 w 328"/>
                <a:gd name="T29" fmla="*/ 202 h 302"/>
                <a:gd name="T30" fmla="*/ 64 w 328"/>
                <a:gd name="T31" fmla="*/ 185 h 302"/>
                <a:gd name="T32" fmla="*/ 80 w 328"/>
                <a:gd name="T33" fmla="*/ 182 h 302"/>
                <a:gd name="T34" fmla="*/ 100 w 328"/>
                <a:gd name="T35" fmla="*/ 191 h 302"/>
                <a:gd name="T36" fmla="*/ 71 w 328"/>
                <a:gd name="T37" fmla="*/ 233 h 302"/>
                <a:gd name="T38" fmla="*/ 152 w 328"/>
                <a:gd name="T39" fmla="*/ 192 h 302"/>
                <a:gd name="T40" fmla="*/ 153 w 328"/>
                <a:gd name="T41" fmla="*/ 212 h 302"/>
                <a:gd name="T42" fmla="*/ 158 w 328"/>
                <a:gd name="T43" fmla="*/ 194 h 302"/>
                <a:gd name="T44" fmla="*/ 168 w 328"/>
                <a:gd name="T45" fmla="*/ 174 h 302"/>
                <a:gd name="T46" fmla="*/ 199 w 328"/>
                <a:gd name="T47" fmla="*/ 135 h 302"/>
                <a:gd name="T48" fmla="*/ 246 w 328"/>
                <a:gd name="T49" fmla="*/ 100 h 302"/>
                <a:gd name="T50" fmla="*/ 296 w 328"/>
                <a:gd name="T51" fmla="*/ 75 h 302"/>
                <a:gd name="T52" fmla="*/ 323 w 328"/>
                <a:gd name="T53" fmla="*/ 63 h 302"/>
                <a:gd name="T54" fmla="*/ 317 w 328"/>
                <a:gd name="T55" fmla="*/ 55 h 302"/>
                <a:gd name="T56" fmla="*/ 309 w 328"/>
                <a:gd name="T57" fmla="*/ 43 h 302"/>
                <a:gd name="T58" fmla="*/ 310 w 328"/>
                <a:gd name="T59" fmla="*/ 37 h 302"/>
                <a:gd name="T60" fmla="*/ 302 w 328"/>
                <a:gd name="T61" fmla="*/ 11 h 302"/>
                <a:gd name="T62" fmla="*/ 311 w 328"/>
                <a:gd name="T63" fmla="*/ 24 h 302"/>
                <a:gd name="T64" fmla="*/ 315 w 328"/>
                <a:gd name="T65" fmla="*/ 44 h 302"/>
                <a:gd name="T66" fmla="*/ 321 w 328"/>
                <a:gd name="T67" fmla="*/ 50 h 302"/>
                <a:gd name="T68" fmla="*/ 320 w 328"/>
                <a:gd name="T69" fmla="*/ 60 h 302"/>
                <a:gd name="T70" fmla="*/ 321 w 328"/>
                <a:gd name="T71" fmla="*/ 63 h 302"/>
                <a:gd name="T72" fmla="*/ 273 w 328"/>
                <a:gd name="T73" fmla="*/ 86 h 302"/>
                <a:gd name="T74" fmla="*/ 218 w 328"/>
                <a:gd name="T75" fmla="*/ 122 h 302"/>
                <a:gd name="T76" fmla="*/ 174 w 328"/>
                <a:gd name="T77" fmla="*/ 165 h 302"/>
                <a:gd name="T78" fmla="*/ 157 w 328"/>
                <a:gd name="T79" fmla="*/ 189 h 302"/>
                <a:gd name="T80" fmla="*/ 150 w 328"/>
                <a:gd name="T81" fmla="*/ 220 h 302"/>
                <a:gd name="T82" fmla="*/ 156 w 328"/>
                <a:gd name="T83" fmla="*/ 198 h 302"/>
                <a:gd name="T84" fmla="*/ 144 w 328"/>
                <a:gd name="T85" fmla="*/ 186 h 302"/>
                <a:gd name="T86" fmla="*/ 42 w 328"/>
                <a:gd name="T87" fmla="*/ 247 h 302"/>
                <a:gd name="T88" fmla="*/ 34 w 328"/>
                <a:gd name="T89" fmla="*/ 225 h 302"/>
                <a:gd name="T90" fmla="*/ 48 w 328"/>
                <a:gd name="T91" fmla="*/ 206 h 302"/>
                <a:gd name="T92" fmla="*/ 40 w 328"/>
                <a:gd name="T93" fmla="*/ 203 h 302"/>
                <a:gd name="T94" fmla="*/ 23 w 328"/>
                <a:gd name="T95" fmla="*/ 234 h 302"/>
                <a:gd name="T96" fmla="*/ 15 w 328"/>
                <a:gd name="T97" fmla="*/ 254 h 302"/>
                <a:gd name="T98" fmla="*/ 10 w 328"/>
                <a:gd name="T99" fmla="*/ 269 h 302"/>
                <a:gd name="T100" fmla="*/ 37 w 328"/>
                <a:gd name="T101" fmla="*/ 252 h 302"/>
                <a:gd name="T102" fmla="*/ 152 w 328"/>
                <a:gd name="T103" fmla="*/ 202 h 302"/>
                <a:gd name="T104" fmla="*/ 142 w 328"/>
                <a:gd name="T105" fmla="*/ 236 h 302"/>
                <a:gd name="T106" fmla="*/ 151 w 328"/>
                <a:gd name="T107" fmla="*/ 236 h 302"/>
                <a:gd name="T108" fmla="*/ 113 w 328"/>
                <a:gd name="T109" fmla="*/ 261 h 302"/>
                <a:gd name="T110" fmla="*/ 93 w 328"/>
                <a:gd name="T111" fmla="*/ 245 h 302"/>
                <a:gd name="T112" fmla="*/ 23 w 328"/>
                <a:gd name="T113" fmla="*/ 281 h 302"/>
                <a:gd name="T114" fmla="*/ 86 w 328"/>
                <a:gd name="T115" fmla="*/ 272 h 302"/>
                <a:gd name="T116" fmla="*/ 76 w 328"/>
                <a:gd name="T117" fmla="*/ 279 h 302"/>
                <a:gd name="T118" fmla="*/ 160 w 328"/>
                <a:gd name="T119" fmla="*/ 268 h 302"/>
                <a:gd name="T120" fmla="*/ 164 w 328"/>
                <a:gd name="T121" fmla="*/ 282 h 302"/>
                <a:gd name="T122" fmla="*/ 176 w 328"/>
                <a:gd name="T123" fmla="*/ 29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28" h="302">
                  <a:moveTo>
                    <a:pt x="177" y="293"/>
                  </a:moveTo>
                  <a:cubicBezTo>
                    <a:pt x="172" y="296"/>
                    <a:pt x="167" y="297"/>
                    <a:pt x="161" y="298"/>
                  </a:cubicBezTo>
                  <a:cubicBezTo>
                    <a:pt x="161" y="299"/>
                    <a:pt x="161" y="300"/>
                    <a:pt x="162" y="302"/>
                  </a:cubicBezTo>
                  <a:cubicBezTo>
                    <a:pt x="167" y="300"/>
                    <a:pt x="173" y="298"/>
                    <a:pt x="178" y="294"/>
                  </a:cubicBezTo>
                  <a:cubicBezTo>
                    <a:pt x="179" y="293"/>
                    <a:pt x="178" y="290"/>
                    <a:pt x="176" y="291"/>
                  </a:cubicBezTo>
                  <a:cubicBezTo>
                    <a:pt x="170" y="292"/>
                    <a:pt x="164" y="294"/>
                    <a:pt x="158" y="295"/>
                  </a:cubicBezTo>
                  <a:cubicBezTo>
                    <a:pt x="159" y="297"/>
                    <a:pt x="159" y="298"/>
                    <a:pt x="160" y="299"/>
                  </a:cubicBezTo>
                  <a:cubicBezTo>
                    <a:pt x="165" y="297"/>
                    <a:pt x="170" y="294"/>
                    <a:pt x="176" y="291"/>
                  </a:cubicBezTo>
                  <a:cubicBezTo>
                    <a:pt x="178" y="290"/>
                    <a:pt x="176" y="287"/>
                    <a:pt x="174" y="288"/>
                  </a:cubicBezTo>
                  <a:cubicBezTo>
                    <a:pt x="167" y="291"/>
                    <a:pt x="161" y="291"/>
                    <a:pt x="154" y="291"/>
                  </a:cubicBezTo>
                  <a:cubicBezTo>
                    <a:pt x="154" y="292"/>
                    <a:pt x="155" y="293"/>
                    <a:pt x="155" y="295"/>
                  </a:cubicBezTo>
                  <a:cubicBezTo>
                    <a:pt x="160" y="289"/>
                    <a:pt x="166" y="289"/>
                    <a:pt x="172" y="286"/>
                  </a:cubicBezTo>
                  <a:cubicBezTo>
                    <a:pt x="171" y="285"/>
                    <a:pt x="171" y="284"/>
                    <a:pt x="170" y="283"/>
                  </a:cubicBezTo>
                  <a:cubicBezTo>
                    <a:pt x="163" y="286"/>
                    <a:pt x="156" y="289"/>
                    <a:pt x="149" y="292"/>
                  </a:cubicBezTo>
                  <a:cubicBezTo>
                    <a:pt x="149" y="293"/>
                    <a:pt x="150" y="295"/>
                    <a:pt x="150" y="296"/>
                  </a:cubicBezTo>
                  <a:cubicBezTo>
                    <a:pt x="157" y="292"/>
                    <a:pt x="163" y="289"/>
                    <a:pt x="170" y="286"/>
                  </a:cubicBezTo>
                  <a:cubicBezTo>
                    <a:pt x="172" y="285"/>
                    <a:pt x="171" y="281"/>
                    <a:pt x="169" y="282"/>
                  </a:cubicBezTo>
                  <a:cubicBezTo>
                    <a:pt x="160" y="285"/>
                    <a:pt x="151" y="288"/>
                    <a:pt x="143" y="291"/>
                  </a:cubicBezTo>
                  <a:cubicBezTo>
                    <a:pt x="143" y="293"/>
                    <a:pt x="144" y="294"/>
                    <a:pt x="144" y="295"/>
                  </a:cubicBezTo>
                  <a:cubicBezTo>
                    <a:pt x="152" y="290"/>
                    <a:pt x="160" y="285"/>
                    <a:pt x="169" y="281"/>
                  </a:cubicBezTo>
                  <a:cubicBezTo>
                    <a:pt x="168" y="280"/>
                    <a:pt x="167" y="279"/>
                    <a:pt x="166" y="278"/>
                  </a:cubicBezTo>
                  <a:cubicBezTo>
                    <a:pt x="159" y="284"/>
                    <a:pt x="151" y="287"/>
                    <a:pt x="142" y="289"/>
                  </a:cubicBezTo>
                  <a:cubicBezTo>
                    <a:pt x="143" y="290"/>
                    <a:pt x="143" y="292"/>
                    <a:pt x="144" y="293"/>
                  </a:cubicBezTo>
                  <a:cubicBezTo>
                    <a:pt x="151" y="290"/>
                    <a:pt x="157" y="285"/>
                    <a:pt x="164" y="282"/>
                  </a:cubicBezTo>
                  <a:cubicBezTo>
                    <a:pt x="166" y="281"/>
                    <a:pt x="165" y="278"/>
                    <a:pt x="163" y="278"/>
                  </a:cubicBezTo>
                  <a:cubicBezTo>
                    <a:pt x="152" y="282"/>
                    <a:pt x="143" y="287"/>
                    <a:pt x="132" y="290"/>
                  </a:cubicBezTo>
                  <a:cubicBezTo>
                    <a:pt x="133" y="291"/>
                    <a:pt x="133" y="293"/>
                    <a:pt x="134" y="294"/>
                  </a:cubicBezTo>
                  <a:cubicBezTo>
                    <a:pt x="144" y="289"/>
                    <a:pt x="153" y="282"/>
                    <a:pt x="163" y="277"/>
                  </a:cubicBezTo>
                  <a:cubicBezTo>
                    <a:pt x="166" y="277"/>
                    <a:pt x="165" y="273"/>
                    <a:pt x="162" y="274"/>
                  </a:cubicBezTo>
                  <a:cubicBezTo>
                    <a:pt x="151" y="277"/>
                    <a:pt x="140" y="284"/>
                    <a:pt x="128" y="288"/>
                  </a:cubicBezTo>
                  <a:cubicBezTo>
                    <a:pt x="126" y="289"/>
                    <a:pt x="127" y="292"/>
                    <a:pt x="129" y="292"/>
                  </a:cubicBezTo>
                  <a:cubicBezTo>
                    <a:pt x="143" y="287"/>
                    <a:pt x="154" y="279"/>
                    <a:pt x="167" y="273"/>
                  </a:cubicBezTo>
                  <a:cubicBezTo>
                    <a:pt x="169" y="272"/>
                    <a:pt x="168" y="268"/>
                    <a:pt x="166" y="269"/>
                  </a:cubicBezTo>
                  <a:cubicBezTo>
                    <a:pt x="150" y="273"/>
                    <a:pt x="137" y="285"/>
                    <a:pt x="120" y="288"/>
                  </a:cubicBezTo>
                  <a:cubicBezTo>
                    <a:pt x="121" y="289"/>
                    <a:pt x="121" y="290"/>
                    <a:pt x="122" y="292"/>
                  </a:cubicBezTo>
                  <a:cubicBezTo>
                    <a:pt x="137" y="284"/>
                    <a:pt x="152" y="277"/>
                    <a:pt x="167" y="268"/>
                  </a:cubicBezTo>
                  <a:cubicBezTo>
                    <a:pt x="166" y="267"/>
                    <a:pt x="166" y="266"/>
                    <a:pt x="165" y="265"/>
                  </a:cubicBezTo>
                  <a:cubicBezTo>
                    <a:pt x="149" y="274"/>
                    <a:pt x="133" y="282"/>
                    <a:pt x="115" y="285"/>
                  </a:cubicBezTo>
                  <a:cubicBezTo>
                    <a:pt x="115" y="286"/>
                    <a:pt x="116" y="288"/>
                    <a:pt x="116" y="289"/>
                  </a:cubicBezTo>
                  <a:cubicBezTo>
                    <a:pt x="131" y="282"/>
                    <a:pt x="144" y="272"/>
                    <a:pt x="160" y="268"/>
                  </a:cubicBezTo>
                  <a:cubicBezTo>
                    <a:pt x="160" y="266"/>
                    <a:pt x="160" y="265"/>
                    <a:pt x="159" y="264"/>
                  </a:cubicBezTo>
                  <a:cubicBezTo>
                    <a:pt x="141" y="271"/>
                    <a:pt x="123" y="279"/>
                    <a:pt x="104" y="284"/>
                  </a:cubicBezTo>
                  <a:cubicBezTo>
                    <a:pt x="104" y="285"/>
                    <a:pt x="105" y="286"/>
                    <a:pt x="105" y="287"/>
                  </a:cubicBezTo>
                  <a:cubicBezTo>
                    <a:pt x="124" y="279"/>
                    <a:pt x="144" y="273"/>
                    <a:pt x="162" y="262"/>
                  </a:cubicBezTo>
                  <a:cubicBezTo>
                    <a:pt x="164" y="261"/>
                    <a:pt x="162" y="258"/>
                    <a:pt x="160" y="259"/>
                  </a:cubicBezTo>
                  <a:cubicBezTo>
                    <a:pt x="142" y="269"/>
                    <a:pt x="121" y="282"/>
                    <a:pt x="100" y="282"/>
                  </a:cubicBezTo>
                  <a:cubicBezTo>
                    <a:pt x="101" y="283"/>
                    <a:pt x="101" y="285"/>
                    <a:pt x="101" y="286"/>
                  </a:cubicBezTo>
                  <a:cubicBezTo>
                    <a:pt x="120" y="276"/>
                    <a:pt x="139" y="266"/>
                    <a:pt x="159" y="259"/>
                  </a:cubicBezTo>
                  <a:cubicBezTo>
                    <a:pt x="159" y="258"/>
                    <a:pt x="158" y="257"/>
                    <a:pt x="158" y="256"/>
                  </a:cubicBezTo>
                  <a:cubicBezTo>
                    <a:pt x="133" y="268"/>
                    <a:pt x="106" y="276"/>
                    <a:pt x="80" y="283"/>
                  </a:cubicBezTo>
                  <a:cubicBezTo>
                    <a:pt x="80" y="284"/>
                    <a:pt x="81" y="285"/>
                    <a:pt x="81" y="287"/>
                  </a:cubicBezTo>
                  <a:cubicBezTo>
                    <a:pt x="95" y="281"/>
                    <a:pt x="109" y="276"/>
                    <a:pt x="124" y="271"/>
                  </a:cubicBezTo>
                  <a:cubicBezTo>
                    <a:pt x="136" y="266"/>
                    <a:pt x="147" y="259"/>
                    <a:pt x="160" y="257"/>
                  </a:cubicBezTo>
                  <a:cubicBezTo>
                    <a:pt x="160" y="256"/>
                    <a:pt x="159" y="255"/>
                    <a:pt x="159" y="254"/>
                  </a:cubicBezTo>
                  <a:cubicBezTo>
                    <a:pt x="145" y="260"/>
                    <a:pt x="131" y="263"/>
                    <a:pt x="117" y="267"/>
                  </a:cubicBezTo>
                  <a:cubicBezTo>
                    <a:pt x="104" y="271"/>
                    <a:pt x="91" y="277"/>
                    <a:pt x="77" y="278"/>
                  </a:cubicBezTo>
                  <a:cubicBezTo>
                    <a:pt x="77" y="280"/>
                    <a:pt x="77" y="281"/>
                    <a:pt x="78" y="282"/>
                  </a:cubicBezTo>
                  <a:cubicBezTo>
                    <a:pt x="100" y="268"/>
                    <a:pt x="127" y="262"/>
                    <a:pt x="151" y="251"/>
                  </a:cubicBezTo>
                  <a:cubicBezTo>
                    <a:pt x="153" y="250"/>
                    <a:pt x="151" y="246"/>
                    <a:pt x="149" y="247"/>
                  </a:cubicBezTo>
                  <a:cubicBezTo>
                    <a:pt x="123" y="256"/>
                    <a:pt x="98" y="266"/>
                    <a:pt x="73" y="277"/>
                  </a:cubicBezTo>
                  <a:cubicBezTo>
                    <a:pt x="70" y="278"/>
                    <a:pt x="72" y="281"/>
                    <a:pt x="74" y="281"/>
                  </a:cubicBezTo>
                  <a:cubicBezTo>
                    <a:pt x="87" y="278"/>
                    <a:pt x="98" y="273"/>
                    <a:pt x="109" y="267"/>
                  </a:cubicBezTo>
                  <a:cubicBezTo>
                    <a:pt x="124" y="260"/>
                    <a:pt x="139" y="257"/>
                    <a:pt x="154" y="253"/>
                  </a:cubicBezTo>
                  <a:cubicBezTo>
                    <a:pt x="154" y="252"/>
                    <a:pt x="153" y="251"/>
                    <a:pt x="152" y="250"/>
                  </a:cubicBezTo>
                  <a:cubicBezTo>
                    <a:pt x="146" y="262"/>
                    <a:pt x="126" y="263"/>
                    <a:pt x="114" y="265"/>
                  </a:cubicBezTo>
                  <a:cubicBezTo>
                    <a:pt x="96" y="267"/>
                    <a:pt x="79" y="273"/>
                    <a:pt x="63" y="280"/>
                  </a:cubicBezTo>
                  <a:cubicBezTo>
                    <a:pt x="64" y="281"/>
                    <a:pt x="64" y="283"/>
                    <a:pt x="65" y="284"/>
                  </a:cubicBezTo>
                  <a:cubicBezTo>
                    <a:pt x="74" y="279"/>
                    <a:pt x="83" y="277"/>
                    <a:pt x="92" y="274"/>
                  </a:cubicBezTo>
                  <a:cubicBezTo>
                    <a:pt x="95" y="274"/>
                    <a:pt x="94" y="270"/>
                    <a:pt x="91" y="270"/>
                  </a:cubicBezTo>
                  <a:cubicBezTo>
                    <a:pt x="80" y="273"/>
                    <a:pt x="69" y="276"/>
                    <a:pt x="58" y="278"/>
                  </a:cubicBezTo>
                  <a:cubicBezTo>
                    <a:pt x="56" y="279"/>
                    <a:pt x="57" y="282"/>
                    <a:pt x="59" y="282"/>
                  </a:cubicBezTo>
                  <a:cubicBezTo>
                    <a:pt x="69" y="280"/>
                    <a:pt x="77" y="277"/>
                    <a:pt x="86" y="272"/>
                  </a:cubicBezTo>
                  <a:cubicBezTo>
                    <a:pt x="88" y="271"/>
                    <a:pt x="86" y="268"/>
                    <a:pt x="84" y="269"/>
                  </a:cubicBezTo>
                  <a:cubicBezTo>
                    <a:pt x="71" y="275"/>
                    <a:pt x="58" y="280"/>
                    <a:pt x="44" y="281"/>
                  </a:cubicBezTo>
                  <a:cubicBezTo>
                    <a:pt x="41" y="281"/>
                    <a:pt x="41" y="285"/>
                    <a:pt x="44" y="285"/>
                  </a:cubicBezTo>
                  <a:cubicBezTo>
                    <a:pt x="52" y="285"/>
                    <a:pt x="60" y="282"/>
                    <a:pt x="68" y="278"/>
                  </a:cubicBezTo>
                  <a:cubicBezTo>
                    <a:pt x="70" y="276"/>
                    <a:pt x="68" y="273"/>
                    <a:pt x="66" y="274"/>
                  </a:cubicBezTo>
                  <a:cubicBezTo>
                    <a:pt x="53" y="277"/>
                    <a:pt x="40" y="279"/>
                    <a:pt x="26" y="282"/>
                  </a:cubicBezTo>
                  <a:cubicBezTo>
                    <a:pt x="24" y="282"/>
                    <a:pt x="25" y="286"/>
                    <a:pt x="27" y="286"/>
                  </a:cubicBezTo>
                  <a:cubicBezTo>
                    <a:pt x="35" y="286"/>
                    <a:pt x="43" y="283"/>
                    <a:pt x="51" y="280"/>
                  </a:cubicBezTo>
                  <a:cubicBezTo>
                    <a:pt x="52" y="279"/>
                    <a:pt x="52" y="276"/>
                    <a:pt x="50" y="276"/>
                  </a:cubicBezTo>
                  <a:cubicBezTo>
                    <a:pt x="38" y="277"/>
                    <a:pt x="27" y="280"/>
                    <a:pt x="16" y="280"/>
                  </a:cubicBezTo>
                  <a:cubicBezTo>
                    <a:pt x="16" y="282"/>
                    <a:pt x="16" y="283"/>
                    <a:pt x="16" y="284"/>
                  </a:cubicBezTo>
                  <a:cubicBezTo>
                    <a:pt x="22" y="283"/>
                    <a:pt x="28" y="281"/>
                    <a:pt x="33" y="280"/>
                  </a:cubicBezTo>
                  <a:cubicBezTo>
                    <a:pt x="35" y="279"/>
                    <a:pt x="35" y="275"/>
                    <a:pt x="33" y="276"/>
                  </a:cubicBezTo>
                  <a:cubicBezTo>
                    <a:pt x="24" y="277"/>
                    <a:pt x="15" y="279"/>
                    <a:pt x="7" y="282"/>
                  </a:cubicBezTo>
                  <a:cubicBezTo>
                    <a:pt x="4" y="283"/>
                    <a:pt x="5" y="286"/>
                    <a:pt x="8" y="286"/>
                  </a:cubicBezTo>
                  <a:cubicBezTo>
                    <a:pt x="13" y="284"/>
                    <a:pt x="17" y="282"/>
                    <a:pt x="23" y="281"/>
                  </a:cubicBezTo>
                  <a:cubicBezTo>
                    <a:pt x="22" y="280"/>
                    <a:pt x="21" y="279"/>
                    <a:pt x="21" y="277"/>
                  </a:cubicBezTo>
                  <a:cubicBezTo>
                    <a:pt x="15" y="280"/>
                    <a:pt x="9" y="282"/>
                    <a:pt x="2" y="283"/>
                  </a:cubicBezTo>
                  <a:cubicBezTo>
                    <a:pt x="3" y="284"/>
                    <a:pt x="3" y="285"/>
                    <a:pt x="3" y="287"/>
                  </a:cubicBezTo>
                  <a:cubicBezTo>
                    <a:pt x="21" y="281"/>
                    <a:pt x="38" y="271"/>
                    <a:pt x="55" y="265"/>
                  </a:cubicBezTo>
                  <a:cubicBezTo>
                    <a:pt x="55" y="263"/>
                    <a:pt x="54" y="262"/>
                    <a:pt x="54" y="261"/>
                  </a:cubicBezTo>
                  <a:cubicBezTo>
                    <a:pt x="38" y="268"/>
                    <a:pt x="22" y="272"/>
                    <a:pt x="5" y="276"/>
                  </a:cubicBezTo>
                  <a:cubicBezTo>
                    <a:pt x="6" y="277"/>
                    <a:pt x="6" y="278"/>
                    <a:pt x="7" y="280"/>
                  </a:cubicBezTo>
                  <a:cubicBezTo>
                    <a:pt x="17" y="275"/>
                    <a:pt x="27" y="272"/>
                    <a:pt x="37" y="268"/>
                  </a:cubicBezTo>
                  <a:cubicBezTo>
                    <a:pt x="40" y="267"/>
                    <a:pt x="39" y="264"/>
                    <a:pt x="36" y="264"/>
                  </a:cubicBezTo>
                  <a:cubicBezTo>
                    <a:pt x="26" y="266"/>
                    <a:pt x="17" y="269"/>
                    <a:pt x="7" y="272"/>
                  </a:cubicBezTo>
                  <a:cubicBezTo>
                    <a:pt x="8" y="273"/>
                    <a:pt x="8" y="274"/>
                    <a:pt x="9" y="275"/>
                  </a:cubicBezTo>
                  <a:cubicBezTo>
                    <a:pt x="21" y="269"/>
                    <a:pt x="35" y="265"/>
                    <a:pt x="48" y="259"/>
                  </a:cubicBezTo>
                  <a:cubicBezTo>
                    <a:pt x="51" y="258"/>
                    <a:pt x="50" y="255"/>
                    <a:pt x="47" y="256"/>
                  </a:cubicBezTo>
                  <a:cubicBezTo>
                    <a:pt x="34" y="260"/>
                    <a:pt x="21" y="265"/>
                    <a:pt x="8" y="272"/>
                  </a:cubicBezTo>
                  <a:cubicBezTo>
                    <a:pt x="6" y="272"/>
                    <a:pt x="7" y="275"/>
                    <a:pt x="9" y="275"/>
                  </a:cubicBezTo>
                  <a:cubicBezTo>
                    <a:pt x="39" y="274"/>
                    <a:pt x="64" y="254"/>
                    <a:pt x="92" y="245"/>
                  </a:cubicBezTo>
                  <a:cubicBezTo>
                    <a:pt x="91" y="244"/>
                    <a:pt x="90" y="243"/>
                    <a:pt x="90" y="242"/>
                  </a:cubicBezTo>
                  <a:cubicBezTo>
                    <a:pt x="73" y="260"/>
                    <a:pt x="45" y="265"/>
                    <a:pt x="22" y="271"/>
                  </a:cubicBezTo>
                  <a:cubicBezTo>
                    <a:pt x="20" y="272"/>
                    <a:pt x="20" y="275"/>
                    <a:pt x="22" y="275"/>
                  </a:cubicBezTo>
                  <a:cubicBezTo>
                    <a:pt x="50" y="280"/>
                    <a:pt x="68" y="246"/>
                    <a:pt x="95" y="252"/>
                  </a:cubicBezTo>
                  <a:cubicBezTo>
                    <a:pt x="94" y="251"/>
                    <a:pt x="94" y="250"/>
                    <a:pt x="94" y="248"/>
                  </a:cubicBezTo>
                  <a:cubicBezTo>
                    <a:pt x="75" y="265"/>
                    <a:pt x="47" y="263"/>
                    <a:pt x="26" y="275"/>
                  </a:cubicBezTo>
                  <a:cubicBezTo>
                    <a:pt x="24" y="277"/>
                    <a:pt x="26" y="279"/>
                    <a:pt x="28" y="279"/>
                  </a:cubicBezTo>
                  <a:cubicBezTo>
                    <a:pt x="55" y="273"/>
                    <a:pt x="79" y="257"/>
                    <a:pt x="106" y="255"/>
                  </a:cubicBezTo>
                  <a:cubicBezTo>
                    <a:pt x="106" y="253"/>
                    <a:pt x="105" y="252"/>
                    <a:pt x="105" y="251"/>
                  </a:cubicBezTo>
                  <a:cubicBezTo>
                    <a:pt x="89" y="267"/>
                    <a:pt x="62" y="265"/>
                    <a:pt x="42" y="274"/>
                  </a:cubicBezTo>
                  <a:cubicBezTo>
                    <a:pt x="40" y="275"/>
                    <a:pt x="41" y="277"/>
                    <a:pt x="43" y="277"/>
                  </a:cubicBezTo>
                  <a:cubicBezTo>
                    <a:pt x="52" y="278"/>
                    <a:pt x="61" y="275"/>
                    <a:pt x="70" y="271"/>
                  </a:cubicBezTo>
                  <a:cubicBezTo>
                    <a:pt x="85" y="265"/>
                    <a:pt x="100" y="258"/>
                    <a:pt x="116" y="257"/>
                  </a:cubicBezTo>
                  <a:cubicBezTo>
                    <a:pt x="116" y="256"/>
                    <a:pt x="116" y="255"/>
                    <a:pt x="115" y="253"/>
                  </a:cubicBezTo>
                  <a:cubicBezTo>
                    <a:pt x="92" y="266"/>
                    <a:pt x="65" y="271"/>
                    <a:pt x="39" y="277"/>
                  </a:cubicBezTo>
                  <a:cubicBezTo>
                    <a:pt x="37" y="277"/>
                    <a:pt x="38" y="280"/>
                    <a:pt x="39" y="281"/>
                  </a:cubicBezTo>
                  <a:cubicBezTo>
                    <a:pt x="65" y="289"/>
                    <a:pt x="88" y="266"/>
                    <a:pt x="113" y="265"/>
                  </a:cubicBezTo>
                  <a:cubicBezTo>
                    <a:pt x="113" y="263"/>
                    <a:pt x="113" y="262"/>
                    <a:pt x="113" y="261"/>
                  </a:cubicBezTo>
                  <a:cubicBezTo>
                    <a:pt x="96" y="267"/>
                    <a:pt x="79" y="272"/>
                    <a:pt x="62" y="276"/>
                  </a:cubicBezTo>
                  <a:cubicBezTo>
                    <a:pt x="60" y="276"/>
                    <a:pt x="60" y="280"/>
                    <a:pt x="62" y="279"/>
                  </a:cubicBezTo>
                  <a:cubicBezTo>
                    <a:pt x="89" y="278"/>
                    <a:pt x="111" y="263"/>
                    <a:pt x="136" y="256"/>
                  </a:cubicBezTo>
                  <a:cubicBezTo>
                    <a:pt x="135" y="254"/>
                    <a:pt x="135" y="253"/>
                    <a:pt x="134" y="252"/>
                  </a:cubicBezTo>
                  <a:cubicBezTo>
                    <a:pt x="125" y="256"/>
                    <a:pt x="115" y="259"/>
                    <a:pt x="104" y="260"/>
                  </a:cubicBezTo>
                  <a:cubicBezTo>
                    <a:pt x="104" y="262"/>
                    <a:pt x="104" y="263"/>
                    <a:pt x="104" y="264"/>
                  </a:cubicBezTo>
                  <a:cubicBezTo>
                    <a:pt x="118" y="262"/>
                    <a:pt x="130" y="255"/>
                    <a:pt x="144" y="253"/>
                  </a:cubicBezTo>
                  <a:cubicBezTo>
                    <a:pt x="143" y="251"/>
                    <a:pt x="143" y="250"/>
                    <a:pt x="142" y="249"/>
                  </a:cubicBezTo>
                  <a:cubicBezTo>
                    <a:pt x="136" y="251"/>
                    <a:pt x="129" y="254"/>
                    <a:pt x="122" y="255"/>
                  </a:cubicBezTo>
                  <a:cubicBezTo>
                    <a:pt x="123" y="256"/>
                    <a:pt x="123" y="257"/>
                    <a:pt x="124" y="258"/>
                  </a:cubicBezTo>
                  <a:cubicBezTo>
                    <a:pt x="134" y="252"/>
                    <a:pt x="145" y="249"/>
                    <a:pt x="155" y="243"/>
                  </a:cubicBezTo>
                  <a:cubicBezTo>
                    <a:pt x="158" y="242"/>
                    <a:pt x="156" y="238"/>
                    <a:pt x="153" y="239"/>
                  </a:cubicBezTo>
                  <a:cubicBezTo>
                    <a:pt x="139" y="246"/>
                    <a:pt x="124" y="250"/>
                    <a:pt x="109" y="254"/>
                  </a:cubicBezTo>
                  <a:cubicBezTo>
                    <a:pt x="107" y="255"/>
                    <a:pt x="108" y="259"/>
                    <a:pt x="111" y="258"/>
                  </a:cubicBezTo>
                  <a:cubicBezTo>
                    <a:pt x="126" y="254"/>
                    <a:pt x="139" y="246"/>
                    <a:pt x="153" y="239"/>
                  </a:cubicBezTo>
                  <a:cubicBezTo>
                    <a:pt x="152" y="238"/>
                    <a:pt x="151" y="237"/>
                    <a:pt x="151" y="236"/>
                  </a:cubicBezTo>
                  <a:cubicBezTo>
                    <a:pt x="131" y="248"/>
                    <a:pt x="107" y="247"/>
                    <a:pt x="85" y="252"/>
                  </a:cubicBezTo>
                  <a:cubicBezTo>
                    <a:pt x="82" y="252"/>
                    <a:pt x="83" y="255"/>
                    <a:pt x="85" y="256"/>
                  </a:cubicBezTo>
                  <a:cubicBezTo>
                    <a:pt x="110" y="257"/>
                    <a:pt x="130" y="239"/>
                    <a:pt x="152" y="231"/>
                  </a:cubicBezTo>
                  <a:cubicBezTo>
                    <a:pt x="152" y="229"/>
                    <a:pt x="152" y="228"/>
                    <a:pt x="151" y="227"/>
                  </a:cubicBezTo>
                  <a:cubicBezTo>
                    <a:pt x="129" y="236"/>
                    <a:pt x="105" y="238"/>
                    <a:pt x="82" y="245"/>
                  </a:cubicBezTo>
                  <a:cubicBezTo>
                    <a:pt x="80" y="246"/>
                    <a:pt x="80" y="249"/>
                    <a:pt x="83" y="249"/>
                  </a:cubicBezTo>
                  <a:cubicBezTo>
                    <a:pt x="105" y="247"/>
                    <a:pt x="123" y="233"/>
                    <a:pt x="145" y="229"/>
                  </a:cubicBezTo>
                  <a:cubicBezTo>
                    <a:pt x="144" y="228"/>
                    <a:pt x="144" y="226"/>
                    <a:pt x="143" y="225"/>
                  </a:cubicBezTo>
                  <a:cubicBezTo>
                    <a:pt x="122" y="237"/>
                    <a:pt x="97" y="240"/>
                    <a:pt x="75" y="250"/>
                  </a:cubicBezTo>
                  <a:cubicBezTo>
                    <a:pt x="74" y="250"/>
                    <a:pt x="74" y="253"/>
                    <a:pt x="75" y="253"/>
                  </a:cubicBezTo>
                  <a:cubicBezTo>
                    <a:pt x="97" y="263"/>
                    <a:pt x="120" y="240"/>
                    <a:pt x="140" y="236"/>
                  </a:cubicBezTo>
                  <a:cubicBezTo>
                    <a:pt x="139" y="235"/>
                    <a:pt x="139" y="234"/>
                    <a:pt x="138" y="233"/>
                  </a:cubicBezTo>
                  <a:cubicBezTo>
                    <a:pt x="123" y="246"/>
                    <a:pt x="101" y="251"/>
                    <a:pt x="81" y="253"/>
                  </a:cubicBezTo>
                  <a:cubicBezTo>
                    <a:pt x="78" y="253"/>
                    <a:pt x="78" y="257"/>
                    <a:pt x="81" y="257"/>
                  </a:cubicBezTo>
                  <a:cubicBezTo>
                    <a:pt x="103" y="260"/>
                    <a:pt x="123" y="246"/>
                    <a:pt x="143" y="240"/>
                  </a:cubicBezTo>
                  <a:cubicBezTo>
                    <a:pt x="146" y="239"/>
                    <a:pt x="145" y="235"/>
                    <a:pt x="142" y="236"/>
                  </a:cubicBezTo>
                  <a:cubicBezTo>
                    <a:pt x="128" y="238"/>
                    <a:pt x="115" y="242"/>
                    <a:pt x="101" y="242"/>
                  </a:cubicBezTo>
                  <a:cubicBezTo>
                    <a:pt x="101" y="243"/>
                    <a:pt x="102" y="245"/>
                    <a:pt x="102" y="246"/>
                  </a:cubicBezTo>
                  <a:cubicBezTo>
                    <a:pt x="114" y="233"/>
                    <a:pt x="133" y="233"/>
                    <a:pt x="146" y="223"/>
                  </a:cubicBezTo>
                  <a:cubicBezTo>
                    <a:pt x="148" y="222"/>
                    <a:pt x="146" y="219"/>
                    <a:pt x="144" y="220"/>
                  </a:cubicBezTo>
                  <a:cubicBezTo>
                    <a:pt x="130" y="224"/>
                    <a:pt x="117" y="231"/>
                    <a:pt x="102" y="231"/>
                  </a:cubicBezTo>
                  <a:cubicBezTo>
                    <a:pt x="102" y="232"/>
                    <a:pt x="102" y="234"/>
                    <a:pt x="103" y="235"/>
                  </a:cubicBezTo>
                  <a:cubicBezTo>
                    <a:pt x="118" y="231"/>
                    <a:pt x="132" y="225"/>
                    <a:pt x="147" y="220"/>
                  </a:cubicBezTo>
                  <a:cubicBezTo>
                    <a:pt x="147" y="219"/>
                    <a:pt x="147" y="217"/>
                    <a:pt x="146" y="216"/>
                  </a:cubicBezTo>
                  <a:cubicBezTo>
                    <a:pt x="131" y="222"/>
                    <a:pt x="116" y="226"/>
                    <a:pt x="99" y="228"/>
                  </a:cubicBezTo>
                  <a:cubicBezTo>
                    <a:pt x="100" y="229"/>
                    <a:pt x="100" y="230"/>
                    <a:pt x="100" y="232"/>
                  </a:cubicBezTo>
                  <a:cubicBezTo>
                    <a:pt x="119" y="227"/>
                    <a:pt x="137" y="221"/>
                    <a:pt x="152" y="208"/>
                  </a:cubicBezTo>
                  <a:cubicBezTo>
                    <a:pt x="154" y="206"/>
                    <a:pt x="151" y="204"/>
                    <a:pt x="149" y="205"/>
                  </a:cubicBezTo>
                  <a:cubicBezTo>
                    <a:pt x="135" y="211"/>
                    <a:pt x="119" y="213"/>
                    <a:pt x="104" y="217"/>
                  </a:cubicBezTo>
                  <a:cubicBezTo>
                    <a:pt x="102" y="217"/>
                    <a:pt x="102" y="221"/>
                    <a:pt x="104" y="220"/>
                  </a:cubicBezTo>
                  <a:cubicBezTo>
                    <a:pt x="121" y="219"/>
                    <a:pt x="137" y="212"/>
                    <a:pt x="153" y="206"/>
                  </a:cubicBezTo>
                  <a:cubicBezTo>
                    <a:pt x="155" y="205"/>
                    <a:pt x="155" y="201"/>
                    <a:pt x="152" y="202"/>
                  </a:cubicBezTo>
                  <a:cubicBezTo>
                    <a:pt x="134" y="207"/>
                    <a:pt x="116" y="210"/>
                    <a:pt x="98" y="212"/>
                  </a:cubicBezTo>
                  <a:cubicBezTo>
                    <a:pt x="95" y="212"/>
                    <a:pt x="95" y="216"/>
                    <a:pt x="98" y="216"/>
                  </a:cubicBezTo>
                  <a:cubicBezTo>
                    <a:pt x="120" y="215"/>
                    <a:pt x="139" y="203"/>
                    <a:pt x="159" y="194"/>
                  </a:cubicBezTo>
                  <a:cubicBezTo>
                    <a:pt x="161" y="193"/>
                    <a:pt x="159" y="189"/>
                    <a:pt x="157" y="190"/>
                  </a:cubicBezTo>
                  <a:cubicBezTo>
                    <a:pt x="138" y="199"/>
                    <a:pt x="119" y="208"/>
                    <a:pt x="99" y="214"/>
                  </a:cubicBezTo>
                  <a:cubicBezTo>
                    <a:pt x="84" y="218"/>
                    <a:pt x="69" y="222"/>
                    <a:pt x="57" y="231"/>
                  </a:cubicBezTo>
                  <a:cubicBezTo>
                    <a:pt x="55" y="232"/>
                    <a:pt x="57" y="234"/>
                    <a:pt x="58" y="235"/>
                  </a:cubicBezTo>
                  <a:cubicBezTo>
                    <a:pt x="90" y="238"/>
                    <a:pt x="116" y="211"/>
                    <a:pt x="143" y="201"/>
                  </a:cubicBezTo>
                  <a:cubicBezTo>
                    <a:pt x="143" y="200"/>
                    <a:pt x="142" y="199"/>
                    <a:pt x="142" y="197"/>
                  </a:cubicBezTo>
                  <a:cubicBezTo>
                    <a:pt x="115" y="218"/>
                    <a:pt x="79" y="219"/>
                    <a:pt x="52" y="239"/>
                  </a:cubicBezTo>
                  <a:cubicBezTo>
                    <a:pt x="50" y="240"/>
                    <a:pt x="51" y="243"/>
                    <a:pt x="53" y="243"/>
                  </a:cubicBezTo>
                  <a:cubicBezTo>
                    <a:pt x="81" y="242"/>
                    <a:pt x="104" y="224"/>
                    <a:pt x="131" y="216"/>
                  </a:cubicBezTo>
                  <a:cubicBezTo>
                    <a:pt x="130" y="215"/>
                    <a:pt x="129" y="214"/>
                    <a:pt x="129" y="212"/>
                  </a:cubicBezTo>
                  <a:cubicBezTo>
                    <a:pt x="117" y="223"/>
                    <a:pt x="100" y="226"/>
                    <a:pt x="86" y="232"/>
                  </a:cubicBezTo>
                  <a:cubicBezTo>
                    <a:pt x="69" y="238"/>
                    <a:pt x="53" y="244"/>
                    <a:pt x="36" y="248"/>
                  </a:cubicBezTo>
                  <a:cubicBezTo>
                    <a:pt x="33" y="248"/>
                    <a:pt x="34" y="252"/>
                    <a:pt x="36" y="252"/>
                  </a:cubicBezTo>
                  <a:cubicBezTo>
                    <a:pt x="67" y="250"/>
                    <a:pt x="97" y="242"/>
                    <a:pt x="123" y="225"/>
                  </a:cubicBezTo>
                  <a:cubicBezTo>
                    <a:pt x="125" y="223"/>
                    <a:pt x="123" y="220"/>
                    <a:pt x="121" y="221"/>
                  </a:cubicBezTo>
                  <a:cubicBezTo>
                    <a:pt x="96" y="227"/>
                    <a:pt x="73" y="240"/>
                    <a:pt x="49" y="248"/>
                  </a:cubicBezTo>
                  <a:cubicBezTo>
                    <a:pt x="46" y="249"/>
                    <a:pt x="47" y="252"/>
                    <a:pt x="50" y="252"/>
                  </a:cubicBezTo>
                  <a:cubicBezTo>
                    <a:pt x="74" y="248"/>
                    <a:pt x="94" y="231"/>
                    <a:pt x="118" y="227"/>
                  </a:cubicBezTo>
                  <a:cubicBezTo>
                    <a:pt x="118" y="226"/>
                    <a:pt x="117" y="225"/>
                    <a:pt x="117" y="223"/>
                  </a:cubicBezTo>
                  <a:cubicBezTo>
                    <a:pt x="93" y="242"/>
                    <a:pt x="64" y="253"/>
                    <a:pt x="34" y="258"/>
                  </a:cubicBezTo>
                  <a:cubicBezTo>
                    <a:pt x="32" y="259"/>
                    <a:pt x="32" y="262"/>
                    <a:pt x="34" y="262"/>
                  </a:cubicBezTo>
                  <a:cubicBezTo>
                    <a:pt x="50" y="265"/>
                    <a:pt x="65" y="256"/>
                    <a:pt x="78" y="248"/>
                  </a:cubicBezTo>
                  <a:cubicBezTo>
                    <a:pt x="80" y="246"/>
                    <a:pt x="78" y="243"/>
                    <a:pt x="76" y="244"/>
                  </a:cubicBezTo>
                  <a:cubicBezTo>
                    <a:pt x="58" y="252"/>
                    <a:pt x="41" y="263"/>
                    <a:pt x="22" y="267"/>
                  </a:cubicBezTo>
                  <a:cubicBezTo>
                    <a:pt x="23" y="268"/>
                    <a:pt x="23" y="269"/>
                    <a:pt x="24" y="270"/>
                  </a:cubicBezTo>
                  <a:cubicBezTo>
                    <a:pt x="32" y="261"/>
                    <a:pt x="45" y="258"/>
                    <a:pt x="56" y="251"/>
                  </a:cubicBezTo>
                  <a:cubicBezTo>
                    <a:pt x="58" y="250"/>
                    <a:pt x="56" y="247"/>
                    <a:pt x="54" y="248"/>
                  </a:cubicBezTo>
                  <a:cubicBezTo>
                    <a:pt x="38" y="252"/>
                    <a:pt x="24" y="259"/>
                    <a:pt x="9" y="265"/>
                  </a:cubicBezTo>
                  <a:cubicBezTo>
                    <a:pt x="6" y="266"/>
                    <a:pt x="7" y="270"/>
                    <a:pt x="10" y="269"/>
                  </a:cubicBezTo>
                  <a:cubicBezTo>
                    <a:pt x="16" y="268"/>
                    <a:pt x="21" y="266"/>
                    <a:pt x="26" y="263"/>
                  </a:cubicBezTo>
                  <a:cubicBezTo>
                    <a:pt x="25" y="262"/>
                    <a:pt x="24" y="261"/>
                    <a:pt x="23" y="260"/>
                  </a:cubicBezTo>
                  <a:cubicBezTo>
                    <a:pt x="19" y="266"/>
                    <a:pt x="13" y="268"/>
                    <a:pt x="7" y="269"/>
                  </a:cubicBezTo>
                  <a:cubicBezTo>
                    <a:pt x="8" y="270"/>
                    <a:pt x="8" y="271"/>
                    <a:pt x="9" y="273"/>
                  </a:cubicBezTo>
                  <a:cubicBezTo>
                    <a:pt x="18" y="266"/>
                    <a:pt x="28" y="262"/>
                    <a:pt x="37" y="256"/>
                  </a:cubicBezTo>
                  <a:cubicBezTo>
                    <a:pt x="39" y="254"/>
                    <a:pt x="38" y="251"/>
                    <a:pt x="36" y="252"/>
                  </a:cubicBezTo>
                  <a:cubicBezTo>
                    <a:pt x="28" y="255"/>
                    <a:pt x="21" y="257"/>
                    <a:pt x="13" y="259"/>
                  </a:cubicBezTo>
                  <a:cubicBezTo>
                    <a:pt x="13" y="260"/>
                    <a:pt x="14" y="261"/>
                    <a:pt x="14" y="263"/>
                  </a:cubicBezTo>
                  <a:cubicBezTo>
                    <a:pt x="26" y="259"/>
                    <a:pt x="38" y="255"/>
                    <a:pt x="49" y="248"/>
                  </a:cubicBezTo>
                  <a:cubicBezTo>
                    <a:pt x="51" y="247"/>
                    <a:pt x="50" y="244"/>
                    <a:pt x="47" y="245"/>
                  </a:cubicBezTo>
                  <a:cubicBezTo>
                    <a:pt x="35" y="248"/>
                    <a:pt x="25" y="254"/>
                    <a:pt x="13" y="259"/>
                  </a:cubicBezTo>
                  <a:cubicBezTo>
                    <a:pt x="11" y="260"/>
                    <a:pt x="12" y="263"/>
                    <a:pt x="14" y="263"/>
                  </a:cubicBezTo>
                  <a:cubicBezTo>
                    <a:pt x="25" y="259"/>
                    <a:pt x="34" y="252"/>
                    <a:pt x="44" y="246"/>
                  </a:cubicBezTo>
                  <a:cubicBezTo>
                    <a:pt x="46" y="244"/>
                    <a:pt x="45" y="241"/>
                    <a:pt x="43" y="242"/>
                  </a:cubicBezTo>
                  <a:cubicBezTo>
                    <a:pt x="33" y="245"/>
                    <a:pt x="24" y="248"/>
                    <a:pt x="14" y="250"/>
                  </a:cubicBezTo>
                  <a:cubicBezTo>
                    <a:pt x="14" y="251"/>
                    <a:pt x="15" y="252"/>
                    <a:pt x="15" y="254"/>
                  </a:cubicBezTo>
                  <a:cubicBezTo>
                    <a:pt x="22" y="249"/>
                    <a:pt x="30" y="246"/>
                    <a:pt x="37" y="244"/>
                  </a:cubicBezTo>
                  <a:cubicBezTo>
                    <a:pt x="40" y="243"/>
                    <a:pt x="39" y="239"/>
                    <a:pt x="36" y="240"/>
                  </a:cubicBezTo>
                  <a:cubicBezTo>
                    <a:pt x="29" y="241"/>
                    <a:pt x="22" y="245"/>
                    <a:pt x="14" y="246"/>
                  </a:cubicBezTo>
                  <a:cubicBezTo>
                    <a:pt x="15" y="247"/>
                    <a:pt x="15" y="248"/>
                    <a:pt x="16" y="250"/>
                  </a:cubicBezTo>
                  <a:cubicBezTo>
                    <a:pt x="22" y="245"/>
                    <a:pt x="30" y="243"/>
                    <a:pt x="37" y="239"/>
                  </a:cubicBezTo>
                  <a:cubicBezTo>
                    <a:pt x="39" y="238"/>
                    <a:pt x="38" y="235"/>
                    <a:pt x="36" y="235"/>
                  </a:cubicBezTo>
                  <a:cubicBezTo>
                    <a:pt x="29" y="236"/>
                    <a:pt x="22" y="239"/>
                    <a:pt x="15" y="240"/>
                  </a:cubicBezTo>
                  <a:cubicBezTo>
                    <a:pt x="15" y="241"/>
                    <a:pt x="16" y="242"/>
                    <a:pt x="16" y="244"/>
                  </a:cubicBezTo>
                  <a:cubicBezTo>
                    <a:pt x="27" y="237"/>
                    <a:pt x="39" y="235"/>
                    <a:pt x="49" y="227"/>
                  </a:cubicBezTo>
                  <a:cubicBezTo>
                    <a:pt x="51" y="225"/>
                    <a:pt x="49" y="223"/>
                    <a:pt x="47" y="223"/>
                  </a:cubicBezTo>
                  <a:cubicBezTo>
                    <a:pt x="38" y="226"/>
                    <a:pt x="30" y="231"/>
                    <a:pt x="20" y="233"/>
                  </a:cubicBezTo>
                  <a:cubicBezTo>
                    <a:pt x="21" y="234"/>
                    <a:pt x="21" y="235"/>
                    <a:pt x="22" y="237"/>
                  </a:cubicBezTo>
                  <a:cubicBezTo>
                    <a:pt x="31" y="230"/>
                    <a:pt x="42" y="226"/>
                    <a:pt x="52" y="219"/>
                  </a:cubicBezTo>
                  <a:cubicBezTo>
                    <a:pt x="54" y="218"/>
                    <a:pt x="53" y="215"/>
                    <a:pt x="50" y="216"/>
                  </a:cubicBezTo>
                  <a:cubicBezTo>
                    <a:pt x="40" y="219"/>
                    <a:pt x="31" y="226"/>
                    <a:pt x="21" y="230"/>
                  </a:cubicBezTo>
                  <a:cubicBezTo>
                    <a:pt x="22" y="231"/>
                    <a:pt x="23" y="232"/>
                    <a:pt x="23" y="233"/>
                  </a:cubicBezTo>
                  <a:cubicBezTo>
                    <a:pt x="30" y="227"/>
                    <a:pt x="39" y="222"/>
                    <a:pt x="47" y="217"/>
                  </a:cubicBezTo>
                  <a:cubicBezTo>
                    <a:pt x="49" y="216"/>
                    <a:pt x="48" y="213"/>
                    <a:pt x="45" y="214"/>
                  </a:cubicBezTo>
                  <a:cubicBezTo>
                    <a:pt x="39" y="215"/>
                    <a:pt x="33" y="218"/>
                    <a:pt x="26" y="219"/>
                  </a:cubicBezTo>
                  <a:cubicBezTo>
                    <a:pt x="27" y="220"/>
                    <a:pt x="28" y="221"/>
                    <a:pt x="28" y="222"/>
                  </a:cubicBezTo>
                  <a:cubicBezTo>
                    <a:pt x="36" y="215"/>
                    <a:pt x="47" y="211"/>
                    <a:pt x="55" y="205"/>
                  </a:cubicBezTo>
                  <a:cubicBezTo>
                    <a:pt x="57" y="204"/>
                    <a:pt x="56" y="201"/>
                    <a:pt x="54" y="202"/>
                  </a:cubicBezTo>
                  <a:cubicBezTo>
                    <a:pt x="45" y="205"/>
                    <a:pt x="37" y="210"/>
                    <a:pt x="29" y="213"/>
                  </a:cubicBezTo>
                  <a:cubicBezTo>
                    <a:pt x="26" y="214"/>
                    <a:pt x="28" y="218"/>
                    <a:pt x="31" y="217"/>
                  </a:cubicBezTo>
                  <a:cubicBezTo>
                    <a:pt x="38" y="214"/>
                    <a:pt x="45" y="211"/>
                    <a:pt x="51" y="206"/>
                  </a:cubicBezTo>
                  <a:cubicBezTo>
                    <a:pt x="52" y="204"/>
                    <a:pt x="51" y="202"/>
                    <a:pt x="49" y="202"/>
                  </a:cubicBezTo>
                  <a:cubicBezTo>
                    <a:pt x="44" y="204"/>
                    <a:pt x="39" y="206"/>
                    <a:pt x="33" y="207"/>
                  </a:cubicBezTo>
                  <a:cubicBezTo>
                    <a:pt x="34" y="208"/>
                    <a:pt x="34" y="209"/>
                    <a:pt x="34" y="210"/>
                  </a:cubicBezTo>
                  <a:cubicBezTo>
                    <a:pt x="41" y="206"/>
                    <a:pt x="49" y="202"/>
                    <a:pt x="56" y="197"/>
                  </a:cubicBezTo>
                  <a:cubicBezTo>
                    <a:pt x="57" y="196"/>
                    <a:pt x="55" y="193"/>
                    <a:pt x="54" y="194"/>
                  </a:cubicBezTo>
                  <a:cubicBezTo>
                    <a:pt x="48" y="195"/>
                    <a:pt x="44" y="197"/>
                    <a:pt x="39" y="199"/>
                  </a:cubicBezTo>
                  <a:cubicBezTo>
                    <a:pt x="36" y="200"/>
                    <a:pt x="37" y="204"/>
                    <a:pt x="40" y="203"/>
                  </a:cubicBezTo>
                  <a:cubicBezTo>
                    <a:pt x="46" y="201"/>
                    <a:pt x="51" y="198"/>
                    <a:pt x="56" y="194"/>
                  </a:cubicBezTo>
                  <a:cubicBezTo>
                    <a:pt x="58" y="193"/>
                    <a:pt x="56" y="190"/>
                    <a:pt x="54" y="191"/>
                  </a:cubicBezTo>
                  <a:cubicBezTo>
                    <a:pt x="48" y="192"/>
                    <a:pt x="42" y="195"/>
                    <a:pt x="36" y="197"/>
                  </a:cubicBezTo>
                  <a:cubicBezTo>
                    <a:pt x="37" y="198"/>
                    <a:pt x="37" y="200"/>
                    <a:pt x="37" y="201"/>
                  </a:cubicBezTo>
                  <a:cubicBezTo>
                    <a:pt x="47" y="197"/>
                    <a:pt x="57" y="194"/>
                    <a:pt x="67" y="188"/>
                  </a:cubicBezTo>
                  <a:cubicBezTo>
                    <a:pt x="66" y="187"/>
                    <a:pt x="65" y="186"/>
                    <a:pt x="64" y="185"/>
                  </a:cubicBezTo>
                  <a:cubicBezTo>
                    <a:pt x="59" y="188"/>
                    <a:pt x="54" y="192"/>
                    <a:pt x="48" y="195"/>
                  </a:cubicBezTo>
                  <a:cubicBezTo>
                    <a:pt x="46" y="196"/>
                    <a:pt x="48" y="199"/>
                    <a:pt x="50" y="199"/>
                  </a:cubicBezTo>
                  <a:cubicBezTo>
                    <a:pt x="67" y="192"/>
                    <a:pt x="84" y="183"/>
                    <a:pt x="102" y="176"/>
                  </a:cubicBezTo>
                  <a:cubicBezTo>
                    <a:pt x="101" y="175"/>
                    <a:pt x="101" y="174"/>
                    <a:pt x="100" y="173"/>
                  </a:cubicBezTo>
                  <a:cubicBezTo>
                    <a:pt x="82" y="191"/>
                    <a:pt x="57" y="199"/>
                    <a:pt x="35" y="211"/>
                  </a:cubicBezTo>
                  <a:cubicBezTo>
                    <a:pt x="33" y="212"/>
                    <a:pt x="35" y="215"/>
                    <a:pt x="37" y="215"/>
                  </a:cubicBezTo>
                  <a:cubicBezTo>
                    <a:pt x="61" y="207"/>
                    <a:pt x="81" y="192"/>
                    <a:pt x="104" y="181"/>
                  </a:cubicBezTo>
                  <a:cubicBezTo>
                    <a:pt x="103" y="180"/>
                    <a:pt x="102" y="179"/>
                    <a:pt x="101" y="178"/>
                  </a:cubicBezTo>
                  <a:cubicBezTo>
                    <a:pt x="86" y="191"/>
                    <a:pt x="66" y="199"/>
                    <a:pt x="47" y="202"/>
                  </a:cubicBezTo>
                  <a:cubicBezTo>
                    <a:pt x="47" y="204"/>
                    <a:pt x="48" y="205"/>
                    <a:pt x="49" y="206"/>
                  </a:cubicBezTo>
                  <a:cubicBezTo>
                    <a:pt x="57" y="197"/>
                    <a:pt x="69" y="193"/>
                    <a:pt x="78" y="186"/>
                  </a:cubicBezTo>
                  <a:cubicBezTo>
                    <a:pt x="79" y="184"/>
                    <a:pt x="78" y="181"/>
                    <a:pt x="76" y="182"/>
                  </a:cubicBezTo>
                  <a:cubicBezTo>
                    <a:pt x="67" y="186"/>
                    <a:pt x="58" y="191"/>
                    <a:pt x="50" y="196"/>
                  </a:cubicBezTo>
                  <a:cubicBezTo>
                    <a:pt x="48" y="197"/>
                    <a:pt x="49" y="200"/>
                    <a:pt x="52" y="200"/>
                  </a:cubicBezTo>
                  <a:cubicBezTo>
                    <a:pt x="63" y="196"/>
                    <a:pt x="72" y="190"/>
                    <a:pt x="83" y="185"/>
                  </a:cubicBezTo>
                  <a:cubicBezTo>
                    <a:pt x="82" y="184"/>
                    <a:pt x="81" y="183"/>
                    <a:pt x="80" y="182"/>
                  </a:cubicBezTo>
                  <a:cubicBezTo>
                    <a:pt x="73" y="192"/>
                    <a:pt x="61" y="201"/>
                    <a:pt x="49" y="204"/>
                  </a:cubicBezTo>
                  <a:cubicBezTo>
                    <a:pt x="50" y="206"/>
                    <a:pt x="50" y="207"/>
                    <a:pt x="51" y="208"/>
                  </a:cubicBezTo>
                  <a:cubicBezTo>
                    <a:pt x="63" y="197"/>
                    <a:pt x="78" y="191"/>
                    <a:pt x="91" y="182"/>
                  </a:cubicBezTo>
                  <a:cubicBezTo>
                    <a:pt x="93" y="181"/>
                    <a:pt x="91" y="178"/>
                    <a:pt x="89" y="179"/>
                  </a:cubicBezTo>
                  <a:cubicBezTo>
                    <a:pt x="73" y="188"/>
                    <a:pt x="58" y="198"/>
                    <a:pt x="42" y="209"/>
                  </a:cubicBezTo>
                  <a:cubicBezTo>
                    <a:pt x="40" y="210"/>
                    <a:pt x="42" y="213"/>
                    <a:pt x="44" y="212"/>
                  </a:cubicBezTo>
                  <a:cubicBezTo>
                    <a:pt x="62" y="204"/>
                    <a:pt x="79" y="194"/>
                    <a:pt x="96" y="184"/>
                  </a:cubicBezTo>
                  <a:cubicBezTo>
                    <a:pt x="96" y="183"/>
                    <a:pt x="95" y="182"/>
                    <a:pt x="94" y="181"/>
                  </a:cubicBezTo>
                  <a:cubicBezTo>
                    <a:pt x="75" y="196"/>
                    <a:pt x="54" y="209"/>
                    <a:pt x="32" y="221"/>
                  </a:cubicBezTo>
                  <a:cubicBezTo>
                    <a:pt x="30" y="222"/>
                    <a:pt x="32" y="226"/>
                    <a:pt x="34" y="225"/>
                  </a:cubicBezTo>
                  <a:cubicBezTo>
                    <a:pt x="58" y="215"/>
                    <a:pt x="83" y="206"/>
                    <a:pt x="102" y="188"/>
                  </a:cubicBezTo>
                  <a:cubicBezTo>
                    <a:pt x="104" y="187"/>
                    <a:pt x="101" y="184"/>
                    <a:pt x="99" y="185"/>
                  </a:cubicBezTo>
                  <a:cubicBezTo>
                    <a:pt x="75" y="200"/>
                    <a:pt x="53" y="217"/>
                    <a:pt x="27" y="230"/>
                  </a:cubicBezTo>
                  <a:cubicBezTo>
                    <a:pt x="25" y="231"/>
                    <a:pt x="27" y="235"/>
                    <a:pt x="29" y="234"/>
                  </a:cubicBezTo>
                  <a:cubicBezTo>
                    <a:pt x="55" y="222"/>
                    <a:pt x="78" y="207"/>
                    <a:pt x="103" y="194"/>
                  </a:cubicBezTo>
                  <a:cubicBezTo>
                    <a:pt x="102" y="193"/>
                    <a:pt x="101" y="192"/>
                    <a:pt x="100" y="191"/>
                  </a:cubicBezTo>
                  <a:cubicBezTo>
                    <a:pt x="78" y="209"/>
                    <a:pt x="55" y="224"/>
                    <a:pt x="30" y="237"/>
                  </a:cubicBezTo>
                  <a:cubicBezTo>
                    <a:pt x="31" y="238"/>
                    <a:pt x="32" y="239"/>
                    <a:pt x="32" y="241"/>
                  </a:cubicBezTo>
                  <a:cubicBezTo>
                    <a:pt x="57" y="228"/>
                    <a:pt x="79" y="211"/>
                    <a:pt x="103" y="198"/>
                  </a:cubicBezTo>
                  <a:cubicBezTo>
                    <a:pt x="103" y="197"/>
                    <a:pt x="102" y="195"/>
                    <a:pt x="101" y="194"/>
                  </a:cubicBezTo>
                  <a:cubicBezTo>
                    <a:pt x="80" y="210"/>
                    <a:pt x="58" y="224"/>
                    <a:pt x="35" y="238"/>
                  </a:cubicBezTo>
                  <a:cubicBezTo>
                    <a:pt x="33" y="239"/>
                    <a:pt x="34" y="242"/>
                    <a:pt x="36" y="241"/>
                  </a:cubicBezTo>
                  <a:cubicBezTo>
                    <a:pt x="59" y="234"/>
                    <a:pt x="75" y="217"/>
                    <a:pt x="96" y="208"/>
                  </a:cubicBezTo>
                  <a:cubicBezTo>
                    <a:pt x="95" y="207"/>
                    <a:pt x="94" y="206"/>
                    <a:pt x="94" y="204"/>
                  </a:cubicBezTo>
                  <a:cubicBezTo>
                    <a:pt x="77" y="219"/>
                    <a:pt x="58" y="231"/>
                    <a:pt x="40" y="243"/>
                  </a:cubicBezTo>
                  <a:cubicBezTo>
                    <a:pt x="41" y="244"/>
                    <a:pt x="42" y="245"/>
                    <a:pt x="42" y="247"/>
                  </a:cubicBezTo>
                  <a:cubicBezTo>
                    <a:pt x="56" y="237"/>
                    <a:pt x="69" y="226"/>
                    <a:pt x="85" y="220"/>
                  </a:cubicBezTo>
                  <a:cubicBezTo>
                    <a:pt x="84" y="219"/>
                    <a:pt x="84" y="218"/>
                    <a:pt x="83" y="217"/>
                  </a:cubicBezTo>
                  <a:cubicBezTo>
                    <a:pt x="76" y="231"/>
                    <a:pt x="55" y="235"/>
                    <a:pt x="43" y="242"/>
                  </a:cubicBezTo>
                  <a:cubicBezTo>
                    <a:pt x="41" y="243"/>
                    <a:pt x="42" y="246"/>
                    <a:pt x="44" y="246"/>
                  </a:cubicBezTo>
                  <a:cubicBezTo>
                    <a:pt x="54" y="245"/>
                    <a:pt x="64" y="242"/>
                    <a:pt x="73" y="236"/>
                  </a:cubicBezTo>
                  <a:cubicBezTo>
                    <a:pt x="72" y="235"/>
                    <a:pt x="72" y="234"/>
                    <a:pt x="71" y="233"/>
                  </a:cubicBezTo>
                  <a:cubicBezTo>
                    <a:pt x="63" y="238"/>
                    <a:pt x="53" y="243"/>
                    <a:pt x="44" y="241"/>
                  </a:cubicBezTo>
                  <a:cubicBezTo>
                    <a:pt x="44" y="242"/>
                    <a:pt x="45" y="243"/>
                    <a:pt x="45" y="244"/>
                  </a:cubicBezTo>
                  <a:cubicBezTo>
                    <a:pt x="50" y="237"/>
                    <a:pt x="57" y="233"/>
                    <a:pt x="63" y="227"/>
                  </a:cubicBezTo>
                  <a:cubicBezTo>
                    <a:pt x="64" y="226"/>
                    <a:pt x="64" y="224"/>
                    <a:pt x="62" y="224"/>
                  </a:cubicBezTo>
                  <a:cubicBezTo>
                    <a:pt x="55" y="225"/>
                    <a:pt x="51" y="228"/>
                    <a:pt x="45" y="231"/>
                  </a:cubicBezTo>
                  <a:cubicBezTo>
                    <a:pt x="46" y="232"/>
                    <a:pt x="47" y="233"/>
                    <a:pt x="48" y="234"/>
                  </a:cubicBezTo>
                  <a:cubicBezTo>
                    <a:pt x="57" y="220"/>
                    <a:pt x="76" y="214"/>
                    <a:pt x="90" y="207"/>
                  </a:cubicBezTo>
                  <a:cubicBezTo>
                    <a:pt x="107" y="199"/>
                    <a:pt x="125" y="191"/>
                    <a:pt x="143" y="187"/>
                  </a:cubicBezTo>
                  <a:cubicBezTo>
                    <a:pt x="143" y="186"/>
                    <a:pt x="142" y="184"/>
                    <a:pt x="141" y="183"/>
                  </a:cubicBezTo>
                  <a:cubicBezTo>
                    <a:pt x="126" y="198"/>
                    <a:pt x="104" y="204"/>
                    <a:pt x="85" y="213"/>
                  </a:cubicBezTo>
                  <a:cubicBezTo>
                    <a:pt x="85" y="214"/>
                    <a:pt x="86" y="215"/>
                    <a:pt x="86" y="216"/>
                  </a:cubicBezTo>
                  <a:cubicBezTo>
                    <a:pt x="106" y="207"/>
                    <a:pt x="126" y="202"/>
                    <a:pt x="144" y="190"/>
                  </a:cubicBezTo>
                  <a:cubicBezTo>
                    <a:pt x="143" y="189"/>
                    <a:pt x="143" y="188"/>
                    <a:pt x="142" y="187"/>
                  </a:cubicBezTo>
                  <a:cubicBezTo>
                    <a:pt x="129" y="200"/>
                    <a:pt x="110" y="205"/>
                    <a:pt x="93" y="212"/>
                  </a:cubicBezTo>
                  <a:cubicBezTo>
                    <a:pt x="94" y="213"/>
                    <a:pt x="94" y="214"/>
                    <a:pt x="95" y="216"/>
                  </a:cubicBezTo>
                  <a:cubicBezTo>
                    <a:pt x="114" y="207"/>
                    <a:pt x="133" y="198"/>
                    <a:pt x="152" y="192"/>
                  </a:cubicBezTo>
                  <a:cubicBezTo>
                    <a:pt x="152" y="191"/>
                    <a:pt x="151" y="189"/>
                    <a:pt x="150" y="188"/>
                  </a:cubicBezTo>
                  <a:cubicBezTo>
                    <a:pt x="144" y="196"/>
                    <a:pt x="135" y="201"/>
                    <a:pt x="126" y="206"/>
                  </a:cubicBezTo>
                  <a:cubicBezTo>
                    <a:pt x="127" y="207"/>
                    <a:pt x="127" y="208"/>
                    <a:pt x="128" y="209"/>
                  </a:cubicBezTo>
                  <a:cubicBezTo>
                    <a:pt x="135" y="205"/>
                    <a:pt x="143" y="199"/>
                    <a:pt x="151" y="196"/>
                  </a:cubicBezTo>
                  <a:cubicBezTo>
                    <a:pt x="150" y="196"/>
                    <a:pt x="150" y="195"/>
                    <a:pt x="149" y="194"/>
                  </a:cubicBezTo>
                  <a:cubicBezTo>
                    <a:pt x="148" y="199"/>
                    <a:pt x="146" y="202"/>
                    <a:pt x="142" y="205"/>
                  </a:cubicBezTo>
                  <a:cubicBezTo>
                    <a:pt x="143" y="206"/>
                    <a:pt x="144" y="207"/>
                    <a:pt x="145" y="208"/>
                  </a:cubicBezTo>
                  <a:cubicBezTo>
                    <a:pt x="148" y="204"/>
                    <a:pt x="151" y="202"/>
                    <a:pt x="155" y="200"/>
                  </a:cubicBezTo>
                  <a:cubicBezTo>
                    <a:pt x="154" y="199"/>
                    <a:pt x="153" y="198"/>
                    <a:pt x="152" y="198"/>
                  </a:cubicBezTo>
                  <a:cubicBezTo>
                    <a:pt x="151" y="205"/>
                    <a:pt x="145" y="210"/>
                    <a:pt x="140" y="215"/>
                  </a:cubicBezTo>
                  <a:cubicBezTo>
                    <a:pt x="141" y="215"/>
                    <a:pt x="142" y="216"/>
                    <a:pt x="143" y="217"/>
                  </a:cubicBezTo>
                  <a:cubicBezTo>
                    <a:pt x="145" y="214"/>
                    <a:pt x="147" y="211"/>
                    <a:pt x="150" y="209"/>
                  </a:cubicBezTo>
                  <a:cubicBezTo>
                    <a:pt x="150" y="209"/>
                    <a:pt x="149" y="208"/>
                    <a:pt x="148" y="207"/>
                  </a:cubicBezTo>
                  <a:cubicBezTo>
                    <a:pt x="147" y="211"/>
                    <a:pt x="146" y="214"/>
                    <a:pt x="144" y="218"/>
                  </a:cubicBezTo>
                  <a:cubicBezTo>
                    <a:pt x="143" y="220"/>
                    <a:pt x="147" y="223"/>
                    <a:pt x="148" y="220"/>
                  </a:cubicBezTo>
                  <a:cubicBezTo>
                    <a:pt x="149" y="217"/>
                    <a:pt x="151" y="214"/>
                    <a:pt x="153" y="212"/>
                  </a:cubicBezTo>
                  <a:cubicBezTo>
                    <a:pt x="152" y="211"/>
                    <a:pt x="151" y="210"/>
                    <a:pt x="150" y="210"/>
                  </a:cubicBezTo>
                  <a:cubicBezTo>
                    <a:pt x="147" y="217"/>
                    <a:pt x="148" y="224"/>
                    <a:pt x="146" y="231"/>
                  </a:cubicBezTo>
                  <a:cubicBezTo>
                    <a:pt x="148" y="231"/>
                    <a:pt x="149" y="231"/>
                    <a:pt x="150" y="230"/>
                  </a:cubicBezTo>
                  <a:cubicBezTo>
                    <a:pt x="149" y="229"/>
                    <a:pt x="148" y="227"/>
                    <a:pt x="148" y="225"/>
                  </a:cubicBezTo>
                  <a:cubicBezTo>
                    <a:pt x="147" y="223"/>
                    <a:pt x="144" y="223"/>
                    <a:pt x="144" y="225"/>
                  </a:cubicBezTo>
                  <a:cubicBezTo>
                    <a:pt x="143" y="231"/>
                    <a:pt x="143" y="237"/>
                    <a:pt x="145" y="244"/>
                  </a:cubicBezTo>
                  <a:cubicBezTo>
                    <a:pt x="146" y="244"/>
                    <a:pt x="147" y="243"/>
                    <a:pt x="149" y="243"/>
                  </a:cubicBezTo>
                  <a:cubicBezTo>
                    <a:pt x="146" y="235"/>
                    <a:pt x="147" y="228"/>
                    <a:pt x="150" y="221"/>
                  </a:cubicBezTo>
                  <a:cubicBezTo>
                    <a:pt x="148" y="221"/>
                    <a:pt x="147" y="220"/>
                    <a:pt x="146" y="220"/>
                  </a:cubicBezTo>
                  <a:cubicBezTo>
                    <a:pt x="146" y="228"/>
                    <a:pt x="148" y="235"/>
                    <a:pt x="149" y="242"/>
                  </a:cubicBezTo>
                  <a:cubicBezTo>
                    <a:pt x="150" y="242"/>
                    <a:pt x="151" y="241"/>
                    <a:pt x="153" y="241"/>
                  </a:cubicBezTo>
                  <a:cubicBezTo>
                    <a:pt x="150" y="234"/>
                    <a:pt x="148" y="226"/>
                    <a:pt x="147" y="218"/>
                  </a:cubicBezTo>
                  <a:cubicBezTo>
                    <a:pt x="147" y="219"/>
                    <a:pt x="146" y="220"/>
                    <a:pt x="145" y="220"/>
                  </a:cubicBezTo>
                  <a:cubicBezTo>
                    <a:pt x="145" y="220"/>
                    <a:pt x="146" y="220"/>
                    <a:pt x="146" y="221"/>
                  </a:cubicBezTo>
                  <a:cubicBezTo>
                    <a:pt x="148" y="221"/>
                    <a:pt x="149" y="219"/>
                    <a:pt x="148" y="218"/>
                  </a:cubicBezTo>
                  <a:cubicBezTo>
                    <a:pt x="144" y="209"/>
                    <a:pt x="147" y="195"/>
                    <a:pt x="158" y="194"/>
                  </a:cubicBezTo>
                  <a:cubicBezTo>
                    <a:pt x="158" y="193"/>
                    <a:pt x="158" y="191"/>
                    <a:pt x="158" y="190"/>
                  </a:cubicBezTo>
                  <a:cubicBezTo>
                    <a:pt x="154" y="191"/>
                    <a:pt x="150" y="193"/>
                    <a:pt x="146" y="193"/>
                  </a:cubicBezTo>
                  <a:cubicBezTo>
                    <a:pt x="146" y="194"/>
                    <a:pt x="146" y="196"/>
                    <a:pt x="147" y="197"/>
                  </a:cubicBezTo>
                  <a:cubicBezTo>
                    <a:pt x="150" y="194"/>
                    <a:pt x="153" y="193"/>
                    <a:pt x="157" y="191"/>
                  </a:cubicBezTo>
                  <a:cubicBezTo>
                    <a:pt x="159" y="190"/>
                    <a:pt x="158" y="187"/>
                    <a:pt x="156" y="187"/>
                  </a:cubicBezTo>
                  <a:cubicBezTo>
                    <a:pt x="152" y="189"/>
                    <a:pt x="148" y="190"/>
                    <a:pt x="144" y="190"/>
                  </a:cubicBezTo>
                  <a:cubicBezTo>
                    <a:pt x="145" y="191"/>
                    <a:pt x="145" y="192"/>
                    <a:pt x="146" y="193"/>
                  </a:cubicBezTo>
                  <a:cubicBezTo>
                    <a:pt x="149" y="191"/>
                    <a:pt x="152" y="190"/>
                    <a:pt x="156" y="190"/>
                  </a:cubicBezTo>
                  <a:cubicBezTo>
                    <a:pt x="155" y="189"/>
                    <a:pt x="155" y="188"/>
                    <a:pt x="154" y="186"/>
                  </a:cubicBezTo>
                  <a:cubicBezTo>
                    <a:pt x="152" y="188"/>
                    <a:pt x="150" y="189"/>
                    <a:pt x="147" y="189"/>
                  </a:cubicBezTo>
                  <a:cubicBezTo>
                    <a:pt x="147" y="190"/>
                    <a:pt x="148" y="191"/>
                    <a:pt x="149" y="192"/>
                  </a:cubicBezTo>
                  <a:cubicBezTo>
                    <a:pt x="150" y="187"/>
                    <a:pt x="152" y="184"/>
                    <a:pt x="156" y="183"/>
                  </a:cubicBezTo>
                  <a:cubicBezTo>
                    <a:pt x="158" y="182"/>
                    <a:pt x="157" y="178"/>
                    <a:pt x="155" y="179"/>
                  </a:cubicBezTo>
                  <a:cubicBezTo>
                    <a:pt x="154" y="179"/>
                    <a:pt x="153" y="180"/>
                    <a:pt x="153" y="180"/>
                  </a:cubicBezTo>
                  <a:cubicBezTo>
                    <a:pt x="153" y="181"/>
                    <a:pt x="154" y="182"/>
                    <a:pt x="155" y="183"/>
                  </a:cubicBezTo>
                  <a:cubicBezTo>
                    <a:pt x="159" y="180"/>
                    <a:pt x="163" y="177"/>
                    <a:pt x="168" y="174"/>
                  </a:cubicBezTo>
                  <a:cubicBezTo>
                    <a:pt x="167" y="173"/>
                    <a:pt x="167" y="172"/>
                    <a:pt x="166" y="171"/>
                  </a:cubicBezTo>
                  <a:cubicBezTo>
                    <a:pt x="161" y="177"/>
                    <a:pt x="155" y="182"/>
                    <a:pt x="148" y="186"/>
                  </a:cubicBezTo>
                  <a:cubicBezTo>
                    <a:pt x="149" y="187"/>
                    <a:pt x="150" y="188"/>
                    <a:pt x="150" y="189"/>
                  </a:cubicBezTo>
                  <a:cubicBezTo>
                    <a:pt x="152" y="187"/>
                    <a:pt x="155" y="185"/>
                    <a:pt x="158" y="185"/>
                  </a:cubicBezTo>
                  <a:cubicBezTo>
                    <a:pt x="157" y="184"/>
                    <a:pt x="156" y="183"/>
                    <a:pt x="155" y="183"/>
                  </a:cubicBezTo>
                  <a:cubicBezTo>
                    <a:pt x="153" y="185"/>
                    <a:pt x="151" y="187"/>
                    <a:pt x="150" y="189"/>
                  </a:cubicBezTo>
                  <a:cubicBezTo>
                    <a:pt x="150" y="190"/>
                    <a:pt x="151" y="191"/>
                    <a:pt x="152" y="192"/>
                  </a:cubicBezTo>
                  <a:cubicBezTo>
                    <a:pt x="156" y="181"/>
                    <a:pt x="167" y="173"/>
                    <a:pt x="174" y="165"/>
                  </a:cubicBezTo>
                  <a:cubicBezTo>
                    <a:pt x="176" y="163"/>
                    <a:pt x="173" y="160"/>
                    <a:pt x="171" y="162"/>
                  </a:cubicBezTo>
                  <a:cubicBezTo>
                    <a:pt x="168" y="165"/>
                    <a:pt x="165" y="168"/>
                    <a:pt x="161" y="170"/>
                  </a:cubicBezTo>
                  <a:cubicBezTo>
                    <a:pt x="162" y="171"/>
                    <a:pt x="163" y="172"/>
                    <a:pt x="164" y="173"/>
                  </a:cubicBezTo>
                  <a:cubicBezTo>
                    <a:pt x="174" y="163"/>
                    <a:pt x="187" y="155"/>
                    <a:pt x="196" y="144"/>
                  </a:cubicBezTo>
                  <a:cubicBezTo>
                    <a:pt x="198" y="142"/>
                    <a:pt x="196" y="140"/>
                    <a:pt x="194" y="141"/>
                  </a:cubicBezTo>
                  <a:cubicBezTo>
                    <a:pt x="185" y="145"/>
                    <a:pt x="179" y="152"/>
                    <a:pt x="170" y="156"/>
                  </a:cubicBezTo>
                  <a:cubicBezTo>
                    <a:pt x="171" y="157"/>
                    <a:pt x="172" y="158"/>
                    <a:pt x="173" y="160"/>
                  </a:cubicBezTo>
                  <a:cubicBezTo>
                    <a:pt x="181" y="150"/>
                    <a:pt x="191" y="143"/>
                    <a:pt x="199" y="135"/>
                  </a:cubicBezTo>
                  <a:cubicBezTo>
                    <a:pt x="199" y="134"/>
                    <a:pt x="198" y="133"/>
                    <a:pt x="197" y="132"/>
                  </a:cubicBezTo>
                  <a:cubicBezTo>
                    <a:pt x="192" y="137"/>
                    <a:pt x="187" y="139"/>
                    <a:pt x="181" y="142"/>
                  </a:cubicBezTo>
                  <a:cubicBezTo>
                    <a:pt x="182" y="143"/>
                    <a:pt x="183" y="144"/>
                    <a:pt x="184" y="145"/>
                  </a:cubicBezTo>
                  <a:cubicBezTo>
                    <a:pt x="193" y="136"/>
                    <a:pt x="203" y="131"/>
                    <a:pt x="216" y="128"/>
                  </a:cubicBezTo>
                  <a:cubicBezTo>
                    <a:pt x="215" y="126"/>
                    <a:pt x="215" y="125"/>
                    <a:pt x="214" y="124"/>
                  </a:cubicBezTo>
                  <a:cubicBezTo>
                    <a:pt x="207" y="129"/>
                    <a:pt x="198" y="131"/>
                    <a:pt x="190" y="133"/>
                  </a:cubicBezTo>
                  <a:cubicBezTo>
                    <a:pt x="191" y="135"/>
                    <a:pt x="191" y="136"/>
                    <a:pt x="192" y="137"/>
                  </a:cubicBezTo>
                  <a:cubicBezTo>
                    <a:pt x="200" y="131"/>
                    <a:pt x="210" y="128"/>
                    <a:pt x="219" y="122"/>
                  </a:cubicBezTo>
                  <a:cubicBezTo>
                    <a:pt x="221" y="121"/>
                    <a:pt x="219" y="117"/>
                    <a:pt x="217" y="118"/>
                  </a:cubicBezTo>
                  <a:cubicBezTo>
                    <a:pt x="212" y="120"/>
                    <a:pt x="206" y="122"/>
                    <a:pt x="200" y="124"/>
                  </a:cubicBezTo>
                  <a:cubicBezTo>
                    <a:pt x="201" y="125"/>
                    <a:pt x="201" y="126"/>
                    <a:pt x="202" y="127"/>
                  </a:cubicBezTo>
                  <a:cubicBezTo>
                    <a:pt x="213" y="121"/>
                    <a:pt x="225" y="116"/>
                    <a:pt x="235" y="108"/>
                  </a:cubicBezTo>
                  <a:cubicBezTo>
                    <a:pt x="237" y="107"/>
                    <a:pt x="235" y="105"/>
                    <a:pt x="233" y="105"/>
                  </a:cubicBezTo>
                  <a:cubicBezTo>
                    <a:pt x="228" y="106"/>
                    <a:pt x="222" y="107"/>
                    <a:pt x="217" y="109"/>
                  </a:cubicBezTo>
                  <a:cubicBezTo>
                    <a:pt x="218" y="111"/>
                    <a:pt x="218" y="112"/>
                    <a:pt x="219" y="113"/>
                  </a:cubicBezTo>
                  <a:cubicBezTo>
                    <a:pt x="227" y="108"/>
                    <a:pt x="237" y="106"/>
                    <a:pt x="246" y="100"/>
                  </a:cubicBezTo>
                  <a:cubicBezTo>
                    <a:pt x="248" y="98"/>
                    <a:pt x="246" y="95"/>
                    <a:pt x="244" y="96"/>
                  </a:cubicBezTo>
                  <a:cubicBezTo>
                    <a:pt x="239" y="99"/>
                    <a:pt x="234" y="101"/>
                    <a:pt x="229" y="102"/>
                  </a:cubicBezTo>
                  <a:cubicBezTo>
                    <a:pt x="229" y="103"/>
                    <a:pt x="229" y="104"/>
                    <a:pt x="230" y="105"/>
                  </a:cubicBezTo>
                  <a:cubicBezTo>
                    <a:pt x="239" y="99"/>
                    <a:pt x="249" y="95"/>
                    <a:pt x="260" y="95"/>
                  </a:cubicBezTo>
                  <a:cubicBezTo>
                    <a:pt x="260" y="94"/>
                    <a:pt x="260" y="92"/>
                    <a:pt x="260" y="91"/>
                  </a:cubicBezTo>
                  <a:cubicBezTo>
                    <a:pt x="254" y="92"/>
                    <a:pt x="249" y="93"/>
                    <a:pt x="243" y="94"/>
                  </a:cubicBezTo>
                  <a:cubicBezTo>
                    <a:pt x="244" y="96"/>
                    <a:pt x="244" y="97"/>
                    <a:pt x="245" y="98"/>
                  </a:cubicBezTo>
                  <a:cubicBezTo>
                    <a:pt x="254" y="93"/>
                    <a:pt x="265" y="92"/>
                    <a:pt x="274" y="86"/>
                  </a:cubicBezTo>
                  <a:cubicBezTo>
                    <a:pt x="275" y="85"/>
                    <a:pt x="274" y="81"/>
                    <a:pt x="272" y="82"/>
                  </a:cubicBezTo>
                  <a:cubicBezTo>
                    <a:pt x="268" y="84"/>
                    <a:pt x="263" y="86"/>
                    <a:pt x="259" y="87"/>
                  </a:cubicBezTo>
                  <a:cubicBezTo>
                    <a:pt x="259" y="88"/>
                    <a:pt x="260" y="90"/>
                    <a:pt x="260" y="91"/>
                  </a:cubicBezTo>
                  <a:cubicBezTo>
                    <a:pt x="266" y="88"/>
                    <a:pt x="272" y="85"/>
                    <a:pt x="277" y="82"/>
                  </a:cubicBezTo>
                  <a:cubicBezTo>
                    <a:pt x="279" y="81"/>
                    <a:pt x="278" y="78"/>
                    <a:pt x="276" y="78"/>
                  </a:cubicBezTo>
                  <a:cubicBezTo>
                    <a:pt x="272" y="80"/>
                    <a:pt x="268" y="81"/>
                    <a:pt x="263" y="82"/>
                  </a:cubicBezTo>
                  <a:cubicBezTo>
                    <a:pt x="264" y="83"/>
                    <a:pt x="264" y="84"/>
                    <a:pt x="264" y="85"/>
                  </a:cubicBezTo>
                  <a:cubicBezTo>
                    <a:pt x="272" y="77"/>
                    <a:pt x="286" y="78"/>
                    <a:pt x="296" y="75"/>
                  </a:cubicBezTo>
                  <a:cubicBezTo>
                    <a:pt x="299" y="75"/>
                    <a:pt x="298" y="71"/>
                    <a:pt x="296" y="71"/>
                  </a:cubicBezTo>
                  <a:cubicBezTo>
                    <a:pt x="291" y="72"/>
                    <a:pt x="286" y="72"/>
                    <a:pt x="281" y="72"/>
                  </a:cubicBezTo>
                  <a:cubicBezTo>
                    <a:pt x="282" y="73"/>
                    <a:pt x="282" y="74"/>
                    <a:pt x="282" y="76"/>
                  </a:cubicBezTo>
                  <a:cubicBezTo>
                    <a:pt x="291" y="71"/>
                    <a:pt x="301" y="69"/>
                    <a:pt x="311" y="68"/>
                  </a:cubicBezTo>
                  <a:cubicBezTo>
                    <a:pt x="311" y="67"/>
                    <a:pt x="311" y="66"/>
                    <a:pt x="311" y="64"/>
                  </a:cubicBezTo>
                  <a:cubicBezTo>
                    <a:pt x="307" y="65"/>
                    <a:pt x="303" y="65"/>
                    <a:pt x="299" y="64"/>
                  </a:cubicBezTo>
                  <a:cubicBezTo>
                    <a:pt x="299" y="65"/>
                    <a:pt x="299" y="66"/>
                    <a:pt x="299" y="68"/>
                  </a:cubicBezTo>
                  <a:cubicBezTo>
                    <a:pt x="306" y="63"/>
                    <a:pt x="313" y="62"/>
                    <a:pt x="320" y="63"/>
                  </a:cubicBezTo>
                  <a:cubicBezTo>
                    <a:pt x="320" y="62"/>
                    <a:pt x="320" y="60"/>
                    <a:pt x="320" y="59"/>
                  </a:cubicBezTo>
                  <a:cubicBezTo>
                    <a:pt x="314" y="60"/>
                    <a:pt x="309" y="61"/>
                    <a:pt x="304" y="62"/>
                  </a:cubicBezTo>
                  <a:cubicBezTo>
                    <a:pt x="304" y="63"/>
                    <a:pt x="304" y="64"/>
                    <a:pt x="305" y="65"/>
                  </a:cubicBezTo>
                  <a:cubicBezTo>
                    <a:pt x="310" y="62"/>
                    <a:pt x="316" y="63"/>
                    <a:pt x="322" y="63"/>
                  </a:cubicBezTo>
                  <a:cubicBezTo>
                    <a:pt x="322" y="62"/>
                    <a:pt x="322" y="60"/>
                    <a:pt x="321" y="59"/>
                  </a:cubicBezTo>
                  <a:cubicBezTo>
                    <a:pt x="317" y="62"/>
                    <a:pt x="312" y="63"/>
                    <a:pt x="306" y="64"/>
                  </a:cubicBezTo>
                  <a:cubicBezTo>
                    <a:pt x="307" y="65"/>
                    <a:pt x="307" y="66"/>
                    <a:pt x="308" y="67"/>
                  </a:cubicBezTo>
                  <a:cubicBezTo>
                    <a:pt x="313" y="63"/>
                    <a:pt x="317" y="63"/>
                    <a:pt x="323" y="63"/>
                  </a:cubicBezTo>
                  <a:cubicBezTo>
                    <a:pt x="326" y="63"/>
                    <a:pt x="326" y="59"/>
                    <a:pt x="323" y="59"/>
                  </a:cubicBezTo>
                  <a:cubicBezTo>
                    <a:pt x="316" y="59"/>
                    <a:pt x="309" y="59"/>
                    <a:pt x="303" y="58"/>
                  </a:cubicBezTo>
                  <a:cubicBezTo>
                    <a:pt x="303" y="59"/>
                    <a:pt x="304" y="60"/>
                    <a:pt x="304" y="61"/>
                  </a:cubicBezTo>
                  <a:cubicBezTo>
                    <a:pt x="309" y="58"/>
                    <a:pt x="313" y="57"/>
                    <a:pt x="319" y="58"/>
                  </a:cubicBezTo>
                  <a:cubicBezTo>
                    <a:pt x="319" y="57"/>
                    <a:pt x="319" y="55"/>
                    <a:pt x="319" y="54"/>
                  </a:cubicBezTo>
                  <a:cubicBezTo>
                    <a:pt x="315" y="54"/>
                    <a:pt x="312" y="55"/>
                    <a:pt x="308" y="54"/>
                  </a:cubicBezTo>
                  <a:cubicBezTo>
                    <a:pt x="305" y="54"/>
                    <a:pt x="305" y="58"/>
                    <a:pt x="307" y="58"/>
                  </a:cubicBezTo>
                  <a:cubicBezTo>
                    <a:pt x="312" y="60"/>
                    <a:pt x="317" y="61"/>
                    <a:pt x="321" y="62"/>
                  </a:cubicBezTo>
                  <a:cubicBezTo>
                    <a:pt x="323" y="62"/>
                    <a:pt x="324" y="61"/>
                    <a:pt x="324" y="59"/>
                  </a:cubicBezTo>
                  <a:cubicBezTo>
                    <a:pt x="323" y="57"/>
                    <a:pt x="323" y="58"/>
                    <a:pt x="322" y="56"/>
                  </a:cubicBezTo>
                  <a:cubicBezTo>
                    <a:pt x="322" y="57"/>
                    <a:pt x="321" y="58"/>
                    <a:pt x="320" y="59"/>
                  </a:cubicBezTo>
                  <a:cubicBezTo>
                    <a:pt x="322" y="59"/>
                    <a:pt x="323" y="60"/>
                    <a:pt x="325" y="60"/>
                  </a:cubicBezTo>
                  <a:cubicBezTo>
                    <a:pt x="327" y="60"/>
                    <a:pt x="328" y="58"/>
                    <a:pt x="326" y="56"/>
                  </a:cubicBezTo>
                  <a:cubicBezTo>
                    <a:pt x="322" y="53"/>
                    <a:pt x="318" y="52"/>
                    <a:pt x="313" y="52"/>
                  </a:cubicBezTo>
                  <a:cubicBezTo>
                    <a:pt x="313" y="53"/>
                    <a:pt x="313" y="54"/>
                    <a:pt x="314" y="56"/>
                  </a:cubicBezTo>
                  <a:cubicBezTo>
                    <a:pt x="315" y="55"/>
                    <a:pt x="316" y="55"/>
                    <a:pt x="317" y="55"/>
                  </a:cubicBezTo>
                  <a:cubicBezTo>
                    <a:pt x="319" y="55"/>
                    <a:pt x="319" y="52"/>
                    <a:pt x="317" y="51"/>
                  </a:cubicBezTo>
                  <a:cubicBezTo>
                    <a:pt x="312" y="50"/>
                    <a:pt x="306" y="51"/>
                    <a:pt x="301" y="51"/>
                  </a:cubicBezTo>
                  <a:cubicBezTo>
                    <a:pt x="301" y="52"/>
                    <a:pt x="301" y="53"/>
                    <a:pt x="301" y="55"/>
                  </a:cubicBezTo>
                  <a:cubicBezTo>
                    <a:pt x="309" y="53"/>
                    <a:pt x="316" y="53"/>
                    <a:pt x="323" y="53"/>
                  </a:cubicBezTo>
                  <a:cubicBezTo>
                    <a:pt x="326" y="53"/>
                    <a:pt x="326" y="49"/>
                    <a:pt x="323" y="49"/>
                  </a:cubicBezTo>
                  <a:cubicBezTo>
                    <a:pt x="315" y="49"/>
                    <a:pt x="308" y="48"/>
                    <a:pt x="300" y="46"/>
                  </a:cubicBezTo>
                  <a:cubicBezTo>
                    <a:pt x="300" y="48"/>
                    <a:pt x="300" y="49"/>
                    <a:pt x="299" y="50"/>
                  </a:cubicBezTo>
                  <a:cubicBezTo>
                    <a:pt x="307" y="49"/>
                    <a:pt x="314" y="50"/>
                    <a:pt x="321" y="50"/>
                  </a:cubicBezTo>
                  <a:cubicBezTo>
                    <a:pt x="324" y="49"/>
                    <a:pt x="324" y="46"/>
                    <a:pt x="321" y="46"/>
                  </a:cubicBezTo>
                  <a:cubicBezTo>
                    <a:pt x="314" y="45"/>
                    <a:pt x="307" y="44"/>
                    <a:pt x="300" y="43"/>
                  </a:cubicBezTo>
                  <a:cubicBezTo>
                    <a:pt x="300" y="44"/>
                    <a:pt x="300" y="45"/>
                    <a:pt x="301" y="47"/>
                  </a:cubicBezTo>
                  <a:cubicBezTo>
                    <a:pt x="306" y="44"/>
                    <a:pt x="311" y="44"/>
                    <a:pt x="316" y="47"/>
                  </a:cubicBezTo>
                  <a:cubicBezTo>
                    <a:pt x="316" y="45"/>
                    <a:pt x="317" y="44"/>
                    <a:pt x="317" y="43"/>
                  </a:cubicBezTo>
                  <a:cubicBezTo>
                    <a:pt x="310" y="42"/>
                    <a:pt x="303" y="41"/>
                    <a:pt x="296" y="41"/>
                  </a:cubicBezTo>
                  <a:cubicBezTo>
                    <a:pt x="296" y="42"/>
                    <a:pt x="297" y="43"/>
                    <a:pt x="297" y="44"/>
                  </a:cubicBezTo>
                  <a:cubicBezTo>
                    <a:pt x="301" y="42"/>
                    <a:pt x="305" y="42"/>
                    <a:pt x="309" y="43"/>
                  </a:cubicBezTo>
                  <a:cubicBezTo>
                    <a:pt x="311" y="43"/>
                    <a:pt x="312" y="40"/>
                    <a:pt x="310" y="39"/>
                  </a:cubicBezTo>
                  <a:cubicBezTo>
                    <a:pt x="304" y="37"/>
                    <a:pt x="299" y="37"/>
                    <a:pt x="293" y="36"/>
                  </a:cubicBezTo>
                  <a:cubicBezTo>
                    <a:pt x="293" y="38"/>
                    <a:pt x="293" y="39"/>
                    <a:pt x="293" y="40"/>
                  </a:cubicBezTo>
                  <a:cubicBezTo>
                    <a:pt x="301" y="40"/>
                    <a:pt x="309" y="40"/>
                    <a:pt x="318" y="40"/>
                  </a:cubicBezTo>
                  <a:cubicBezTo>
                    <a:pt x="320" y="40"/>
                    <a:pt x="320" y="37"/>
                    <a:pt x="318" y="36"/>
                  </a:cubicBezTo>
                  <a:cubicBezTo>
                    <a:pt x="312" y="35"/>
                    <a:pt x="305" y="34"/>
                    <a:pt x="299" y="33"/>
                  </a:cubicBezTo>
                  <a:cubicBezTo>
                    <a:pt x="297" y="33"/>
                    <a:pt x="295" y="36"/>
                    <a:pt x="298" y="37"/>
                  </a:cubicBezTo>
                  <a:cubicBezTo>
                    <a:pt x="304" y="38"/>
                    <a:pt x="309" y="40"/>
                    <a:pt x="314" y="44"/>
                  </a:cubicBezTo>
                  <a:cubicBezTo>
                    <a:pt x="314" y="43"/>
                    <a:pt x="314" y="42"/>
                    <a:pt x="315" y="40"/>
                  </a:cubicBezTo>
                  <a:cubicBezTo>
                    <a:pt x="312" y="41"/>
                    <a:pt x="309" y="41"/>
                    <a:pt x="306" y="40"/>
                  </a:cubicBezTo>
                  <a:cubicBezTo>
                    <a:pt x="306" y="42"/>
                    <a:pt x="307" y="43"/>
                    <a:pt x="307" y="44"/>
                  </a:cubicBezTo>
                  <a:cubicBezTo>
                    <a:pt x="310" y="43"/>
                    <a:pt x="313" y="43"/>
                    <a:pt x="316" y="43"/>
                  </a:cubicBezTo>
                  <a:cubicBezTo>
                    <a:pt x="319" y="44"/>
                    <a:pt x="320" y="40"/>
                    <a:pt x="317" y="40"/>
                  </a:cubicBezTo>
                  <a:cubicBezTo>
                    <a:pt x="312" y="38"/>
                    <a:pt x="297" y="40"/>
                    <a:pt x="295" y="33"/>
                  </a:cubicBezTo>
                  <a:cubicBezTo>
                    <a:pt x="295" y="33"/>
                    <a:pt x="294" y="34"/>
                    <a:pt x="293" y="35"/>
                  </a:cubicBezTo>
                  <a:cubicBezTo>
                    <a:pt x="299" y="35"/>
                    <a:pt x="305" y="37"/>
                    <a:pt x="310" y="37"/>
                  </a:cubicBezTo>
                  <a:cubicBezTo>
                    <a:pt x="312" y="37"/>
                    <a:pt x="313" y="34"/>
                    <a:pt x="311" y="33"/>
                  </a:cubicBezTo>
                  <a:cubicBezTo>
                    <a:pt x="304" y="29"/>
                    <a:pt x="296" y="30"/>
                    <a:pt x="288" y="26"/>
                  </a:cubicBezTo>
                  <a:cubicBezTo>
                    <a:pt x="288" y="28"/>
                    <a:pt x="287" y="29"/>
                    <a:pt x="287" y="30"/>
                  </a:cubicBezTo>
                  <a:cubicBezTo>
                    <a:pt x="296" y="31"/>
                    <a:pt x="304" y="32"/>
                    <a:pt x="312" y="31"/>
                  </a:cubicBezTo>
                  <a:cubicBezTo>
                    <a:pt x="314" y="31"/>
                    <a:pt x="315" y="28"/>
                    <a:pt x="313" y="27"/>
                  </a:cubicBezTo>
                  <a:cubicBezTo>
                    <a:pt x="303" y="25"/>
                    <a:pt x="294" y="23"/>
                    <a:pt x="284" y="21"/>
                  </a:cubicBezTo>
                  <a:cubicBezTo>
                    <a:pt x="284" y="22"/>
                    <a:pt x="284" y="24"/>
                    <a:pt x="284" y="25"/>
                  </a:cubicBezTo>
                  <a:cubicBezTo>
                    <a:pt x="293" y="24"/>
                    <a:pt x="302" y="25"/>
                    <a:pt x="311" y="24"/>
                  </a:cubicBezTo>
                  <a:cubicBezTo>
                    <a:pt x="313" y="23"/>
                    <a:pt x="313" y="20"/>
                    <a:pt x="311" y="20"/>
                  </a:cubicBezTo>
                  <a:cubicBezTo>
                    <a:pt x="302" y="19"/>
                    <a:pt x="293" y="17"/>
                    <a:pt x="285" y="14"/>
                  </a:cubicBezTo>
                  <a:cubicBezTo>
                    <a:pt x="284" y="15"/>
                    <a:pt x="284" y="16"/>
                    <a:pt x="284" y="18"/>
                  </a:cubicBezTo>
                  <a:cubicBezTo>
                    <a:pt x="292" y="18"/>
                    <a:pt x="300" y="18"/>
                    <a:pt x="309" y="18"/>
                  </a:cubicBezTo>
                  <a:cubicBezTo>
                    <a:pt x="309" y="17"/>
                    <a:pt x="309" y="16"/>
                    <a:pt x="309" y="14"/>
                  </a:cubicBezTo>
                  <a:cubicBezTo>
                    <a:pt x="299" y="15"/>
                    <a:pt x="290" y="13"/>
                    <a:pt x="280" y="11"/>
                  </a:cubicBezTo>
                  <a:cubicBezTo>
                    <a:pt x="281" y="12"/>
                    <a:pt x="281" y="14"/>
                    <a:pt x="281" y="15"/>
                  </a:cubicBezTo>
                  <a:cubicBezTo>
                    <a:pt x="287" y="12"/>
                    <a:pt x="295" y="12"/>
                    <a:pt x="302" y="11"/>
                  </a:cubicBezTo>
                  <a:cubicBezTo>
                    <a:pt x="304" y="10"/>
                    <a:pt x="304" y="7"/>
                    <a:pt x="301" y="7"/>
                  </a:cubicBezTo>
                  <a:cubicBezTo>
                    <a:pt x="294" y="6"/>
                    <a:pt x="285" y="7"/>
                    <a:pt x="278" y="4"/>
                  </a:cubicBezTo>
                  <a:cubicBezTo>
                    <a:pt x="278" y="5"/>
                    <a:pt x="278" y="6"/>
                    <a:pt x="278" y="7"/>
                  </a:cubicBezTo>
                  <a:cubicBezTo>
                    <a:pt x="281" y="5"/>
                    <a:pt x="285" y="4"/>
                    <a:pt x="289" y="4"/>
                  </a:cubicBezTo>
                  <a:cubicBezTo>
                    <a:pt x="291" y="4"/>
                    <a:pt x="291" y="0"/>
                    <a:pt x="289" y="0"/>
                  </a:cubicBezTo>
                  <a:cubicBezTo>
                    <a:pt x="284" y="1"/>
                    <a:pt x="280" y="1"/>
                    <a:pt x="276" y="4"/>
                  </a:cubicBezTo>
                  <a:cubicBezTo>
                    <a:pt x="275" y="5"/>
                    <a:pt x="274" y="7"/>
                    <a:pt x="276" y="7"/>
                  </a:cubicBezTo>
                  <a:cubicBezTo>
                    <a:pt x="284" y="11"/>
                    <a:pt x="293" y="10"/>
                    <a:pt x="301" y="11"/>
                  </a:cubicBezTo>
                  <a:cubicBezTo>
                    <a:pt x="301" y="10"/>
                    <a:pt x="301" y="8"/>
                    <a:pt x="301" y="7"/>
                  </a:cubicBezTo>
                  <a:cubicBezTo>
                    <a:pt x="293" y="8"/>
                    <a:pt x="286" y="8"/>
                    <a:pt x="279" y="11"/>
                  </a:cubicBezTo>
                  <a:cubicBezTo>
                    <a:pt x="277" y="12"/>
                    <a:pt x="278" y="15"/>
                    <a:pt x="279" y="15"/>
                  </a:cubicBezTo>
                  <a:cubicBezTo>
                    <a:pt x="289" y="17"/>
                    <a:pt x="299" y="19"/>
                    <a:pt x="309" y="18"/>
                  </a:cubicBezTo>
                  <a:cubicBezTo>
                    <a:pt x="311" y="18"/>
                    <a:pt x="311" y="14"/>
                    <a:pt x="309" y="14"/>
                  </a:cubicBezTo>
                  <a:cubicBezTo>
                    <a:pt x="300" y="14"/>
                    <a:pt x="292" y="14"/>
                    <a:pt x="284" y="14"/>
                  </a:cubicBezTo>
                  <a:cubicBezTo>
                    <a:pt x="282" y="13"/>
                    <a:pt x="282" y="17"/>
                    <a:pt x="284" y="18"/>
                  </a:cubicBezTo>
                  <a:cubicBezTo>
                    <a:pt x="292" y="21"/>
                    <a:pt x="301" y="23"/>
                    <a:pt x="311" y="24"/>
                  </a:cubicBezTo>
                  <a:cubicBezTo>
                    <a:pt x="311" y="22"/>
                    <a:pt x="311" y="21"/>
                    <a:pt x="311" y="20"/>
                  </a:cubicBezTo>
                  <a:cubicBezTo>
                    <a:pt x="302" y="21"/>
                    <a:pt x="293" y="20"/>
                    <a:pt x="284" y="21"/>
                  </a:cubicBezTo>
                  <a:cubicBezTo>
                    <a:pt x="281" y="21"/>
                    <a:pt x="281" y="24"/>
                    <a:pt x="283" y="25"/>
                  </a:cubicBezTo>
                  <a:cubicBezTo>
                    <a:pt x="293" y="27"/>
                    <a:pt x="302" y="29"/>
                    <a:pt x="312" y="31"/>
                  </a:cubicBezTo>
                  <a:cubicBezTo>
                    <a:pt x="312" y="30"/>
                    <a:pt x="312" y="29"/>
                    <a:pt x="312" y="27"/>
                  </a:cubicBezTo>
                  <a:cubicBezTo>
                    <a:pt x="304" y="28"/>
                    <a:pt x="296" y="27"/>
                    <a:pt x="287" y="26"/>
                  </a:cubicBezTo>
                  <a:cubicBezTo>
                    <a:pt x="285" y="26"/>
                    <a:pt x="284" y="29"/>
                    <a:pt x="286" y="30"/>
                  </a:cubicBezTo>
                  <a:cubicBezTo>
                    <a:pt x="294" y="33"/>
                    <a:pt x="302" y="33"/>
                    <a:pt x="309" y="37"/>
                  </a:cubicBezTo>
                  <a:cubicBezTo>
                    <a:pt x="309" y="36"/>
                    <a:pt x="310" y="34"/>
                    <a:pt x="310" y="33"/>
                  </a:cubicBezTo>
                  <a:cubicBezTo>
                    <a:pt x="304" y="33"/>
                    <a:pt x="299" y="31"/>
                    <a:pt x="293" y="31"/>
                  </a:cubicBezTo>
                  <a:cubicBezTo>
                    <a:pt x="292" y="31"/>
                    <a:pt x="291" y="32"/>
                    <a:pt x="292" y="34"/>
                  </a:cubicBezTo>
                  <a:cubicBezTo>
                    <a:pt x="294" y="43"/>
                    <a:pt x="308" y="42"/>
                    <a:pt x="316" y="43"/>
                  </a:cubicBezTo>
                  <a:cubicBezTo>
                    <a:pt x="317" y="42"/>
                    <a:pt x="317" y="41"/>
                    <a:pt x="317" y="40"/>
                  </a:cubicBezTo>
                  <a:cubicBezTo>
                    <a:pt x="313" y="39"/>
                    <a:pt x="310" y="39"/>
                    <a:pt x="306" y="40"/>
                  </a:cubicBezTo>
                  <a:cubicBezTo>
                    <a:pt x="303" y="41"/>
                    <a:pt x="304" y="44"/>
                    <a:pt x="306" y="44"/>
                  </a:cubicBezTo>
                  <a:cubicBezTo>
                    <a:pt x="309" y="45"/>
                    <a:pt x="312" y="45"/>
                    <a:pt x="315" y="44"/>
                  </a:cubicBezTo>
                  <a:cubicBezTo>
                    <a:pt x="317" y="44"/>
                    <a:pt x="317" y="42"/>
                    <a:pt x="316" y="41"/>
                  </a:cubicBezTo>
                  <a:cubicBezTo>
                    <a:pt x="310" y="37"/>
                    <a:pt x="305" y="35"/>
                    <a:pt x="299" y="33"/>
                  </a:cubicBezTo>
                  <a:cubicBezTo>
                    <a:pt x="299" y="34"/>
                    <a:pt x="298" y="36"/>
                    <a:pt x="298" y="37"/>
                  </a:cubicBezTo>
                  <a:cubicBezTo>
                    <a:pt x="304" y="38"/>
                    <a:pt x="311" y="39"/>
                    <a:pt x="317" y="40"/>
                  </a:cubicBezTo>
                  <a:cubicBezTo>
                    <a:pt x="317" y="39"/>
                    <a:pt x="317" y="38"/>
                    <a:pt x="318" y="36"/>
                  </a:cubicBezTo>
                  <a:cubicBezTo>
                    <a:pt x="309" y="36"/>
                    <a:pt x="301" y="36"/>
                    <a:pt x="293" y="36"/>
                  </a:cubicBezTo>
                  <a:cubicBezTo>
                    <a:pt x="290" y="36"/>
                    <a:pt x="290" y="40"/>
                    <a:pt x="293" y="40"/>
                  </a:cubicBezTo>
                  <a:cubicBezTo>
                    <a:pt x="298" y="41"/>
                    <a:pt x="304" y="41"/>
                    <a:pt x="309" y="43"/>
                  </a:cubicBezTo>
                  <a:cubicBezTo>
                    <a:pt x="309" y="42"/>
                    <a:pt x="310" y="40"/>
                    <a:pt x="310" y="39"/>
                  </a:cubicBezTo>
                  <a:cubicBezTo>
                    <a:pt x="304" y="38"/>
                    <a:pt x="300" y="38"/>
                    <a:pt x="295" y="41"/>
                  </a:cubicBezTo>
                  <a:cubicBezTo>
                    <a:pt x="293" y="42"/>
                    <a:pt x="294" y="44"/>
                    <a:pt x="296" y="45"/>
                  </a:cubicBezTo>
                  <a:cubicBezTo>
                    <a:pt x="303" y="45"/>
                    <a:pt x="309" y="46"/>
                    <a:pt x="316" y="47"/>
                  </a:cubicBezTo>
                  <a:cubicBezTo>
                    <a:pt x="318" y="47"/>
                    <a:pt x="320" y="44"/>
                    <a:pt x="318" y="43"/>
                  </a:cubicBezTo>
                  <a:cubicBezTo>
                    <a:pt x="311" y="40"/>
                    <a:pt x="305" y="40"/>
                    <a:pt x="298" y="43"/>
                  </a:cubicBezTo>
                  <a:cubicBezTo>
                    <a:pt x="297" y="44"/>
                    <a:pt x="297" y="46"/>
                    <a:pt x="299" y="47"/>
                  </a:cubicBezTo>
                  <a:cubicBezTo>
                    <a:pt x="306" y="48"/>
                    <a:pt x="314" y="49"/>
                    <a:pt x="321" y="50"/>
                  </a:cubicBezTo>
                  <a:cubicBezTo>
                    <a:pt x="321" y="48"/>
                    <a:pt x="321" y="47"/>
                    <a:pt x="321" y="46"/>
                  </a:cubicBezTo>
                  <a:cubicBezTo>
                    <a:pt x="314" y="46"/>
                    <a:pt x="307" y="45"/>
                    <a:pt x="299" y="46"/>
                  </a:cubicBezTo>
                  <a:cubicBezTo>
                    <a:pt x="297" y="46"/>
                    <a:pt x="296" y="50"/>
                    <a:pt x="299" y="50"/>
                  </a:cubicBezTo>
                  <a:cubicBezTo>
                    <a:pt x="307" y="52"/>
                    <a:pt x="315" y="53"/>
                    <a:pt x="323" y="53"/>
                  </a:cubicBezTo>
                  <a:cubicBezTo>
                    <a:pt x="323" y="51"/>
                    <a:pt x="323" y="50"/>
                    <a:pt x="323" y="49"/>
                  </a:cubicBezTo>
                  <a:cubicBezTo>
                    <a:pt x="316" y="49"/>
                    <a:pt x="308" y="49"/>
                    <a:pt x="300" y="51"/>
                  </a:cubicBezTo>
                  <a:cubicBezTo>
                    <a:pt x="298" y="51"/>
                    <a:pt x="299" y="55"/>
                    <a:pt x="301" y="55"/>
                  </a:cubicBezTo>
                  <a:cubicBezTo>
                    <a:pt x="306" y="55"/>
                    <a:pt x="311" y="54"/>
                    <a:pt x="316" y="55"/>
                  </a:cubicBezTo>
                  <a:cubicBezTo>
                    <a:pt x="316" y="54"/>
                    <a:pt x="316" y="53"/>
                    <a:pt x="316" y="51"/>
                  </a:cubicBezTo>
                  <a:cubicBezTo>
                    <a:pt x="315" y="52"/>
                    <a:pt x="314" y="52"/>
                    <a:pt x="313" y="52"/>
                  </a:cubicBezTo>
                  <a:cubicBezTo>
                    <a:pt x="310" y="52"/>
                    <a:pt x="311" y="55"/>
                    <a:pt x="313" y="56"/>
                  </a:cubicBezTo>
                  <a:cubicBezTo>
                    <a:pt x="317" y="56"/>
                    <a:pt x="321" y="57"/>
                    <a:pt x="324" y="60"/>
                  </a:cubicBezTo>
                  <a:cubicBezTo>
                    <a:pt x="325" y="59"/>
                    <a:pt x="325" y="57"/>
                    <a:pt x="326" y="56"/>
                  </a:cubicBezTo>
                  <a:cubicBezTo>
                    <a:pt x="324" y="56"/>
                    <a:pt x="323" y="55"/>
                    <a:pt x="321" y="55"/>
                  </a:cubicBezTo>
                  <a:cubicBezTo>
                    <a:pt x="320" y="55"/>
                    <a:pt x="318" y="56"/>
                    <a:pt x="319" y="58"/>
                  </a:cubicBezTo>
                  <a:cubicBezTo>
                    <a:pt x="319" y="59"/>
                    <a:pt x="320" y="60"/>
                    <a:pt x="320" y="60"/>
                  </a:cubicBezTo>
                  <a:cubicBezTo>
                    <a:pt x="321" y="60"/>
                    <a:pt x="322" y="59"/>
                    <a:pt x="322" y="58"/>
                  </a:cubicBezTo>
                  <a:cubicBezTo>
                    <a:pt x="318" y="57"/>
                    <a:pt x="313" y="56"/>
                    <a:pt x="308" y="55"/>
                  </a:cubicBezTo>
                  <a:cubicBezTo>
                    <a:pt x="308" y="56"/>
                    <a:pt x="308" y="57"/>
                    <a:pt x="308" y="58"/>
                  </a:cubicBezTo>
                  <a:cubicBezTo>
                    <a:pt x="312" y="59"/>
                    <a:pt x="315" y="58"/>
                    <a:pt x="319" y="58"/>
                  </a:cubicBezTo>
                  <a:cubicBezTo>
                    <a:pt x="321" y="58"/>
                    <a:pt x="322" y="54"/>
                    <a:pt x="320" y="54"/>
                  </a:cubicBezTo>
                  <a:cubicBezTo>
                    <a:pt x="313" y="53"/>
                    <a:pt x="307" y="54"/>
                    <a:pt x="301" y="59"/>
                  </a:cubicBezTo>
                  <a:cubicBezTo>
                    <a:pt x="300" y="60"/>
                    <a:pt x="301" y="62"/>
                    <a:pt x="303" y="62"/>
                  </a:cubicBezTo>
                  <a:cubicBezTo>
                    <a:pt x="309" y="63"/>
                    <a:pt x="316" y="63"/>
                    <a:pt x="323" y="63"/>
                  </a:cubicBezTo>
                  <a:cubicBezTo>
                    <a:pt x="323" y="62"/>
                    <a:pt x="323" y="60"/>
                    <a:pt x="323" y="59"/>
                  </a:cubicBezTo>
                  <a:cubicBezTo>
                    <a:pt x="316" y="59"/>
                    <a:pt x="310" y="60"/>
                    <a:pt x="305" y="64"/>
                  </a:cubicBezTo>
                  <a:cubicBezTo>
                    <a:pt x="304" y="66"/>
                    <a:pt x="305" y="68"/>
                    <a:pt x="307" y="68"/>
                  </a:cubicBezTo>
                  <a:cubicBezTo>
                    <a:pt x="313" y="67"/>
                    <a:pt x="318" y="66"/>
                    <a:pt x="323" y="62"/>
                  </a:cubicBezTo>
                  <a:cubicBezTo>
                    <a:pt x="325" y="61"/>
                    <a:pt x="324" y="59"/>
                    <a:pt x="322" y="59"/>
                  </a:cubicBezTo>
                  <a:cubicBezTo>
                    <a:pt x="315" y="58"/>
                    <a:pt x="309" y="58"/>
                    <a:pt x="303" y="62"/>
                  </a:cubicBezTo>
                  <a:cubicBezTo>
                    <a:pt x="301" y="63"/>
                    <a:pt x="302" y="66"/>
                    <a:pt x="304" y="66"/>
                  </a:cubicBezTo>
                  <a:cubicBezTo>
                    <a:pt x="310" y="65"/>
                    <a:pt x="315" y="64"/>
                    <a:pt x="321" y="63"/>
                  </a:cubicBezTo>
                  <a:cubicBezTo>
                    <a:pt x="323" y="62"/>
                    <a:pt x="322" y="59"/>
                    <a:pt x="320" y="59"/>
                  </a:cubicBezTo>
                  <a:cubicBezTo>
                    <a:pt x="312" y="58"/>
                    <a:pt x="304" y="59"/>
                    <a:pt x="297" y="64"/>
                  </a:cubicBezTo>
                  <a:cubicBezTo>
                    <a:pt x="296" y="65"/>
                    <a:pt x="296" y="67"/>
                    <a:pt x="298" y="68"/>
                  </a:cubicBezTo>
                  <a:cubicBezTo>
                    <a:pt x="303" y="69"/>
                    <a:pt x="307" y="69"/>
                    <a:pt x="312" y="68"/>
                  </a:cubicBezTo>
                  <a:cubicBezTo>
                    <a:pt x="314" y="68"/>
                    <a:pt x="314" y="64"/>
                    <a:pt x="311" y="64"/>
                  </a:cubicBezTo>
                  <a:cubicBezTo>
                    <a:pt x="301" y="65"/>
                    <a:pt x="290" y="67"/>
                    <a:pt x="280" y="72"/>
                  </a:cubicBezTo>
                  <a:cubicBezTo>
                    <a:pt x="278" y="73"/>
                    <a:pt x="279" y="76"/>
                    <a:pt x="281" y="76"/>
                  </a:cubicBezTo>
                  <a:cubicBezTo>
                    <a:pt x="286" y="76"/>
                    <a:pt x="291" y="76"/>
                    <a:pt x="296" y="75"/>
                  </a:cubicBezTo>
                  <a:cubicBezTo>
                    <a:pt x="296" y="74"/>
                    <a:pt x="296" y="73"/>
                    <a:pt x="295" y="72"/>
                  </a:cubicBezTo>
                  <a:cubicBezTo>
                    <a:pt x="284" y="74"/>
                    <a:pt x="270" y="73"/>
                    <a:pt x="262" y="82"/>
                  </a:cubicBezTo>
                  <a:cubicBezTo>
                    <a:pt x="261" y="84"/>
                    <a:pt x="261" y="86"/>
                    <a:pt x="263" y="86"/>
                  </a:cubicBezTo>
                  <a:cubicBezTo>
                    <a:pt x="268" y="85"/>
                    <a:pt x="272" y="84"/>
                    <a:pt x="277" y="82"/>
                  </a:cubicBezTo>
                  <a:cubicBezTo>
                    <a:pt x="276" y="81"/>
                    <a:pt x="276" y="80"/>
                    <a:pt x="275" y="79"/>
                  </a:cubicBezTo>
                  <a:cubicBezTo>
                    <a:pt x="270" y="82"/>
                    <a:pt x="264" y="85"/>
                    <a:pt x="258" y="87"/>
                  </a:cubicBezTo>
                  <a:cubicBezTo>
                    <a:pt x="256" y="88"/>
                    <a:pt x="257" y="91"/>
                    <a:pt x="260" y="91"/>
                  </a:cubicBezTo>
                  <a:cubicBezTo>
                    <a:pt x="264" y="90"/>
                    <a:pt x="269" y="88"/>
                    <a:pt x="273" y="86"/>
                  </a:cubicBezTo>
                  <a:cubicBezTo>
                    <a:pt x="273" y="85"/>
                    <a:pt x="272" y="84"/>
                    <a:pt x="272" y="82"/>
                  </a:cubicBezTo>
                  <a:cubicBezTo>
                    <a:pt x="263" y="88"/>
                    <a:pt x="252" y="89"/>
                    <a:pt x="243" y="95"/>
                  </a:cubicBezTo>
                  <a:cubicBezTo>
                    <a:pt x="241" y="96"/>
                    <a:pt x="242" y="99"/>
                    <a:pt x="244" y="98"/>
                  </a:cubicBezTo>
                  <a:cubicBezTo>
                    <a:pt x="250" y="97"/>
                    <a:pt x="255" y="96"/>
                    <a:pt x="261" y="95"/>
                  </a:cubicBezTo>
                  <a:cubicBezTo>
                    <a:pt x="263" y="94"/>
                    <a:pt x="262" y="91"/>
                    <a:pt x="260" y="91"/>
                  </a:cubicBezTo>
                  <a:cubicBezTo>
                    <a:pt x="248" y="91"/>
                    <a:pt x="238" y="95"/>
                    <a:pt x="228" y="102"/>
                  </a:cubicBezTo>
                  <a:cubicBezTo>
                    <a:pt x="226" y="103"/>
                    <a:pt x="227" y="106"/>
                    <a:pt x="229" y="106"/>
                  </a:cubicBezTo>
                  <a:cubicBezTo>
                    <a:pt x="235" y="105"/>
                    <a:pt x="240" y="103"/>
                    <a:pt x="246" y="100"/>
                  </a:cubicBezTo>
                  <a:cubicBezTo>
                    <a:pt x="245" y="98"/>
                    <a:pt x="244" y="97"/>
                    <a:pt x="244" y="96"/>
                  </a:cubicBezTo>
                  <a:cubicBezTo>
                    <a:pt x="235" y="102"/>
                    <a:pt x="225" y="104"/>
                    <a:pt x="217" y="109"/>
                  </a:cubicBezTo>
                  <a:cubicBezTo>
                    <a:pt x="215" y="111"/>
                    <a:pt x="216" y="114"/>
                    <a:pt x="218" y="113"/>
                  </a:cubicBezTo>
                  <a:cubicBezTo>
                    <a:pt x="224" y="111"/>
                    <a:pt x="229" y="110"/>
                    <a:pt x="234" y="109"/>
                  </a:cubicBezTo>
                  <a:cubicBezTo>
                    <a:pt x="233" y="108"/>
                    <a:pt x="233" y="107"/>
                    <a:pt x="232" y="105"/>
                  </a:cubicBezTo>
                  <a:cubicBezTo>
                    <a:pt x="222" y="113"/>
                    <a:pt x="211" y="118"/>
                    <a:pt x="200" y="124"/>
                  </a:cubicBezTo>
                  <a:cubicBezTo>
                    <a:pt x="198" y="125"/>
                    <a:pt x="199" y="128"/>
                    <a:pt x="201" y="127"/>
                  </a:cubicBezTo>
                  <a:cubicBezTo>
                    <a:pt x="207" y="126"/>
                    <a:pt x="213" y="124"/>
                    <a:pt x="218" y="122"/>
                  </a:cubicBezTo>
                  <a:cubicBezTo>
                    <a:pt x="218" y="121"/>
                    <a:pt x="217" y="120"/>
                    <a:pt x="217" y="118"/>
                  </a:cubicBezTo>
                  <a:cubicBezTo>
                    <a:pt x="208" y="124"/>
                    <a:pt x="198" y="127"/>
                    <a:pt x="190" y="134"/>
                  </a:cubicBezTo>
                  <a:cubicBezTo>
                    <a:pt x="188" y="135"/>
                    <a:pt x="189" y="138"/>
                    <a:pt x="191" y="137"/>
                  </a:cubicBezTo>
                  <a:cubicBezTo>
                    <a:pt x="200" y="135"/>
                    <a:pt x="209" y="133"/>
                    <a:pt x="216" y="127"/>
                  </a:cubicBezTo>
                  <a:cubicBezTo>
                    <a:pt x="218" y="126"/>
                    <a:pt x="217" y="123"/>
                    <a:pt x="214" y="124"/>
                  </a:cubicBezTo>
                  <a:cubicBezTo>
                    <a:pt x="202" y="127"/>
                    <a:pt x="190" y="133"/>
                    <a:pt x="181" y="142"/>
                  </a:cubicBezTo>
                  <a:cubicBezTo>
                    <a:pt x="179" y="144"/>
                    <a:pt x="181" y="146"/>
                    <a:pt x="183" y="145"/>
                  </a:cubicBezTo>
                  <a:cubicBezTo>
                    <a:pt x="190" y="143"/>
                    <a:pt x="195" y="140"/>
                    <a:pt x="199" y="135"/>
                  </a:cubicBezTo>
                  <a:cubicBezTo>
                    <a:pt x="201" y="133"/>
                    <a:pt x="199" y="130"/>
                    <a:pt x="197" y="132"/>
                  </a:cubicBezTo>
                  <a:cubicBezTo>
                    <a:pt x="188" y="140"/>
                    <a:pt x="178" y="147"/>
                    <a:pt x="170" y="157"/>
                  </a:cubicBezTo>
                  <a:cubicBezTo>
                    <a:pt x="168" y="158"/>
                    <a:pt x="170" y="161"/>
                    <a:pt x="172" y="160"/>
                  </a:cubicBezTo>
                  <a:cubicBezTo>
                    <a:pt x="181" y="156"/>
                    <a:pt x="187" y="148"/>
                    <a:pt x="196" y="144"/>
                  </a:cubicBezTo>
                  <a:cubicBezTo>
                    <a:pt x="195" y="143"/>
                    <a:pt x="194" y="142"/>
                    <a:pt x="194" y="141"/>
                  </a:cubicBezTo>
                  <a:cubicBezTo>
                    <a:pt x="184" y="153"/>
                    <a:pt x="171" y="160"/>
                    <a:pt x="161" y="170"/>
                  </a:cubicBezTo>
                  <a:cubicBezTo>
                    <a:pt x="159" y="172"/>
                    <a:pt x="162" y="175"/>
                    <a:pt x="163" y="173"/>
                  </a:cubicBezTo>
                  <a:cubicBezTo>
                    <a:pt x="168" y="171"/>
                    <a:pt x="171" y="168"/>
                    <a:pt x="174" y="165"/>
                  </a:cubicBezTo>
                  <a:cubicBezTo>
                    <a:pt x="173" y="164"/>
                    <a:pt x="172" y="163"/>
                    <a:pt x="171" y="162"/>
                  </a:cubicBezTo>
                  <a:cubicBezTo>
                    <a:pt x="163" y="171"/>
                    <a:pt x="152" y="179"/>
                    <a:pt x="148" y="191"/>
                  </a:cubicBezTo>
                  <a:cubicBezTo>
                    <a:pt x="148" y="192"/>
                    <a:pt x="149" y="194"/>
                    <a:pt x="151" y="193"/>
                  </a:cubicBezTo>
                  <a:cubicBezTo>
                    <a:pt x="156" y="191"/>
                    <a:pt x="159" y="189"/>
                    <a:pt x="159" y="183"/>
                  </a:cubicBezTo>
                  <a:cubicBezTo>
                    <a:pt x="159" y="181"/>
                    <a:pt x="158" y="180"/>
                    <a:pt x="156" y="181"/>
                  </a:cubicBezTo>
                  <a:cubicBezTo>
                    <a:pt x="152" y="182"/>
                    <a:pt x="150" y="183"/>
                    <a:pt x="148" y="186"/>
                  </a:cubicBezTo>
                  <a:cubicBezTo>
                    <a:pt x="146" y="188"/>
                    <a:pt x="148" y="190"/>
                    <a:pt x="150" y="189"/>
                  </a:cubicBezTo>
                  <a:cubicBezTo>
                    <a:pt x="158" y="186"/>
                    <a:pt x="163" y="180"/>
                    <a:pt x="169" y="174"/>
                  </a:cubicBezTo>
                  <a:cubicBezTo>
                    <a:pt x="170" y="172"/>
                    <a:pt x="168" y="169"/>
                    <a:pt x="166" y="170"/>
                  </a:cubicBezTo>
                  <a:cubicBezTo>
                    <a:pt x="161" y="174"/>
                    <a:pt x="156" y="177"/>
                    <a:pt x="152" y="180"/>
                  </a:cubicBezTo>
                  <a:cubicBezTo>
                    <a:pt x="150" y="182"/>
                    <a:pt x="152" y="184"/>
                    <a:pt x="154" y="184"/>
                  </a:cubicBezTo>
                  <a:cubicBezTo>
                    <a:pt x="154" y="183"/>
                    <a:pt x="155" y="183"/>
                    <a:pt x="156" y="183"/>
                  </a:cubicBezTo>
                  <a:cubicBezTo>
                    <a:pt x="155" y="182"/>
                    <a:pt x="155" y="180"/>
                    <a:pt x="154" y="179"/>
                  </a:cubicBezTo>
                  <a:cubicBezTo>
                    <a:pt x="149" y="182"/>
                    <a:pt x="146" y="185"/>
                    <a:pt x="145" y="191"/>
                  </a:cubicBezTo>
                  <a:cubicBezTo>
                    <a:pt x="145" y="192"/>
                    <a:pt x="145" y="193"/>
                    <a:pt x="147" y="193"/>
                  </a:cubicBezTo>
                  <a:cubicBezTo>
                    <a:pt x="151" y="193"/>
                    <a:pt x="154" y="192"/>
                    <a:pt x="157" y="189"/>
                  </a:cubicBezTo>
                  <a:cubicBezTo>
                    <a:pt x="159" y="188"/>
                    <a:pt x="157" y="186"/>
                    <a:pt x="156" y="186"/>
                  </a:cubicBezTo>
                  <a:cubicBezTo>
                    <a:pt x="151" y="186"/>
                    <a:pt x="147" y="187"/>
                    <a:pt x="143" y="191"/>
                  </a:cubicBezTo>
                  <a:cubicBezTo>
                    <a:pt x="142" y="192"/>
                    <a:pt x="143" y="194"/>
                    <a:pt x="144" y="194"/>
                  </a:cubicBezTo>
                  <a:cubicBezTo>
                    <a:pt x="149" y="194"/>
                    <a:pt x="153" y="193"/>
                    <a:pt x="157" y="191"/>
                  </a:cubicBezTo>
                  <a:cubicBezTo>
                    <a:pt x="156" y="190"/>
                    <a:pt x="156" y="189"/>
                    <a:pt x="156" y="187"/>
                  </a:cubicBezTo>
                  <a:cubicBezTo>
                    <a:pt x="152" y="189"/>
                    <a:pt x="148" y="191"/>
                    <a:pt x="145" y="193"/>
                  </a:cubicBezTo>
                  <a:cubicBezTo>
                    <a:pt x="143" y="194"/>
                    <a:pt x="144" y="197"/>
                    <a:pt x="146" y="197"/>
                  </a:cubicBezTo>
                  <a:cubicBezTo>
                    <a:pt x="150" y="197"/>
                    <a:pt x="154" y="195"/>
                    <a:pt x="159" y="194"/>
                  </a:cubicBezTo>
                  <a:cubicBezTo>
                    <a:pt x="161" y="193"/>
                    <a:pt x="161" y="190"/>
                    <a:pt x="158" y="190"/>
                  </a:cubicBezTo>
                  <a:cubicBezTo>
                    <a:pt x="144" y="191"/>
                    <a:pt x="138" y="209"/>
                    <a:pt x="145" y="220"/>
                  </a:cubicBezTo>
                  <a:cubicBezTo>
                    <a:pt x="146" y="219"/>
                    <a:pt x="147" y="218"/>
                    <a:pt x="147" y="217"/>
                  </a:cubicBezTo>
                  <a:cubicBezTo>
                    <a:pt x="147" y="217"/>
                    <a:pt x="146" y="217"/>
                    <a:pt x="146" y="216"/>
                  </a:cubicBezTo>
                  <a:cubicBezTo>
                    <a:pt x="145" y="216"/>
                    <a:pt x="143" y="217"/>
                    <a:pt x="143" y="218"/>
                  </a:cubicBezTo>
                  <a:cubicBezTo>
                    <a:pt x="144" y="227"/>
                    <a:pt x="146" y="234"/>
                    <a:pt x="149" y="242"/>
                  </a:cubicBezTo>
                  <a:cubicBezTo>
                    <a:pt x="150" y="245"/>
                    <a:pt x="153" y="244"/>
                    <a:pt x="153" y="241"/>
                  </a:cubicBezTo>
                  <a:cubicBezTo>
                    <a:pt x="152" y="234"/>
                    <a:pt x="150" y="227"/>
                    <a:pt x="150" y="220"/>
                  </a:cubicBezTo>
                  <a:cubicBezTo>
                    <a:pt x="150" y="218"/>
                    <a:pt x="147" y="218"/>
                    <a:pt x="146" y="220"/>
                  </a:cubicBezTo>
                  <a:cubicBezTo>
                    <a:pt x="143" y="228"/>
                    <a:pt x="142" y="235"/>
                    <a:pt x="145" y="244"/>
                  </a:cubicBezTo>
                  <a:cubicBezTo>
                    <a:pt x="146" y="246"/>
                    <a:pt x="149" y="245"/>
                    <a:pt x="149" y="243"/>
                  </a:cubicBezTo>
                  <a:cubicBezTo>
                    <a:pt x="147" y="237"/>
                    <a:pt x="147" y="232"/>
                    <a:pt x="148" y="226"/>
                  </a:cubicBezTo>
                  <a:cubicBezTo>
                    <a:pt x="146" y="226"/>
                    <a:pt x="145" y="226"/>
                    <a:pt x="144" y="226"/>
                  </a:cubicBezTo>
                  <a:cubicBezTo>
                    <a:pt x="144" y="229"/>
                    <a:pt x="145" y="230"/>
                    <a:pt x="147" y="232"/>
                  </a:cubicBezTo>
                  <a:cubicBezTo>
                    <a:pt x="148" y="234"/>
                    <a:pt x="150" y="234"/>
                    <a:pt x="150" y="232"/>
                  </a:cubicBezTo>
                  <a:cubicBezTo>
                    <a:pt x="152" y="225"/>
                    <a:pt x="151" y="218"/>
                    <a:pt x="154" y="211"/>
                  </a:cubicBezTo>
                  <a:cubicBezTo>
                    <a:pt x="154" y="209"/>
                    <a:pt x="151" y="207"/>
                    <a:pt x="150" y="209"/>
                  </a:cubicBezTo>
                  <a:cubicBezTo>
                    <a:pt x="148" y="212"/>
                    <a:pt x="146" y="215"/>
                    <a:pt x="144" y="218"/>
                  </a:cubicBezTo>
                  <a:cubicBezTo>
                    <a:pt x="145" y="219"/>
                    <a:pt x="147" y="219"/>
                    <a:pt x="148" y="220"/>
                  </a:cubicBezTo>
                  <a:cubicBezTo>
                    <a:pt x="149" y="216"/>
                    <a:pt x="151" y="212"/>
                    <a:pt x="151" y="208"/>
                  </a:cubicBezTo>
                  <a:cubicBezTo>
                    <a:pt x="152" y="207"/>
                    <a:pt x="150" y="205"/>
                    <a:pt x="148" y="206"/>
                  </a:cubicBezTo>
                  <a:cubicBezTo>
                    <a:pt x="145" y="208"/>
                    <a:pt x="142" y="211"/>
                    <a:pt x="140" y="215"/>
                  </a:cubicBezTo>
                  <a:cubicBezTo>
                    <a:pt x="138" y="217"/>
                    <a:pt x="141" y="219"/>
                    <a:pt x="143" y="217"/>
                  </a:cubicBezTo>
                  <a:cubicBezTo>
                    <a:pt x="149" y="212"/>
                    <a:pt x="155" y="206"/>
                    <a:pt x="156" y="198"/>
                  </a:cubicBezTo>
                  <a:cubicBezTo>
                    <a:pt x="156" y="196"/>
                    <a:pt x="154" y="195"/>
                    <a:pt x="153" y="196"/>
                  </a:cubicBezTo>
                  <a:cubicBezTo>
                    <a:pt x="149" y="198"/>
                    <a:pt x="146" y="201"/>
                    <a:pt x="142" y="205"/>
                  </a:cubicBezTo>
                  <a:cubicBezTo>
                    <a:pt x="141" y="207"/>
                    <a:pt x="143" y="209"/>
                    <a:pt x="145" y="208"/>
                  </a:cubicBezTo>
                  <a:cubicBezTo>
                    <a:pt x="149" y="204"/>
                    <a:pt x="152" y="200"/>
                    <a:pt x="153" y="194"/>
                  </a:cubicBezTo>
                  <a:cubicBezTo>
                    <a:pt x="153" y="193"/>
                    <a:pt x="151" y="192"/>
                    <a:pt x="150" y="192"/>
                  </a:cubicBezTo>
                  <a:cubicBezTo>
                    <a:pt x="141" y="195"/>
                    <a:pt x="134" y="201"/>
                    <a:pt x="126" y="206"/>
                  </a:cubicBezTo>
                  <a:cubicBezTo>
                    <a:pt x="124" y="207"/>
                    <a:pt x="126" y="211"/>
                    <a:pt x="128" y="209"/>
                  </a:cubicBezTo>
                  <a:cubicBezTo>
                    <a:pt x="137" y="204"/>
                    <a:pt x="146" y="199"/>
                    <a:pt x="153" y="191"/>
                  </a:cubicBezTo>
                  <a:cubicBezTo>
                    <a:pt x="154" y="190"/>
                    <a:pt x="153" y="187"/>
                    <a:pt x="151" y="188"/>
                  </a:cubicBezTo>
                  <a:cubicBezTo>
                    <a:pt x="131" y="195"/>
                    <a:pt x="112" y="203"/>
                    <a:pt x="93" y="212"/>
                  </a:cubicBezTo>
                  <a:cubicBezTo>
                    <a:pt x="91" y="213"/>
                    <a:pt x="92" y="217"/>
                    <a:pt x="94" y="216"/>
                  </a:cubicBezTo>
                  <a:cubicBezTo>
                    <a:pt x="112" y="209"/>
                    <a:pt x="131" y="203"/>
                    <a:pt x="145" y="190"/>
                  </a:cubicBezTo>
                  <a:cubicBezTo>
                    <a:pt x="146" y="188"/>
                    <a:pt x="144" y="185"/>
                    <a:pt x="142" y="187"/>
                  </a:cubicBezTo>
                  <a:cubicBezTo>
                    <a:pt x="124" y="198"/>
                    <a:pt x="104" y="204"/>
                    <a:pt x="84" y="213"/>
                  </a:cubicBezTo>
                  <a:cubicBezTo>
                    <a:pt x="82" y="214"/>
                    <a:pt x="84" y="217"/>
                    <a:pt x="86" y="216"/>
                  </a:cubicBezTo>
                  <a:cubicBezTo>
                    <a:pt x="106" y="208"/>
                    <a:pt x="128" y="201"/>
                    <a:pt x="144" y="186"/>
                  </a:cubicBezTo>
                  <a:cubicBezTo>
                    <a:pt x="146" y="185"/>
                    <a:pt x="144" y="182"/>
                    <a:pt x="142" y="183"/>
                  </a:cubicBezTo>
                  <a:cubicBezTo>
                    <a:pt x="123" y="187"/>
                    <a:pt x="106" y="195"/>
                    <a:pt x="88" y="204"/>
                  </a:cubicBezTo>
                  <a:cubicBezTo>
                    <a:pt x="73" y="211"/>
                    <a:pt x="54" y="217"/>
                    <a:pt x="45" y="232"/>
                  </a:cubicBezTo>
                  <a:cubicBezTo>
                    <a:pt x="44" y="234"/>
                    <a:pt x="46" y="236"/>
                    <a:pt x="47" y="235"/>
                  </a:cubicBezTo>
                  <a:cubicBezTo>
                    <a:pt x="52" y="232"/>
                    <a:pt x="56" y="229"/>
                    <a:pt x="62" y="228"/>
                  </a:cubicBezTo>
                  <a:cubicBezTo>
                    <a:pt x="61" y="227"/>
                    <a:pt x="61" y="226"/>
                    <a:pt x="60" y="224"/>
                  </a:cubicBezTo>
                  <a:cubicBezTo>
                    <a:pt x="54" y="231"/>
                    <a:pt x="47" y="235"/>
                    <a:pt x="41" y="242"/>
                  </a:cubicBezTo>
                  <a:cubicBezTo>
                    <a:pt x="41" y="243"/>
                    <a:pt x="41" y="245"/>
                    <a:pt x="43" y="245"/>
                  </a:cubicBezTo>
                  <a:cubicBezTo>
                    <a:pt x="53" y="248"/>
                    <a:pt x="64" y="242"/>
                    <a:pt x="73" y="236"/>
                  </a:cubicBezTo>
                  <a:cubicBezTo>
                    <a:pt x="75" y="235"/>
                    <a:pt x="73" y="232"/>
                    <a:pt x="71" y="233"/>
                  </a:cubicBezTo>
                  <a:cubicBezTo>
                    <a:pt x="62" y="238"/>
                    <a:pt x="54" y="241"/>
                    <a:pt x="44" y="242"/>
                  </a:cubicBezTo>
                  <a:cubicBezTo>
                    <a:pt x="44" y="243"/>
                    <a:pt x="44" y="245"/>
                    <a:pt x="45" y="246"/>
                  </a:cubicBezTo>
                  <a:cubicBezTo>
                    <a:pt x="58" y="238"/>
                    <a:pt x="79" y="234"/>
                    <a:pt x="86" y="219"/>
                  </a:cubicBezTo>
                  <a:cubicBezTo>
                    <a:pt x="87" y="217"/>
                    <a:pt x="86" y="215"/>
                    <a:pt x="84" y="216"/>
                  </a:cubicBezTo>
                  <a:cubicBezTo>
                    <a:pt x="68" y="222"/>
                    <a:pt x="54" y="233"/>
                    <a:pt x="40" y="243"/>
                  </a:cubicBezTo>
                  <a:cubicBezTo>
                    <a:pt x="38" y="245"/>
                    <a:pt x="40" y="248"/>
                    <a:pt x="42" y="247"/>
                  </a:cubicBezTo>
                  <a:cubicBezTo>
                    <a:pt x="61" y="234"/>
                    <a:pt x="80" y="222"/>
                    <a:pt x="96" y="207"/>
                  </a:cubicBezTo>
                  <a:cubicBezTo>
                    <a:pt x="98" y="206"/>
                    <a:pt x="96" y="203"/>
                    <a:pt x="94" y="204"/>
                  </a:cubicBezTo>
                  <a:cubicBezTo>
                    <a:pt x="73" y="213"/>
                    <a:pt x="57" y="230"/>
                    <a:pt x="35" y="237"/>
                  </a:cubicBezTo>
                  <a:cubicBezTo>
                    <a:pt x="36" y="239"/>
                    <a:pt x="36" y="240"/>
                    <a:pt x="37" y="241"/>
                  </a:cubicBezTo>
                  <a:cubicBezTo>
                    <a:pt x="60" y="228"/>
                    <a:pt x="82" y="214"/>
                    <a:pt x="103" y="198"/>
                  </a:cubicBezTo>
                  <a:cubicBezTo>
                    <a:pt x="105" y="196"/>
                    <a:pt x="104" y="193"/>
                    <a:pt x="101" y="194"/>
                  </a:cubicBezTo>
                  <a:cubicBezTo>
                    <a:pt x="77" y="208"/>
                    <a:pt x="55" y="224"/>
                    <a:pt x="30" y="237"/>
                  </a:cubicBezTo>
                  <a:cubicBezTo>
                    <a:pt x="28" y="238"/>
                    <a:pt x="30" y="242"/>
                    <a:pt x="32" y="241"/>
                  </a:cubicBezTo>
                  <a:cubicBezTo>
                    <a:pt x="57" y="227"/>
                    <a:pt x="81" y="212"/>
                    <a:pt x="103" y="194"/>
                  </a:cubicBezTo>
                  <a:cubicBezTo>
                    <a:pt x="105" y="192"/>
                    <a:pt x="103" y="190"/>
                    <a:pt x="101" y="191"/>
                  </a:cubicBezTo>
                  <a:cubicBezTo>
                    <a:pt x="76" y="204"/>
                    <a:pt x="53" y="219"/>
                    <a:pt x="27" y="230"/>
                  </a:cubicBezTo>
                  <a:cubicBezTo>
                    <a:pt x="28" y="231"/>
                    <a:pt x="28" y="233"/>
                    <a:pt x="29" y="234"/>
                  </a:cubicBezTo>
                  <a:cubicBezTo>
                    <a:pt x="55" y="221"/>
                    <a:pt x="77" y="204"/>
                    <a:pt x="101" y="188"/>
                  </a:cubicBezTo>
                  <a:cubicBezTo>
                    <a:pt x="101" y="187"/>
                    <a:pt x="100" y="186"/>
                    <a:pt x="99" y="185"/>
                  </a:cubicBezTo>
                  <a:cubicBezTo>
                    <a:pt x="80" y="202"/>
                    <a:pt x="55" y="211"/>
                    <a:pt x="32" y="221"/>
                  </a:cubicBezTo>
                  <a:cubicBezTo>
                    <a:pt x="33" y="222"/>
                    <a:pt x="33" y="223"/>
                    <a:pt x="34" y="225"/>
                  </a:cubicBezTo>
                  <a:cubicBezTo>
                    <a:pt x="56" y="212"/>
                    <a:pt x="77" y="199"/>
                    <a:pt x="97" y="183"/>
                  </a:cubicBezTo>
                  <a:cubicBezTo>
                    <a:pt x="99" y="182"/>
                    <a:pt x="96" y="179"/>
                    <a:pt x="94" y="180"/>
                  </a:cubicBezTo>
                  <a:cubicBezTo>
                    <a:pt x="77" y="190"/>
                    <a:pt x="60" y="201"/>
                    <a:pt x="42" y="209"/>
                  </a:cubicBezTo>
                  <a:cubicBezTo>
                    <a:pt x="43" y="210"/>
                    <a:pt x="43" y="211"/>
                    <a:pt x="44" y="212"/>
                  </a:cubicBezTo>
                  <a:cubicBezTo>
                    <a:pt x="60" y="202"/>
                    <a:pt x="75" y="191"/>
                    <a:pt x="91" y="182"/>
                  </a:cubicBezTo>
                  <a:cubicBezTo>
                    <a:pt x="91" y="181"/>
                    <a:pt x="90" y="180"/>
                    <a:pt x="89" y="179"/>
                  </a:cubicBezTo>
                  <a:cubicBezTo>
                    <a:pt x="75" y="188"/>
                    <a:pt x="60" y="194"/>
                    <a:pt x="48" y="205"/>
                  </a:cubicBezTo>
                  <a:cubicBezTo>
                    <a:pt x="47" y="206"/>
                    <a:pt x="48" y="209"/>
                    <a:pt x="50" y="208"/>
                  </a:cubicBezTo>
                  <a:cubicBezTo>
                    <a:pt x="63" y="205"/>
                    <a:pt x="76" y="195"/>
                    <a:pt x="84" y="184"/>
                  </a:cubicBezTo>
                  <a:cubicBezTo>
                    <a:pt x="85" y="183"/>
                    <a:pt x="83" y="181"/>
                    <a:pt x="81" y="182"/>
                  </a:cubicBezTo>
                  <a:cubicBezTo>
                    <a:pt x="71" y="186"/>
                    <a:pt x="61" y="193"/>
                    <a:pt x="50" y="196"/>
                  </a:cubicBezTo>
                  <a:cubicBezTo>
                    <a:pt x="51" y="197"/>
                    <a:pt x="51" y="198"/>
                    <a:pt x="52" y="200"/>
                  </a:cubicBezTo>
                  <a:cubicBezTo>
                    <a:pt x="60" y="194"/>
                    <a:pt x="68" y="190"/>
                    <a:pt x="77" y="186"/>
                  </a:cubicBezTo>
                  <a:cubicBezTo>
                    <a:pt x="76" y="185"/>
                    <a:pt x="76" y="184"/>
                    <a:pt x="75" y="183"/>
                  </a:cubicBezTo>
                  <a:cubicBezTo>
                    <a:pt x="66" y="191"/>
                    <a:pt x="54" y="194"/>
                    <a:pt x="46" y="203"/>
                  </a:cubicBezTo>
                  <a:cubicBezTo>
                    <a:pt x="44" y="205"/>
                    <a:pt x="46" y="207"/>
                    <a:pt x="48" y="206"/>
                  </a:cubicBezTo>
                  <a:cubicBezTo>
                    <a:pt x="68" y="203"/>
                    <a:pt x="88" y="194"/>
                    <a:pt x="104" y="181"/>
                  </a:cubicBezTo>
                  <a:cubicBezTo>
                    <a:pt x="106" y="180"/>
                    <a:pt x="104" y="177"/>
                    <a:pt x="102" y="178"/>
                  </a:cubicBezTo>
                  <a:cubicBezTo>
                    <a:pt x="79" y="188"/>
                    <a:pt x="60" y="204"/>
                    <a:pt x="36" y="211"/>
                  </a:cubicBezTo>
                  <a:cubicBezTo>
                    <a:pt x="36" y="212"/>
                    <a:pt x="37" y="213"/>
                    <a:pt x="37" y="214"/>
                  </a:cubicBezTo>
                  <a:cubicBezTo>
                    <a:pt x="59" y="202"/>
                    <a:pt x="84" y="194"/>
                    <a:pt x="103" y="176"/>
                  </a:cubicBezTo>
                  <a:cubicBezTo>
                    <a:pt x="104" y="175"/>
                    <a:pt x="103" y="172"/>
                    <a:pt x="101" y="173"/>
                  </a:cubicBezTo>
                  <a:cubicBezTo>
                    <a:pt x="83" y="179"/>
                    <a:pt x="66" y="188"/>
                    <a:pt x="49" y="195"/>
                  </a:cubicBezTo>
                  <a:cubicBezTo>
                    <a:pt x="49" y="196"/>
                    <a:pt x="50" y="197"/>
                    <a:pt x="50" y="198"/>
                  </a:cubicBezTo>
                  <a:cubicBezTo>
                    <a:pt x="56" y="195"/>
                    <a:pt x="61" y="192"/>
                    <a:pt x="67" y="188"/>
                  </a:cubicBezTo>
                  <a:cubicBezTo>
                    <a:pt x="69" y="187"/>
                    <a:pt x="67" y="183"/>
                    <a:pt x="64" y="185"/>
                  </a:cubicBezTo>
                  <a:cubicBezTo>
                    <a:pt x="56" y="190"/>
                    <a:pt x="46" y="194"/>
                    <a:pt x="36" y="197"/>
                  </a:cubicBezTo>
                  <a:cubicBezTo>
                    <a:pt x="34" y="198"/>
                    <a:pt x="35" y="202"/>
                    <a:pt x="37" y="201"/>
                  </a:cubicBezTo>
                  <a:cubicBezTo>
                    <a:pt x="43" y="199"/>
                    <a:pt x="49" y="196"/>
                    <a:pt x="56" y="195"/>
                  </a:cubicBezTo>
                  <a:cubicBezTo>
                    <a:pt x="55" y="193"/>
                    <a:pt x="54" y="192"/>
                    <a:pt x="54" y="191"/>
                  </a:cubicBezTo>
                  <a:cubicBezTo>
                    <a:pt x="49" y="195"/>
                    <a:pt x="44" y="198"/>
                    <a:pt x="39" y="199"/>
                  </a:cubicBezTo>
                  <a:cubicBezTo>
                    <a:pt x="39" y="200"/>
                    <a:pt x="39" y="202"/>
                    <a:pt x="40" y="203"/>
                  </a:cubicBezTo>
                  <a:cubicBezTo>
                    <a:pt x="45" y="201"/>
                    <a:pt x="50" y="199"/>
                    <a:pt x="55" y="198"/>
                  </a:cubicBezTo>
                  <a:cubicBezTo>
                    <a:pt x="54" y="197"/>
                    <a:pt x="53" y="196"/>
                    <a:pt x="53" y="194"/>
                  </a:cubicBezTo>
                  <a:cubicBezTo>
                    <a:pt x="46" y="199"/>
                    <a:pt x="39" y="202"/>
                    <a:pt x="32" y="207"/>
                  </a:cubicBezTo>
                  <a:cubicBezTo>
                    <a:pt x="31" y="208"/>
                    <a:pt x="31" y="211"/>
                    <a:pt x="33" y="211"/>
                  </a:cubicBezTo>
                  <a:cubicBezTo>
                    <a:pt x="39" y="210"/>
                    <a:pt x="44" y="208"/>
                    <a:pt x="50" y="206"/>
                  </a:cubicBezTo>
                  <a:cubicBezTo>
                    <a:pt x="49" y="205"/>
                    <a:pt x="49" y="204"/>
                    <a:pt x="48" y="203"/>
                  </a:cubicBezTo>
                  <a:cubicBezTo>
                    <a:pt x="42" y="208"/>
                    <a:pt x="35" y="210"/>
                    <a:pt x="29" y="213"/>
                  </a:cubicBezTo>
                  <a:cubicBezTo>
                    <a:pt x="29" y="215"/>
                    <a:pt x="30" y="216"/>
                    <a:pt x="31" y="217"/>
                  </a:cubicBezTo>
                  <a:cubicBezTo>
                    <a:pt x="39" y="213"/>
                    <a:pt x="46" y="208"/>
                    <a:pt x="55" y="205"/>
                  </a:cubicBezTo>
                  <a:cubicBezTo>
                    <a:pt x="54" y="204"/>
                    <a:pt x="54" y="203"/>
                    <a:pt x="53" y="202"/>
                  </a:cubicBezTo>
                  <a:cubicBezTo>
                    <a:pt x="44" y="208"/>
                    <a:pt x="33" y="211"/>
                    <a:pt x="25" y="219"/>
                  </a:cubicBezTo>
                  <a:cubicBezTo>
                    <a:pt x="24" y="221"/>
                    <a:pt x="25" y="223"/>
                    <a:pt x="27" y="223"/>
                  </a:cubicBezTo>
                  <a:cubicBezTo>
                    <a:pt x="34" y="222"/>
                    <a:pt x="40" y="219"/>
                    <a:pt x="46" y="218"/>
                  </a:cubicBezTo>
                  <a:cubicBezTo>
                    <a:pt x="46" y="216"/>
                    <a:pt x="45" y="215"/>
                    <a:pt x="45" y="214"/>
                  </a:cubicBezTo>
                  <a:cubicBezTo>
                    <a:pt x="36" y="219"/>
                    <a:pt x="28" y="224"/>
                    <a:pt x="21" y="230"/>
                  </a:cubicBezTo>
                  <a:cubicBezTo>
                    <a:pt x="19" y="232"/>
                    <a:pt x="21" y="235"/>
                    <a:pt x="23" y="234"/>
                  </a:cubicBezTo>
                  <a:cubicBezTo>
                    <a:pt x="32" y="230"/>
                    <a:pt x="41" y="223"/>
                    <a:pt x="51" y="220"/>
                  </a:cubicBezTo>
                  <a:cubicBezTo>
                    <a:pt x="51" y="218"/>
                    <a:pt x="50" y="217"/>
                    <a:pt x="50" y="216"/>
                  </a:cubicBezTo>
                  <a:cubicBezTo>
                    <a:pt x="40" y="222"/>
                    <a:pt x="29" y="227"/>
                    <a:pt x="20" y="233"/>
                  </a:cubicBezTo>
                  <a:cubicBezTo>
                    <a:pt x="18" y="234"/>
                    <a:pt x="19" y="237"/>
                    <a:pt x="21" y="237"/>
                  </a:cubicBezTo>
                  <a:cubicBezTo>
                    <a:pt x="31" y="235"/>
                    <a:pt x="39" y="230"/>
                    <a:pt x="48" y="227"/>
                  </a:cubicBezTo>
                  <a:cubicBezTo>
                    <a:pt x="48" y="226"/>
                    <a:pt x="47" y="225"/>
                    <a:pt x="46" y="224"/>
                  </a:cubicBezTo>
                  <a:cubicBezTo>
                    <a:pt x="37" y="231"/>
                    <a:pt x="25" y="234"/>
                    <a:pt x="14" y="240"/>
                  </a:cubicBezTo>
                  <a:cubicBezTo>
                    <a:pt x="12" y="241"/>
                    <a:pt x="14" y="244"/>
                    <a:pt x="16" y="244"/>
                  </a:cubicBezTo>
                  <a:cubicBezTo>
                    <a:pt x="23" y="243"/>
                    <a:pt x="29" y="240"/>
                    <a:pt x="36" y="239"/>
                  </a:cubicBezTo>
                  <a:cubicBezTo>
                    <a:pt x="36" y="238"/>
                    <a:pt x="36" y="237"/>
                    <a:pt x="35" y="236"/>
                  </a:cubicBezTo>
                  <a:cubicBezTo>
                    <a:pt x="28" y="239"/>
                    <a:pt x="20" y="242"/>
                    <a:pt x="14" y="246"/>
                  </a:cubicBezTo>
                  <a:cubicBezTo>
                    <a:pt x="12" y="247"/>
                    <a:pt x="13" y="250"/>
                    <a:pt x="15" y="250"/>
                  </a:cubicBezTo>
                  <a:cubicBezTo>
                    <a:pt x="23" y="249"/>
                    <a:pt x="30" y="245"/>
                    <a:pt x="37" y="244"/>
                  </a:cubicBezTo>
                  <a:cubicBezTo>
                    <a:pt x="37" y="242"/>
                    <a:pt x="37" y="241"/>
                    <a:pt x="36" y="240"/>
                  </a:cubicBezTo>
                  <a:cubicBezTo>
                    <a:pt x="28" y="243"/>
                    <a:pt x="20" y="246"/>
                    <a:pt x="13" y="250"/>
                  </a:cubicBezTo>
                  <a:cubicBezTo>
                    <a:pt x="11" y="251"/>
                    <a:pt x="13" y="254"/>
                    <a:pt x="15" y="254"/>
                  </a:cubicBezTo>
                  <a:cubicBezTo>
                    <a:pt x="25" y="252"/>
                    <a:pt x="34" y="249"/>
                    <a:pt x="44" y="246"/>
                  </a:cubicBezTo>
                  <a:cubicBezTo>
                    <a:pt x="43" y="245"/>
                    <a:pt x="43" y="243"/>
                    <a:pt x="42" y="242"/>
                  </a:cubicBezTo>
                  <a:cubicBezTo>
                    <a:pt x="33" y="249"/>
                    <a:pt x="24" y="255"/>
                    <a:pt x="13" y="259"/>
                  </a:cubicBezTo>
                  <a:cubicBezTo>
                    <a:pt x="13" y="260"/>
                    <a:pt x="14" y="261"/>
                    <a:pt x="14" y="263"/>
                  </a:cubicBezTo>
                  <a:cubicBezTo>
                    <a:pt x="26" y="258"/>
                    <a:pt x="36" y="251"/>
                    <a:pt x="48" y="248"/>
                  </a:cubicBezTo>
                  <a:cubicBezTo>
                    <a:pt x="48" y="247"/>
                    <a:pt x="47" y="246"/>
                    <a:pt x="47" y="245"/>
                  </a:cubicBezTo>
                  <a:cubicBezTo>
                    <a:pt x="36" y="251"/>
                    <a:pt x="25" y="255"/>
                    <a:pt x="13" y="259"/>
                  </a:cubicBezTo>
                  <a:cubicBezTo>
                    <a:pt x="11" y="260"/>
                    <a:pt x="12" y="263"/>
                    <a:pt x="14" y="263"/>
                  </a:cubicBezTo>
                  <a:cubicBezTo>
                    <a:pt x="22" y="261"/>
                    <a:pt x="29" y="259"/>
                    <a:pt x="37" y="256"/>
                  </a:cubicBezTo>
                  <a:cubicBezTo>
                    <a:pt x="36" y="255"/>
                    <a:pt x="36" y="253"/>
                    <a:pt x="35" y="252"/>
                  </a:cubicBezTo>
                  <a:cubicBezTo>
                    <a:pt x="26" y="259"/>
                    <a:pt x="16" y="263"/>
                    <a:pt x="7" y="269"/>
                  </a:cubicBezTo>
                  <a:cubicBezTo>
                    <a:pt x="5" y="270"/>
                    <a:pt x="6" y="273"/>
                    <a:pt x="8" y="273"/>
                  </a:cubicBezTo>
                  <a:cubicBezTo>
                    <a:pt x="16" y="272"/>
                    <a:pt x="22" y="269"/>
                    <a:pt x="27" y="262"/>
                  </a:cubicBezTo>
                  <a:cubicBezTo>
                    <a:pt x="28" y="261"/>
                    <a:pt x="26" y="259"/>
                    <a:pt x="24" y="260"/>
                  </a:cubicBezTo>
                  <a:cubicBezTo>
                    <a:pt x="19" y="262"/>
                    <a:pt x="14" y="264"/>
                    <a:pt x="9" y="265"/>
                  </a:cubicBezTo>
                  <a:cubicBezTo>
                    <a:pt x="9" y="266"/>
                    <a:pt x="9" y="268"/>
                    <a:pt x="10" y="269"/>
                  </a:cubicBezTo>
                  <a:cubicBezTo>
                    <a:pt x="25" y="263"/>
                    <a:pt x="39" y="256"/>
                    <a:pt x="55" y="251"/>
                  </a:cubicBezTo>
                  <a:cubicBezTo>
                    <a:pt x="55" y="250"/>
                    <a:pt x="54" y="249"/>
                    <a:pt x="54" y="248"/>
                  </a:cubicBezTo>
                  <a:cubicBezTo>
                    <a:pt x="43" y="254"/>
                    <a:pt x="30" y="258"/>
                    <a:pt x="21" y="268"/>
                  </a:cubicBezTo>
                  <a:cubicBezTo>
                    <a:pt x="20" y="269"/>
                    <a:pt x="21" y="271"/>
                    <a:pt x="23" y="271"/>
                  </a:cubicBezTo>
                  <a:cubicBezTo>
                    <a:pt x="43" y="266"/>
                    <a:pt x="60" y="256"/>
                    <a:pt x="78" y="248"/>
                  </a:cubicBezTo>
                  <a:cubicBezTo>
                    <a:pt x="77" y="247"/>
                    <a:pt x="77" y="245"/>
                    <a:pt x="76" y="244"/>
                  </a:cubicBezTo>
                  <a:cubicBezTo>
                    <a:pt x="64" y="252"/>
                    <a:pt x="50" y="261"/>
                    <a:pt x="35" y="258"/>
                  </a:cubicBezTo>
                  <a:cubicBezTo>
                    <a:pt x="35" y="260"/>
                    <a:pt x="35" y="261"/>
                    <a:pt x="35" y="262"/>
                  </a:cubicBezTo>
                  <a:cubicBezTo>
                    <a:pt x="65" y="256"/>
                    <a:pt x="94" y="246"/>
                    <a:pt x="119" y="227"/>
                  </a:cubicBezTo>
                  <a:cubicBezTo>
                    <a:pt x="121" y="226"/>
                    <a:pt x="119" y="223"/>
                    <a:pt x="117" y="223"/>
                  </a:cubicBezTo>
                  <a:cubicBezTo>
                    <a:pt x="93" y="227"/>
                    <a:pt x="73" y="245"/>
                    <a:pt x="49" y="248"/>
                  </a:cubicBezTo>
                  <a:cubicBezTo>
                    <a:pt x="49" y="250"/>
                    <a:pt x="49" y="251"/>
                    <a:pt x="50" y="252"/>
                  </a:cubicBezTo>
                  <a:cubicBezTo>
                    <a:pt x="74" y="244"/>
                    <a:pt x="97" y="231"/>
                    <a:pt x="122" y="225"/>
                  </a:cubicBezTo>
                  <a:cubicBezTo>
                    <a:pt x="122" y="223"/>
                    <a:pt x="121" y="222"/>
                    <a:pt x="121" y="221"/>
                  </a:cubicBezTo>
                  <a:cubicBezTo>
                    <a:pt x="95" y="239"/>
                    <a:pt x="66" y="246"/>
                    <a:pt x="36" y="248"/>
                  </a:cubicBezTo>
                  <a:cubicBezTo>
                    <a:pt x="36" y="249"/>
                    <a:pt x="36" y="250"/>
                    <a:pt x="37" y="252"/>
                  </a:cubicBezTo>
                  <a:cubicBezTo>
                    <a:pt x="56" y="247"/>
                    <a:pt x="75" y="240"/>
                    <a:pt x="94" y="233"/>
                  </a:cubicBezTo>
                  <a:cubicBezTo>
                    <a:pt x="107" y="228"/>
                    <a:pt x="121" y="225"/>
                    <a:pt x="132" y="215"/>
                  </a:cubicBezTo>
                  <a:cubicBezTo>
                    <a:pt x="133" y="214"/>
                    <a:pt x="131" y="211"/>
                    <a:pt x="130" y="212"/>
                  </a:cubicBezTo>
                  <a:cubicBezTo>
                    <a:pt x="104" y="220"/>
                    <a:pt x="80" y="238"/>
                    <a:pt x="53" y="239"/>
                  </a:cubicBezTo>
                  <a:cubicBezTo>
                    <a:pt x="53" y="240"/>
                    <a:pt x="53" y="241"/>
                    <a:pt x="54" y="243"/>
                  </a:cubicBezTo>
                  <a:cubicBezTo>
                    <a:pt x="81" y="222"/>
                    <a:pt x="117" y="221"/>
                    <a:pt x="144" y="201"/>
                  </a:cubicBezTo>
                  <a:cubicBezTo>
                    <a:pt x="145" y="200"/>
                    <a:pt x="144" y="196"/>
                    <a:pt x="142" y="197"/>
                  </a:cubicBezTo>
                  <a:cubicBezTo>
                    <a:pt x="115" y="207"/>
                    <a:pt x="89" y="234"/>
                    <a:pt x="58" y="231"/>
                  </a:cubicBezTo>
                  <a:cubicBezTo>
                    <a:pt x="59" y="232"/>
                    <a:pt x="59" y="233"/>
                    <a:pt x="60" y="234"/>
                  </a:cubicBezTo>
                  <a:cubicBezTo>
                    <a:pt x="74" y="223"/>
                    <a:pt x="92" y="220"/>
                    <a:pt x="109" y="215"/>
                  </a:cubicBezTo>
                  <a:cubicBezTo>
                    <a:pt x="126" y="210"/>
                    <a:pt x="143" y="202"/>
                    <a:pt x="159" y="194"/>
                  </a:cubicBezTo>
                  <a:cubicBezTo>
                    <a:pt x="158" y="193"/>
                    <a:pt x="158" y="191"/>
                    <a:pt x="157" y="190"/>
                  </a:cubicBezTo>
                  <a:cubicBezTo>
                    <a:pt x="138" y="200"/>
                    <a:pt x="119" y="211"/>
                    <a:pt x="98" y="212"/>
                  </a:cubicBezTo>
                  <a:cubicBezTo>
                    <a:pt x="98" y="213"/>
                    <a:pt x="98" y="215"/>
                    <a:pt x="98" y="216"/>
                  </a:cubicBezTo>
                  <a:cubicBezTo>
                    <a:pt x="116" y="214"/>
                    <a:pt x="135" y="211"/>
                    <a:pt x="153" y="206"/>
                  </a:cubicBezTo>
                  <a:cubicBezTo>
                    <a:pt x="153" y="204"/>
                    <a:pt x="152" y="203"/>
                    <a:pt x="152" y="202"/>
                  </a:cubicBezTo>
                  <a:cubicBezTo>
                    <a:pt x="136" y="208"/>
                    <a:pt x="121" y="215"/>
                    <a:pt x="104" y="216"/>
                  </a:cubicBezTo>
                  <a:cubicBezTo>
                    <a:pt x="104" y="218"/>
                    <a:pt x="105" y="219"/>
                    <a:pt x="105" y="220"/>
                  </a:cubicBezTo>
                  <a:cubicBezTo>
                    <a:pt x="121" y="217"/>
                    <a:pt x="137" y="215"/>
                    <a:pt x="151" y="208"/>
                  </a:cubicBezTo>
                  <a:cubicBezTo>
                    <a:pt x="151" y="207"/>
                    <a:pt x="150" y="206"/>
                    <a:pt x="149" y="205"/>
                  </a:cubicBezTo>
                  <a:cubicBezTo>
                    <a:pt x="135" y="218"/>
                    <a:pt x="117" y="223"/>
                    <a:pt x="99" y="228"/>
                  </a:cubicBezTo>
                  <a:cubicBezTo>
                    <a:pt x="97" y="228"/>
                    <a:pt x="97" y="232"/>
                    <a:pt x="99" y="232"/>
                  </a:cubicBezTo>
                  <a:cubicBezTo>
                    <a:pt x="116" y="230"/>
                    <a:pt x="132" y="226"/>
                    <a:pt x="147" y="220"/>
                  </a:cubicBezTo>
                  <a:cubicBezTo>
                    <a:pt x="150" y="219"/>
                    <a:pt x="149" y="215"/>
                    <a:pt x="146" y="216"/>
                  </a:cubicBezTo>
                  <a:cubicBezTo>
                    <a:pt x="131" y="221"/>
                    <a:pt x="117" y="227"/>
                    <a:pt x="101" y="231"/>
                  </a:cubicBezTo>
                  <a:cubicBezTo>
                    <a:pt x="99" y="232"/>
                    <a:pt x="100" y="235"/>
                    <a:pt x="102" y="235"/>
                  </a:cubicBezTo>
                  <a:cubicBezTo>
                    <a:pt x="117" y="235"/>
                    <a:pt x="131" y="228"/>
                    <a:pt x="145" y="224"/>
                  </a:cubicBezTo>
                  <a:cubicBezTo>
                    <a:pt x="145" y="222"/>
                    <a:pt x="144" y="221"/>
                    <a:pt x="143" y="220"/>
                  </a:cubicBezTo>
                  <a:cubicBezTo>
                    <a:pt x="130" y="231"/>
                    <a:pt x="111" y="230"/>
                    <a:pt x="99" y="243"/>
                  </a:cubicBezTo>
                  <a:cubicBezTo>
                    <a:pt x="98" y="244"/>
                    <a:pt x="99" y="246"/>
                    <a:pt x="101" y="246"/>
                  </a:cubicBezTo>
                  <a:cubicBezTo>
                    <a:pt x="115" y="246"/>
                    <a:pt x="129" y="242"/>
                    <a:pt x="143" y="240"/>
                  </a:cubicBezTo>
                  <a:cubicBezTo>
                    <a:pt x="143" y="238"/>
                    <a:pt x="143" y="237"/>
                    <a:pt x="142" y="236"/>
                  </a:cubicBezTo>
                  <a:cubicBezTo>
                    <a:pt x="122" y="242"/>
                    <a:pt x="103" y="256"/>
                    <a:pt x="81" y="253"/>
                  </a:cubicBezTo>
                  <a:cubicBezTo>
                    <a:pt x="81" y="255"/>
                    <a:pt x="81" y="256"/>
                    <a:pt x="81" y="257"/>
                  </a:cubicBezTo>
                  <a:cubicBezTo>
                    <a:pt x="102" y="255"/>
                    <a:pt x="125" y="250"/>
                    <a:pt x="141" y="235"/>
                  </a:cubicBezTo>
                  <a:cubicBezTo>
                    <a:pt x="143" y="234"/>
                    <a:pt x="141" y="232"/>
                    <a:pt x="139" y="232"/>
                  </a:cubicBezTo>
                  <a:cubicBezTo>
                    <a:pt x="120" y="236"/>
                    <a:pt x="97" y="259"/>
                    <a:pt x="77" y="250"/>
                  </a:cubicBezTo>
                  <a:cubicBezTo>
                    <a:pt x="77" y="251"/>
                    <a:pt x="77" y="252"/>
                    <a:pt x="77" y="253"/>
                  </a:cubicBezTo>
                  <a:cubicBezTo>
                    <a:pt x="99" y="243"/>
                    <a:pt x="124" y="240"/>
                    <a:pt x="145" y="229"/>
                  </a:cubicBezTo>
                  <a:cubicBezTo>
                    <a:pt x="147" y="228"/>
                    <a:pt x="146" y="225"/>
                    <a:pt x="144" y="225"/>
                  </a:cubicBezTo>
                  <a:cubicBezTo>
                    <a:pt x="123" y="229"/>
                    <a:pt x="104" y="243"/>
                    <a:pt x="83" y="245"/>
                  </a:cubicBezTo>
                  <a:cubicBezTo>
                    <a:pt x="83" y="246"/>
                    <a:pt x="83" y="247"/>
                    <a:pt x="83" y="249"/>
                  </a:cubicBezTo>
                  <a:cubicBezTo>
                    <a:pt x="106" y="242"/>
                    <a:pt x="130" y="240"/>
                    <a:pt x="152" y="231"/>
                  </a:cubicBezTo>
                  <a:cubicBezTo>
                    <a:pt x="155" y="230"/>
                    <a:pt x="154" y="226"/>
                    <a:pt x="151" y="227"/>
                  </a:cubicBezTo>
                  <a:cubicBezTo>
                    <a:pt x="130" y="235"/>
                    <a:pt x="110" y="253"/>
                    <a:pt x="85" y="252"/>
                  </a:cubicBezTo>
                  <a:cubicBezTo>
                    <a:pt x="85" y="253"/>
                    <a:pt x="86" y="254"/>
                    <a:pt x="86" y="256"/>
                  </a:cubicBezTo>
                  <a:cubicBezTo>
                    <a:pt x="108" y="251"/>
                    <a:pt x="133" y="252"/>
                    <a:pt x="153" y="239"/>
                  </a:cubicBezTo>
                  <a:cubicBezTo>
                    <a:pt x="155" y="238"/>
                    <a:pt x="153" y="235"/>
                    <a:pt x="151" y="236"/>
                  </a:cubicBezTo>
                  <a:cubicBezTo>
                    <a:pt x="137" y="243"/>
                    <a:pt x="124" y="251"/>
                    <a:pt x="109" y="254"/>
                  </a:cubicBezTo>
                  <a:cubicBezTo>
                    <a:pt x="110" y="256"/>
                    <a:pt x="110" y="257"/>
                    <a:pt x="111" y="258"/>
                  </a:cubicBezTo>
                  <a:cubicBezTo>
                    <a:pt x="126" y="254"/>
                    <a:pt x="141" y="250"/>
                    <a:pt x="155" y="243"/>
                  </a:cubicBezTo>
                  <a:cubicBezTo>
                    <a:pt x="155" y="242"/>
                    <a:pt x="154" y="241"/>
                    <a:pt x="153" y="239"/>
                  </a:cubicBezTo>
                  <a:cubicBezTo>
                    <a:pt x="143" y="245"/>
                    <a:pt x="132" y="248"/>
                    <a:pt x="122" y="255"/>
                  </a:cubicBezTo>
                  <a:cubicBezTo>
                    <a:pt x="120" y="256"/>
                    <a:pt x="121" y="259"/>
                    <a:pt x="123" y="259"/>
                  </a:cubicBezTo>
                  <a:cubicBezTo>
                    <a:pt x="130" y="257"/>
                    <a:pt x="137" y="255"/>
                    <a:pt x="144" y="253"/>
                  </a:cubicBezTo>
                  <a:cubicBezTo>
                    <a:pt x="146" y="252"/>
                    <a:pt x="145" y="248"/>
                    <a:pt x="142" y="249"/>
                  </a:cubicBezTo>
                  <a:cubicBezTo>
                    <a:pt x="129" y="252"/>
                    <a:pt x="117" y="258"/>
                    <a:pt x="103" y="260"/>
                  </a:cubicBezTo>
                  <a:cubicBezTo>
                    <a:pt x="101" y="261"/>
                    <a:pt x="101" y="264"/>
                    <a:pt x="104" y="264"/>
                  </a:cubicBezTo>
                  <a:cubicBezTo>
                    <a:pt x="115" y="263"/>
                    <a:pt x="126" y="260"/>
                    <a:pt x="136" y="255"/>
                  </a:cubicBezTo>
                  <a:cubicBezTo>
                    <a:pt x="138" y="254"/>
                    <a:pt x="137" y="251"/>
                    <a:pt x="135" y="252"/>
                  </a:cubicBezTo>
                  <a:cubicBezTo>
                    <a:pt x="110" y="259"/>
                    <a:pt x="88" y="274"/>
                    <a:pt x="62" y="275"/>
                  </a:cubicBezTo>
                  <a:cubicBezTo>
                    <a:pt x="62" y="277"/>
                    <a:pt x="63" y="278"/>
                    <a:pt x="63" y="279"/>
                  </a:cubicBezTo>
                  <a:cubicBezTo>
                    <a:pt x="80" y="275"/>
                    <a:pt x="97" y="271"/>
                    <a:pt x="114" y="265"/>
                  </a:cubicBezTo>
                  <a:cubicBezTo>
                    <a:pt x="116" y="264"/>
                    <a:pt x="116" y="260"/>
                    <a:pt x="113" y="261"/>
                  </a:cubicBezTo>
                  <a:cubicBezTo>
                    <a:pt x="89" y="262"/>
                    <a:pt x="65" y="285"/>
                    <a:pt x="40" y="277"/>
                  </a:cubicBezTo>
                  <a:cubicBezTo>
                    <a:pt x="40" y="278"/>
                    <a:pt x="40" y="279"/>
                    <a:pt x="40" y="281"/>
                  </a:cubicBezTo>
                  <a:cubicBezTo>
                    <a:pt x="67" y="274"/>
                    <a:pt x="93" y="269"/>
                    <a:pt x="118" y="257"/>
                  </a:cubicBezTo>
                  <a:cubicBezTo>
                    <a:pt x="119" y="256"/>
                    <a:pt x="118" y="253"/>
                    <a:pt x="116" y="253"/>
                  </a:cubicBezTo>
                  <a:cubicBezTo>
                    <a:pt x="104" y="254"/>
                    <a:pt x="92" y="258"/>
                    <a:pt x="80" y="263"/>
                  </a:cubicBezTo>
                  <a:cubicBezTo>
                    <a:pt x="68" y="267"/>
                    <a:pt x="56" y="275"/>
                    <a:pt x="43" y="273"/>
                  </a:cubicBezTo>
                  <a:cubicBezTo>
                    <a:pt x="43" y="275"/>
                    <a:pt x="44" y="276"/>
                    <a:pt x="44" y="277"/>
                  </a:cubicBezTo>
                  <a:cubicBezTo>
                    <a:pt x="64" y="269"/>
                    <a:pt x="91" y="270"/>
                    <a:pt x="108" y="254"/>
                  </a:cubicBezTo>
                  <a:cubicBezTo>
                    <a:pt x="109" y="253"/>
                    <a:pt x="108" y="250"/>
                    <a:pt x="106" y="251"/>
                  </a:cubicBezTo>
                  <a:cubicBezTo>
                    <a:pt x="78" y="253"/>
                    <a:pt x="54" y="269"/>
                    <a:pt x="27" y="275"/>
                  </a:cubicBezTo>
                  <a:cubicBezTo>
                    <a:pt x="27" y="276"/>
                    <a:pt x="28" y="278"/>
                    <a:pt x="28" y="279"/>
                  </a:cubicBezTo>
                  <a:cubicBezTo>
                    <a:pt x="50" y="266"/>
                    <a:pt x="77" y="269"/>
                    <a:pt x="97" y="251"/>
                  </a:cubicBezTo>
                  <a:cubicBezTo>
                    <a:pt x="98" y="250"/>
                    <a:pt x="97" y="248"/>
                    <a:pt x="96" y="248"/>
                  </a:cubicBezTo>
                  <a:cubicBezTo>
                    <a:pt x="68" y="242"/>
                    <a:pt x="50" y="276"/>
                    <a:pt x="23" y="271"/>
                  </a:cubicBezTo>
                  <a:cubicBezTo>
                    <a:pt x="23" y="273"/>
                    <a:pt x="23" y="274"/>
                    <a:pt x="23" y="275"/>
                  </a:cubicBezTo>
                  <a:cubicBezTo>
                    <a:pt x="47" y="269"/>
                    <a:pt x="75" y="263"/>
                    <a:pt x="93" y="245"/>
                  </a:cubicBezTo>
                  <a:cubicBezTo>
                    <a:pt x="94" y="243"/>
                    <a:pt x="93" y="241"/>
                    <a:pt x="91" y="241"/>
                  </a:cubicBezTo>
                  <a:cubicBezTo>
                    <a:pt x="63" y="250"/>
                    <a:pt x="39" y="270"/>
                    <a:pt x="9" y="271"/>
                  </a:cubicBezTo>
                  <a:cubicBezTo>
                    <a:pt x="9" y="273"/>
                    <a:pt x="10" y="274"/>
                    <a:pt x="10" y="275"/>
                  </a:cubicBezTo>
                  <a:cubicBezTo>
                    <a:pt x="22" y="268"/>
                    <a:pt x="35" y="264"/>
                    <a:pt x="48" y="259"/>
                  </a:cubicBezTo>
                  <a:cubicBezTo>
                    <a:pt x="48" y="258"/>
                    <a:pt x="48" y="257"/>
                    <a:pt x="47" y="256"/>
                  </a:cubicBezTo>
                  <a:cubicBezTo>
                    <a:pt x="34" y="261"/>
                    <a:pt x="20" y="265"/>
                    <a:pt x="7" y="272"/>
                  </a:cubicBezTo>
                  <a:cubicBezTo>
                    <a:pt x="4" y="273"/>
                    <a:pt x="6" y="276"/>
                    <a:pt x="8" y="276"/>
                  </a:cubicBezTo>
                  <a:cubicBezTo>
                    <a:pt x="18" y="273"/>
                    <a:pt x="27" y="270"/>
                    <a:pt x="37" y="268"/>
                  </a:cubicBezTo>
                  <a:cubicBezTo>
                    <a:pt x="37" y="267"/>
                    <a:pt x="37" y="266"/>
                    <a:pt x="36" y="264"/>
                  </a:cubicBezTo>
                  <a:cubicBezTo>
                    <a:pt x="26" y="268"/>
                    <a:pt x="15" y="272"/>
                    <a:pt x="5" y="276"/>
                  </a:cubicBezTo>
                  <a:cubicBezTo>
                    <a:pt x="3" y="277"/>
                    <a:pt x="4" y="280"/>
                    <a:pt x="6" y="280"/>
                  </a:cubicBezTo>
                  <a:cubicBezTo>
                    <a:pt x="23" y="276"/>
                    <a:pt x="40" y="272"/>
                    <a:pt x="56" y="264"/>
                  </a:cubicBezTo>
                  <a:cubicBezTo>
                    <a:pt x="58" y="263"/>
                    <a:pt x="56" y="260"/>
                    <a:pt x="54" y="261"/>
                  </a:cubicBezTo>
                  <a:cubicBezTo>
                    <a:pt x="37" y="268"/>
                    <a:pt x="20" y="277"/>
                    <a:pt x="2" y="283"/>
                  </a:cubicBezTo>
                  <a:cubicBezTo>
                    <a:pt x="0" y="284"/>
                    <a:pt x="1" y="287"/>
                    <a:pt x="3" y="287"/>
                  </a:cubicBezTo>
                  <a:cubicBezTo>
                    <a:pt x="10" y="285"/>
                    <a:pt x="17" y="284"/>
                    <a:pt x="23" y="281"/>
                  </a:cubicBezTo>
                  <a:cubicBezTo>
                    <a:pt x="25" y="280"/>
                    <a:pt x="24" y="277"/>
                    <a:pt x="21" y="277"/>
                  </a:cubicBezTo>
                  <a:cubicBezTo>
                    <a:pt x="16" y="278"/>
                    <a:pt x="12" y="280"/>
                    <a:pt x="7" y="282"/>
                  </a:cubicBezTo>
                  <a:cubicBezTo>
                    <a:pt x="7" y="283"/>
                    <a:pt x="7" y="284"/>
                    <a:pt x="8" y="286"/>
                  </a:cubicBezTo>
                  <a:cubicBezTo>
                    <a:pt x="16" y="283"/>
                    <a:pt x="24" y="281"/>
                    <a:pt x="33" y="280"/>
                  </a:cubicBezTo>
                  <a:cubicBezTo>
                    <a:pt x="32" y="278"/>
                    <a:pt x="32" y="277"/>
                    <a:pt x="32" y="276"/>
                  </a:cubicBezTo>
                  <a:cubicBezTo>
                    <a:pt x="26" y="277"/>
                    <a:pt x="21" y="279"/>
                    <a:pt x="15" y="281"/>
                  </a:cubicBezTo>
                  <a:cubicBezTo>
                    <a:pt x="13" y="281"/>
                    <a:pt x="13" y="285"/>
                    <a:pt x="16" y="284"/>
                  </a:cubicBezTo>
                  <a:cubicBezTo>
                    <a:pt x="27" y="284"/>
                    <a:pt x="38" y="281"/>
                    <a:pt x="50" y="280"/>
                  </a:cubicBezTo>
                  <a:cubicBezTo>
                    <a:pt x="49" y="279"/>
                    <a:pt x="49" y="278"/>
                    <a:pt x="49" y="277"/>
                  </a:cubicBezTo>
                  <a:cubicBezTo>
                    <a:pt x="42" y="280"/>
                    <a:pt x="35" y="282"/>
                    <a:pt x="27" y="282"/>
                  </a:cubicBezTo>
                  <a:cubicBezTo>
                    <a:pt x="27" y="283"/>
                    <a:pt x="27" y="284"/>
                    <a:pt x="28" y="286"/>
                  </a:cubicBezTo>
                  <a:cubicBezTo>
                    <a:pt x="41" y="283"/>
                    <a:pt x="54" y="281"/>
                    <a:pt x="67" y="278"/>
                  </a:cubicBezTo>
                  <a:cubicBezTo>
                    <a:pt x="67" y="277"/>
                    <a:pt x="66" y="275"/>
                    <a:pt x="66" y="274"/>
                  </a:cubicBezTo>
                  <a:cubicBezTo>
                    <a:pt x="59" y="278"/>
                    <a:pt x="52" y="281"/>
                    <a:pt x="44" y="281"/>
                  </a:cubicBezTo>
                  <a:cubicBezTo>
                    <a:pt x="44" y="283"/>
                    <a:pt x="44" y="284"/>
                    <a:pt x="44" y="285"/>
                  </a:cubicBezTo>
                  <a:cubicBezTo>
                    <a:pt x="58" y="283"/>
                    <a:pt x="72" y="279"/>
                    <a:pt x="86" y="272"/>
                  </a:cubicBezTo>
                  <a:cubicBezTo>
                    <a:pt x="85" y="271"/>
                    <a:pt x="84" y="270"/>
                    <a:pt x="84" y="269"/>
                  </a:cubicBezTo>
                  <a:cubicBezTo>
                    <a:pt x="75" y="273"/>
                    <a:pt x="67" y="277"/>
                    <a:pt x="58" y="278"/>
                  </a:cubicBezTo>
                  <a:cubicBezTo>
                    <a:pt x="59" y="279"/>
                    <a:pt x="59" y="281"/>
                    <a:pt x="59" y="282"/>
                  </a:cubicBezTo>
                  <a:cubicBezTo>
                    <a:pt x="70" y="280"/>
                    <a:pt x="81" y="277"/>
                    <a:pt x="92" y="274"/>
                  </a:cubicBezTo>
                  <a:cubicBezTo>
                    <a:pt x="92" y="273"/>
                    <a:pt x="91" y="272"/>
                    <a:pt x="91" y="270"/>
                  </a:cubicBezTo>
                  <a:cubicBezTo>
                    <a:pt x="81" y="273"/>
                    <a:pt x="72" y="276"/>
                    <a:pt x="63" y="280"/>
                  </a:cubicBezTo>
                  <a:cubicBezTo>
                    <a:pt x="61" y="281"/>
                    <a:pt x="63" y="285"/>
                    <a:pt x="65" y="284"/>
                  </a:cubicBezTo>
                  <a:cubicBezTo>
                    <a:pt x="83" y="276"/>
                    <a:pt x="102" y="271"/>
                    <a:pt x="122" y="267"/>
                  </a:cubicBezTo>
                  <a:cubicBezTo>
                    <a:pt x="133" y="266"/>
                    <a:pt x="149" y="264"/>
                    <a:pt x="156" y="252"/>
                  </a:cubicBezTo>
                  <a:cubicBezTo>
                    <a:pt x="156" y="251"/>
                    <a:pt x="155" y="249"/>
                    <a:pt x="153" y="249"/>
                  </a:cubicBezTo>
                  <a:cubicBezTo>
                    <a:pt x="141" y="252"/>
                    <a:pt x="128" y="254"/>
                    <a:pt x="116" y="259"/>
                  </a:cubicBezTo>
                  <a:cubicBezTo>
                    <a:pt x="102" y="266"/>
                    <a:pt x="88" y="274"/>
                    <a:pt x="73" y="277"/>
                  </a:cubicBezTo>
                  <a:cubicBezTo>
                    <a:pt x="74" y="278"/>
                    <a:pt x="74" y="279"/>
                    <a:pt x="75" y="281"/>
                  </a:cubicBezTo>
                  <a:cubicBezTo>
                    <a:pt x="99" y="270"/>
                    <a:pt x="124" y="260"/>
                    <a:pt x="150" y="251"/>
                  </a:cubicBezTo>
                  <a:cubicBezTo>
                    <a:pt x="150" y="250"/>
                    <a:pt x="149" y="248"/>
                    <a:pt x="149" y="247"/>
                  </a:cubicBezTo>
                  <a:cubicBezTo>
                    <a:pt x="125" y="259"/>
                    <a:pt x="98" y="265"/>
                    <a:pt x="76" y="279"/>
                  </a:cubicBezTo>
                  <a:cubicBezTo>
                    <a:pt x="74" y="280"/>
                    <a:pt x="75" y="283"/>
                    <a:pt x="77" y="282"/>
                  </a:cubicBezTo>
                  <a:cubicBezTo>
                    <a:pt x="90" y="281"/>
                    <a:pt x="103" y="276"/>
                    <a:pt x="115" y="272"/>
                  </a:cubicBezTo>
                  <a:cubicBezTo>
                    <a:pt x="130" y="267"/>
                    <a:pt x="146" y="264"/>
                    <a:pt x="161" y="257"/>
                  </a:cubicBezTo>
                  <a:cubicBezTo>
                    <a:pt x="163" y="256"/>
                    <a:pt x="161" y="253"/>
                    <a:pt x="159" y="254"/>
                  </a:cubicBezTo>
                  <a:cubicBezTo>
                    <a:pt x="146" y="255"/>
                    <a:pt x="134" y="262"/>
                    <a:pt x="122" y="267"/>
                  </a:cubicBezTo>
                  <a:cubicBezTo>
                    <a:pt x="108" y="273"/>
                    <a:pt x="94" y="277"/>
                    <a:pt x="80" y="283"/>
                  </a:cubicBezTo>
                  <a:cubicBezTo>
                    <a:pt x="77" y="284"/>
                    <a:pt x="78" y="287"/>
                    <a:pt x="81" y="287"/>
                  </a:cubicBezTo>
                  <a:cubicBezTo>
                    <a:pt x="108" y="279"/>
                    <a:pt x="135" y="272"/>
                    <a:pt x="160" y="259"/>
                  </a:cubicBezTo>
                  <a:cubicBezTo>
                    <a:pt x="162" y="258"/>
                    <a:pt x="160" y="255"/>
                    <a:pt x="158" y="255"/>
                  </a:cubicBezTo>
                  <a:cubicBezTo>
                    <a:pt x="137" y="262"/>
                    <a:pt x="119" y="273"/>
                    <a:pt x="99" y="282"/>
                  </a:cubicBezTo>
                  <a:cubicBezTo>
                    <a:pt x="98" y="283"/>
                    <a:pt x="99" y="286"/>
                    <a:pt x="100" y="286"/>
                  </a:cubicBezTo>
                  <a:cubicBezTo>
                    <a:pt x="122" y="286"/>
                    <a:pt x="144" y="272"/>
                    <a:pt x="162" y="262"/>
                  </a:cubicBezTo>
                  <a:cubicBezTo>
                    <a:pt x="161" y="261"/>
                    <a:pt x="161" y="260"/>
                    <a:pt x="160" y="259"/>
                  </a:cubicBezTo>
                  <a:cubicBezTo>
                    <a:pt x="142" y="269"/>
                    <a:pt x="122" y="275"/>
                    <a:pt x="103" y="284"/>
                  </a:cubicBezTo>
                  <a:cubicBezTo>
                    <a:pt x="101" y="285"/>
                    <a:pt x="103" y="288"/>
                    <a:pt x="105" y="288"/>
                  </a:cubicBezTo>
                  <a:cubicBezTo>
                    <a:pt x="124" y="283"/>
                    <a:pt x="142" y="275"/>
                    <a:pt x="160" y="268"/>
                  </a:cubicBezTo>
                  <a:cubicBezTo>
                    <a:pt x="163" y="267"/>
                    <a:pt x="162" y="263"/>
                    <a:pt x="159" y="264"/>
                  </a:cubicBezTo>
                  <a:cubicBezTo>
                    <a:pt x="143" y="268"/>
                    <a:pt x="129" y="278"/>
                    <a:pt x="114" y="285"/>
                  </a:cubicBezTo>
                  <a:cubicBezTo>
                    <a:pt x="112" y="287"/>
                    <a:pt x="114" y="289"/>
                    <a:pt x="116" y="289"/>
                  </a:cubicBezTo>
                  <a:cubicBezTo>
                    <a:pt x="134" y="286"/>
                    <a:pt x="151" y="278"/>
                    <a:pt x="167" y="268"/>
                  </a:cubicBezTo>
                  <a:cubicBezTo>
                    <a:pt x="169" y="267"/>
                    <a:pt x="167" y="264"/>
                    <a:pt x="165" y="265"/>
                  </a:cubicBezTo>
                  <a:cubicBezTo>
                    <a:pt x="150" y="273"/>
                    <a:pt x="135" y="280"/>
                    <a:pt x="120" y="288"/>
                  </a:cubicBezTo>
                  <a:cubicBezTo>
                    <a:pt x="118" y="289"/>
                    <a:pt x="119" y="292"/>
                    <a:pt x="121" y="292"/>
                  </a:cubicBezTo>
                  <a:cubicBezTo>
                    <a:pt x="138" y="289"/>
                    <a:pt x="151" y="277"/>
                    <a:pt x="167" y="273"/>
                  </a:cubicBezTo>
                  <a:cubicBezTo>
                    <a:pt x="166" y="272"/>
                    <a:pt x="166" y="270"/>
                    <a:pt x="165" y="269"/>
                  </a:cubicBezTo>
                  <a:cubicBezTo>
                    <a:pt x="153" y="275"/>
                    <a:pt x="141" y="283"/>
                    <a:pt x="128" y="288"/>
                  </a:cubicBezTo>
                  <a:cubicBezTo>
                    <a:pt x="128" y="289"/>
                    <a:pt x="129" y="290"/>
                    <a:pt x="129" y="292"/>
                  </a:cubicBezTo>
                  <a:cubicBezTo>
                    <a:pt x="141" y="287"/>
                    <a:pt x="152" y="281"/>
                    <a:pt x="163" y="277"/>
                  </a:cubicBezTo>
                  <a:cubicBezTo>
                    <a:pt x="163" y="276"/>
                    <a:pt x="163" y="275"/>
                    <a:pt x="162" y="274"/>
                  </a:cubicBezTo>
                  <a:cubicBezTo>
                    <a:pt x="151" y="278"/>
                    <a:pt x="142" y="285"/>
                    <a:pt x="132" y="290"/>
                  </a:cubicBezTo>
                  <a:cubicBezTo>
                    <a:pt x="130" y="291"/>
                    <a:pt x="131" y="295"/>
                    <a:pt x="133" y="294"/>
                  </a:cubicBezTo>
                  <a:cubicBezTo>
                    <a:pt x="144" y="291"/>
                    <a:pt x="154" y="286"/>
                    <a:pt x="164" y="282"/>
                  </a:cubicBezTo>
                  <a:cubicBezTo>
                    <a:pt x="163" y="281"/>
                    <a:pt x="163" y="280"/>
                    <a:pt x="162" y="279"/>
                  </a:cubicBezTo>
                  <a:cubicBezTo>
                    <a:pt x="155" y="282"/>
                    <a:pt x="149" y="286"/>
                    <a:pt x="142" y="289"/>
                  </a:cubicBezTo>
                  <a:cubicBezTo>
                    <a:pt x="139" y="290"/>
                    <a:pt x="141" y="293"/>
                    <a:pt x="143" y="293"/>
                  </a:cubicBezTo>
                  <a:cubicBezTo>
                    <a:pt x="153" y="291"/>
                    <a:pt x="161" y="287"/>
                    <a:pt x="169" y="281"/>
                  </a:cubicBezTo>
                  <a:cubicBezTo>
                    <a:pt x="171" y="279"/>
                    <a:pt x="168" y="277"/>
                    <a:pt x="166" y="278"/>
                  </a:cubicBezTo>
                  <a:cubicBezTo>
                    <a:pt x="158" y="281"/>
                    <a:pt x="150" y="287"/>
                    <a:pt x="142" y="292"/>
                  </a:cubicBezTo>
                  <a:cubicBezTo>
                    <a:pt x="141" y="293"/>
                    <a:pt x="142" y="296"/>
                    <a:pt x="144" y="295"/>
                  </a:cubicBezTo>
                  <a:cubicBezTo>
                    <a:pt x="153" y="292"/>
                    <a:pt x="161" y="289"/>
                    <a:pt x="170" y="286"/>
                  </a:cubicBezTo>
                  <a:cubicBezTo>
                    <a:pt x="169" y="285"/>
                    <a:pt x="169" y="283"/>
                    <a:pt x="169" y="282"/>
                  </a:cubicBezTo>
                  <a:cubicBezTo>
                    <a:pt x="162" y="285"/>
                    <a:pt x="155" y="289"/>
                    <a:pt x="148" y="292"/>
                  </a:cubicBezTo>
                  <a:cubicBezTo>
                    <a:pt x="146" y="293"/>
                    <a:pt x="148" y="297"/>
                    <a:pt x="150" y="296"/>
                  </a:cubicBezTo>
                  <a:cubicBezTo>
                    <a:pt x="158" y="293"/>
                    <a:pt x="165" y="290"/>
                    <a:pt x="172" y="286"/>
                  </a:cubicBezTo>
                  <a:cubicBezTo>
                    <a:pt x="174" y="285"/>
                    <a:pt x="172" y="282"/>
                    <a:pt x="170" y="283"/>
                  </a:cubicBezTo>
                  <a:cubicBezTo>
                    <a:pt x="164" y="286"/>
                    <a:pt x="157" y="286"/>
                    <a:pt x="152" y="292"/>
                  </a:cubicBezTo>
                  <a:cubicBezTo>
                    <a:pt x="151" y="293"/>
                    <a:pt x="152" y="295"/>
                    <a:pt x="154" y="295"/>
                  </a:cubicBezTo>
                  <a:cubicBezTo>
                    <a:pt x="162" y="295"/>
                    <a:pt x="168" y="295"/>
                    <a:pt x="176" y="291"/>
                  </a:cubicBezTo>
                  <a:cubicBezTo>
                    <a:pt x="175" y="290"/>
                    <a:pt x="174" y="289"/>
                    <a:pt x="174" y="288"/>
                  </a:cubicBezTo>
                  <a:cubicBezTo>
                    <a:pt x="169" y="291"/>
                    <a:pt x="164" y="293"/>
                    <a:pt x="158" y="295"/>
                  </a:cubicBezTo>
                  <a:cubicBezTo>
                    <a:pt x="156" y="296"/>
                    <a:pt x="157" y="300"/>
                    <a:pt x="160" y="299"/>
                  </a:cubicBezTo>
                  <a:cubicBezTo>
                    <a:pt x="165" y="298"/>
                    <a:pt x="171" y="296"/>
                    <a:pt x="177" y="295"/>
                  </a:cubicBezTo>
                  <a:cubicBezTo>
                    <a:pt x="177" y="293"/>
                    <a:pt x="176" y="292"/>
                    <a:pt x="176" y="291"/>
                  </a:cubicBezTo>
                  <a:cubicBezTo>
                    <a:pt x="171" y="294"/>
                    <a:pt x="166" y="296"/>
                    <a:pt x="161" y="298"/>
                  </a:cubicBezTo>
                  <a:cubicBezTo>
                    <a:pt x="158" y="298"/>
                    <a:pt x="159" y="302"/>
                    <a:pt x="161" y="302"/>
                  </a:cubicBezTo>
                  <a:cubicBezTo>
                    <a:pt x="168" y="301"/>
                    <a:pt x="173" y="299"/>
                    <a:pt x="179" y="296"/>
                  </a:cubicBezTo>
                  <a:cubicBezTo>
                    <a:pt x="181" y="295"/>
                    <a:pt x="179" y="291"/>
                    <a:pt x="177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7"/>
            <p:cNvSpPr>
              <a:spLocks/>
            </p:cNvSpPr>
            <p:nvPr/>
          </p:nvSpPr>
          <p:spPr bwMode="auto">
            <a:xfrm>
              <a:off x="3628" y="1529"/>
              <a:ext cx="75" cy="25"/>
            </a:xfrm>
            <a:custGeom>
              <a:avLst/>
              <a:gdLst>
                <a:gd name="T0" fmla="*/ 22 w 28"/>
                <a:gd name="T1" fmla="*/ 3 h 9"/>
                <a:gd name="T2" fmla="*/ 22 w 28"/>
                <a:gd name="T3" fmla="*/ 2 h 9"/>
                <a:gd name="T4" fmla="*/ 19 w 28"/>
                <a:gd name="T5" fmla="*/ 3 h 9"/>
                <a:gd name="T6" fmla="*/ 13 w 28"/>
                <a:gd name="T7" fmla="*/ 4 h 9"/>
                <a:gd name="T8" fmla="*/ 2 w 28"/>
                <a:gd name="T9" fmla="*/ 4 h 9"/>
                <a:gd name="T10" fmla="*/ 2 w 28"/>
                <a:gd name="T11" fmla="*/ 8 h 9"/>
                <a:gd name="T12" fmla="*/ 26 w 28"/>
                <a:gd name="T13" fmla="*/ 2 h 9"/>
                <a:gd name="T14" fmla="*/ 22 w 28"/>
                <a:gd name="T1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9">
                  <a:moveTo>
                    <a:pt x="22" y="3"/>
                  </a:moveTo>
                  <a:cubicBezTo>
                    <a:pt x="22" y="2"/>
                    <a:pt x="23" y="2"/>
                    <a:pt x="22" y="2"/>
                  </a:cubicBezTo>
                  <a:cubicBezTo>
                    <a:pt x="21" y="3"/>
                    <a:pt x="20" y="3"/>
                    <a:pt x="19" y="3"/>
                  </a:cubicBezTo>
                  <a:cubicBezTo>
                    <a:pt x="17" y="3"/>
                    <a:pt x="15" y="4"/>
                    <a:pt x="13" y="4"/>
                  </a:cubicBezTo>
                  <a:cubicBezTo>
                    <a:pt x="9" y="4"/>
                    <a:pt x="6" y="4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6" y="8"/>
                    <a:pt x="28" y="9"/>
                    <a:pt x="26" y="2"/>
                  </a:cubicBezTo>
                  <a:cubicBezTo>
                    <a:pt x="26" y="0"/>
                    <a:pt x="22" y="1"/>
                    <a:pt x="2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8"/>
            <p:cNvSpPr>
              <a:spLocks/>
            </p:cNvSpPr>
            <p:nvPr/>
          </p:nvSpPr>
          <p:spPr bwMode="auto">
            <a:xfrm>
              <a:off x="3625" y="1529"/>
              <a:ext cx="105" cy="38"/>
            </a:xfrm>
            <a:custGeom>
              <a:avLst/>
              <a:gdLst>
                <a:gd name="T0" fmla="*/ 26 w 39"/>
                <a:gd name="T1" fmla="*/ 4 h 14"/>
                <a:gd name="T2" fmla="*/ 4 w 39"/>
                <a:gd name="T3" fmla="*/ 4 h 14"/>
                <a:gd name="T4" fmla="*/ 3 w 39"/>
                <a:gd name="T5" fmla="*/ 7 h 14"/>
                <a:gd name="T6" fmla="*/ 36 w 39"/>
                <a:gd name="T7" fmla="*/ 14 h 14"/>
                <a:gd name="T8" fmla="*/ 37 w 39"/>
                <a:gd name="T9" fmla="*/ 10 h 14"/>
                <a:gd name="T10" fmla="*/ 14 w 39"/>
                <a:gd name="T11" fmla="*/ 6 h 14"/>
                <a:gd name="T12" fmla="*/ 13 w 39"/>
                <a:gd name="T13" fmla="*/ 10 h 14"/>
                <a:gd name="T14" fmla="*/ 34 w 39"/>
                <a:gd name="T15" fmla="*/ 12 h 14"/>
                <a:gd name="T16" fmla="*/ 35 w 39"/>
                <a:gd name="T17" fmla="*/ 8 h 14"/>
                <a:gd name="T18" fmla="*/ 16 w 39"/>
                <a:gd name="T19" fmla="*/ 0 h 14"/>
                <a:gd name="T20" fmla="*/ 15 w 39"/>
                <a:gd name="T21" fmla="*/ 4 h 14"/>
                <a:gd name="T22" fmla="*/ 31 w 39"/>
                <a:gd name="T23" fmla="*/ 8 h 14"/>
                <a:gd name="T24" fmla="*/ 32 w 39"/>
                <a:gd name="T25" fmla="*/ 4 h 14"/>
                <a:gd name="T26" fmla="*/ 18 w 39"/>
                <a:gd name="T27" fmla="*/ 1 h 14"/>
                <a:gd name="T28" fmla="*/ 17 w 39"/>
                <a:gd name="T29" fmla="*/ 5 h 14"/>
                <a:gd name="T30" fmla="*/ 31 w 39"/>
                <a:gd name="T31" fmla="*/ 8 h 14"/>
                <a:gd name="T32" fmla="*/ 32 w 39"/>
                <a:gd name="T33" fmla="*/ 4 h 14"/>
                <a:gd name="T34" fmla="*/ 16 w 39"/>
                <a:gd name="T35" fmla="*/ 0 h 14"/>
                <a:gd name="T36" fmla="*/ 15 w 39"/>
                <a:gd name="T37" fmla="*/ 4 h 14"/>
                <a:gd name="T38" fmla="*/ 33 w 39"/>
                <a:gd name="T39" fmla="*/ 12 h 14"/>
                <a:gd name="T40" fmla="*/ 34 w 39"/>
                <a:gd name="T41" fmla="*/ 8 h 14"/>
                <a:gd name="T42" fmla="*/ 14 w 39"/>
                <a:gd name="T43" fmla="*/ 6 h 14"/>
                <a:gd name="T44" fmla="*/ 13 w 39"/>
                <a:gd name="T45" fmla="*/ 10 h 14"/>
                <a:gd name="T46" fmla="*/ 37 w 39"/>
                <a:gd name="T47" fmla="*/ 14 h 14"/>
                <a:gd name="T48" fmla="*/ 37 w 39"/>
                <a:gd name="T49" fmla="*/ 10 h 14"/>
                <a:gd name="T50" fmla="*/ 3 w 39"/>
                <a:gd name="T51" fmla="*/ 3 h 14"/>
                <a:gd name="T52" fmla="*/ 3 w 39"/>
                <a:gd name="T53" fmla="*/ 7 h 14"/>
                <a:gd name="T54" fmla="*/ 27 w 39"/>
                <a:gd name="T55" fmla="*/ 8 h 14"/>
                <a:gd name="T56" fmla="*/ 26 w 39"/>
                <a:gd name="T57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9" h="14">
                  <a:moveTo>
                    <a:pt x="26" y="4"/>
                  </a:moveTo>
                  <a:cubicBezTo>
                    <a:pt x="19" y="5"/>
                    <a:pt x="11" y="5"/>
                    <a:pt x="4" y="4"/>
                  </a:cubicBezTo>
                  <a:cubicBezTo>
                    <a:pt x="4" y="5"/>
                    <a:pt x="3" y="6"/>
                    <a:pt x="3" y="7"/>
                  </a:cubicBezTo>
                  <a:cubicBezTo>
                    <a:pt x="15" y="7"/>
                    <a:pt x="26" y="10"/>
                    <a:pt x="36" y="14"/>
                  </a:cubicBezTo>
                  <a:cubicBezTo>
                    <a:pt x="36" y="13"/>
                    <a:pt x="36" y="12"/>
                    <a:pt x="37" y="10"/>
                  </a:cubicBezTo>
                  <a:cubicBezTo>
                    <a:pt x="29" y="10"/>
                    <a:pt x="22" y="8"/>
                    <a:pt x="14" y="6"/>
                  </a:cubicBezTo>
                  <a:cubicBezTo>
                    <a:pt x="14" y="7"/>
                    <a:pt x="13" y="9"/>
                    <a:pt x="13" y="10"/>
                  </a:cubicBezTo>
                  <a:cubicBezTo>
                    <a:pt x="20" y="11"/>
                    <a:pt x="27" y="11"/>
                    <a:pt x="34" y="12"/>
                  </a:cubicBezTo>
                  <a:cubicBezTo>
                    <a:pt x="36" y="12"/>
                    <a:pt x="36" y="9"/>
                    <a:pt x="35" y="8"/>
                  </a:cubicBezTo>
                  <a:cubicBezTo>
                    <a:pt x="29" y="4"/>
                    <a:pt x="22" y="2"/>
                    <a:pt x="16" y="0"/>
                  </a:cubicBezTo>
                  <a:cubicBezTo>
                    <a:pt x="15" y="2"/>
                    <a:pt x="15" y="3"/>
                    <a:pt x="15" y="4"/>
                  </a:cubicBezTo>
                  <a:cubicBezTo>
                    <a:pt x="20" y="5"/>
                    <a:pt x="26" y="7"/>
                    <a:pt x="31" y="8"/>
                  </a:cubicBezTo>
                  <a:cubicBezTo>
                    <a:pt x="32" y="7"/>
                    <a:pt x="32" y="6"/>
                    <a:pt x="32" y="4"/>
                  </a:cubicBezTo>
                  <a:cubicBezTo>
                    <a:pt x="27" y="3"/>
                    <a:pt x="22" y="2"/>
                    <a:pt x="18" y="1"/>
                  </a:cubicBezTo>
                  <a:cubicBezTo>
                    <a:pt x="15" y="0"/>
                    <a:pt x="14" y="4"/>
                    <a:pt x="17" y="5"/>
                  </a:cubicBezTo>
                  <a:cubicBezTo>
                    <a:pt x="21" y="6"/>
                    <a:pt x="26" y="7"/>
                    <a:pt x="31" y="8"/>
                  </a:cubicBezTo>
                  <a:cubicBezTo>
                    <a:pt x="34" y="9"/>
                    <a:pt x="35" y="5"/>
                    <a:pt x="32" y="4"/>
                  </a:cubicBezTo>
                  <a:cubicBezTo>
                    <a:pt x="27" y="3"/>
                    <a:pt x="21" y="2"/>
                    <a:pt x="16" y="0"/>
                  </a:cubicBezTo>
                  <a:cubicBezTo>
                    <a:pt x="13" y="0"/>
                    <a:pt x="12" y="3"/>
                    <a:pt x="15" y="4"/>
                  </a:cubicBezTo>
                  <a:cubicBezTo>
                    <a:pt x="21" y="6"/>
                    <a:pt x="27" y="8"/>
                    <a:pt x="33" y="12"/>
                  </a:cubicBezTo>
                  <a:cubicBezTo>
                    <a:pt x="33" y="11"/>
                    <a:pt x="33" y="9"/>
                    <a:pt x="34" y="8"/>
                  </a:cubicBezTo>
                  <a:cubicBezTo>
                    <a:pt x="27" y="7"/>
                    <a:pt x="21" y="7"/>
                    <a:pt x="14" y="6"/>
                  </a:cubicBezTo>
                  <a:cubicBezTo>
                    <a:pt x="12" y="6"/>
                    <a:pt x="11" y="9"/>
                    <a:pt x="13" y="10"/>
                  </a:cubicBezTo>
                  <a:cubicBezTo>
                    <a:pt x="21" y="12"/>
                    <a:pt x="29" y="14"/>
                    <a:pt x="37" y="14"/>
                  </a:cubicBezTo>
                  <a:cubicBezTo>
                    <a:pt x="39" y="14"/>
                    <a:pt x="39" y="11"/>
                    <a:pt x="37" y="10"/>
                  </a:cubicBezTo>
                  <a:cubicBezTo>
                    <a:pt x="26" y="6"/>
                    <a:pt x="15" y="3"/>
                    <a:pt x="3" y="3"/>
                  </a:cubicBezTo>
                  <a:cubicBezTo>
                    <a:pt x="1" y="4"/>
                    <a:pt x="0" y="7"/>
                    <a:pt x="3" y="7"/>
                  </a:cubicBezTo>
                  <a:cubicBezTo>
                    <a:pt x="11" y="9"/>
                    <a:pt x="19" y="9"/>
                    <a:pt x="27" y="8"/>
                  </a:cubicBezTo>
                  <a:cubicBezTo>
                    <a:pt x="30" y="7"/>
                    <a:pt x="29" y="3"/>
                    <a:pt x="2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9"/>
            <p:cNvSpPr>
              <a:spLocks/>
            </p:cNvSpPr>
            <p:nvPr/>
          </p:nvSpPr>
          <p:spPr bwMode="auto">
            <a:xfrm>
              <a:off x="3628" y="1521"/>
              <a:ext cx="81" cy="14"/>
            </a:xfrm>
            <a:custGeom>
              <a:avLst/>
              <a:gdLst>
                <a:gd name="T0" fmla="*/ 27 w 30"/>
                <a:gd name="T1" fmla="*/ 1 h 5"/>
                <a:gd name="T2" fmla="*/ 2 w 30"/>
                <a:gd name="T3" fmla="*/ 0 h 5"/>
                <a:gd name="T4" fmla="*/ 2 w 30"/>
                <a:gd name="T5" fmla="*/ 4 h 5"/>
                <a:gd name="T6" fmla="*/ 6 w 30"/>
                <a:gd name="T7" fmla="*/ 4 h 5"/>
                <a:gd name="T8" fmla="*/ 5 w 30"/>
                <a:gd name="T9" fmla="*/ 1 h 5"/>
                <a:gd name="T10" fmla="*/ 3 w 30"/>
                <a:gd name="T11" fmla="*/ 0 h 5"/>
                <a:gd name="T12" fmla="*/ 2 w 30"/>
                <a:gd name="T13" fmla="*/ 4 h 5"/>
                <a:gd name="T14" fmla="*/ 27 w 30"/>
                <a:gd name="T15" fmla="*/ 5 h 5"/>
                <a:gd name="T16" fmla="*/ 27 w 30"/>
                <a:gd name="T1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5">
                  <a:moveTo>
                    <a:pt x="27" y="1"/>
                  </a:moveTo>
                  <a:cubicBezTo>
                    <a:pt x="19" y="0"/>
                    <a:pt x="11" y="0"/>
                    <a:pt x="2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4" y="5"/>
                    <a:pt x="5" y="5"/>
                    <a:pt x="6" y="4"/>
                  </a:cubicBezTo>
                  <a:cubicBezTo>
                    <a:pt x="9" y="4"/>
                    <a:pt x="8" y="0"/>
                    <a:pt x="5" y="1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3" y="2"/>
                    <a:pt x="3" y="3"/>
                    <a:pt x="2" y="4"/>
                  </a:cubicBezTo>
                  <a:cubicBezTo>
                    <a:pt x="11" y="4"/>
                    <a:pt x="19" y="4"/>
                    <a:pt x="27" y="5"/>
                  </a:cubicBezTo>
                  <a:cubicBezTo>
                    <a:pt x="30" y="5"/>
                    <a:pt x="30" y="1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0"/>
            <p:cNvSpPr>
              <a:spLocks/>
            </p:cNvSpPr>
            <p:nvPr/>
          </p:nvSpPr>
          <p:spPr bwMode="auto">
            <a:xfrm>
              <a:off x="3628" y="1516"/>
              <a:ext cx="78" cy="16"/>
            </a:xfrm>
            <a:custGeom>
              <a:avLst/>
              <a:gdLst>
                <a:gd name="T0" fmla="*/ 26 w 29"/>
                <a:gd name="T1" fmla="*/ 2 h 6"/>
                <a:gd name="T2" fmla="*/ 2 w 29"/>
                <a:gd name="T3" fmla="*/ 1 h 6"/>
                <a:gd name="T4" fmla="*/ 3 w 29"/>
                <a:gd name="T5" fmla="*/ 5 h 6"/>
                <a:gd name="T6" fmla="*/ 5 w 29"/>
                <a:gd name="T7" fmla="*/ 5 h 6"/>
                <a:gd name="T8" fmla="*/ 4 w 29"/>
                <a:gd name="T9" fmla="*/ 1 h 6"/>
                <a:gd name="T10" fmla="*/ 1 w 29"/>
                <a:gd name="T11" fmla="*/ 1 h 6"/>
                <a:gd name="T12" fmla="*/ 2 w 29"/>
                <a:gd name="T13" fmla="*/ 5 h 6"/>
                <a:gd name="T14" fmla="*/ 25 w 29"/>
                <a:gd name="T15" fmla="*/ 6 h 6"/>
                <a:gd name="T16" fmla="*/ 26 w 29"/>
                <a:gd name="T1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6">
                  <a:moveTo>
                    <a:pt x="26" y="2"/>
                  </a:moveTo>
                  <a:cubicBezTo>
                    <a:pt x="18" y="0"/>
                    <a:pt x="10" y="1"/>
                    <a:pt x="2" y="1"/>
                  </a:cubicBezTo>
                  <a:cubicBezTo>
                    <a:pt x="2" y="2"/>
                    <a:pt x="3" y="4"/>
                    <a:pt x="3" y="5"/>
                  </a:cubicBezTo>
                  <a:cubicBezTo>
                    <a:pt x="3" y="5"/>
                    <a:pt x="4" y="5"/>
                    <a:pt x="5" y="5"/>
                  </a:cubicBezTo>
                  <a:cubicBezTo>
                    <a:pt x="7" y="4"/>
                    <a:pt x="6" y="0"/>
                    <a:pt x="4" y="1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10" y="5"/>
                    <a:pt x="18" y="4"/>
                    <a:pt x="25" y="6"/>
                  </a:cubicBezTo>
                  <a:cubicBezTo>
                    <a:pt x="28" y="6"/>
                    <a:pt x="29" y="3"/>
                    <a:pt x="2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1"/>
            <p:cNvSpPr>
              <a:spLocks/>
            </p:cNvSpPr>
            <p:nvPr/>
          </p:nvSpPr>
          <p:spPr bwMode="auto">
            <a:xfrm>
              <a:off x="3109" y="1473"/>
              <a:ext cx="664" cy="670"/>
            </a:xfrm>
            <a:custGeom>
              <a:avLst/>
              <a:gdLst>
                <a:gd name="T0" fmla="*/ 222 w 247"/>
                <a:gd name="T1" fmla="*/ 15 h 249"/>
                <a:gd name="T2" fmla="*/ 204 w 247"/>
                <a:gd name="T3" fmla="*/ 4 h 249"/>
                <a:gd name="T4" fmla="*/ 178 w 247"/>
                <a:gd name="T5" fmla="*/ 33 h 249"/>
                <a:gd name="T6" fmla="*/ 194 w 247"/>
                <a:gd name="T7" fmla="*/ 8 h 249"/>
                <a:gd name="T8" fmla="*/ 149 w 247"/>
                <a:gd name="T9" fmla="*/ 36 h 249"/>
                <a:gd name="T10" fmla="*/ 137 w 247"/>
                <a:gd name="T11" fmla="*/ 56 h 249"/>
                <a:gd name="T12" fmla="*/ 168 w 247"/>
                <a:gd name="T13" fmla="*/ 29 h 249"/>
                <a:gd name="T14" fmla="*/ 166 w 247"/>
                <a:gd name="T15" fmla="*/ 48 h 249"/>
                <a:gd name="T16" fmla="*/ 149 w 247"/>
                <a:gd name="T17" fmla="*/ 52 h 249"/>
                <a:gd name="T18" fmla="*/ 168 w 247"/>
                <a:gd name="T19" fmla="*/ 37 h 249"/>
                <a:gd name="T20" fmla="*/ 148 w 247"/>
                <a:gd name="T21" fmla="*/ 60 h 249"/>
                <a:gd name="T22" fmla="*/ 227 w 247"/>
                <a:gd name="T23" fmla="*/ 76 h 249"/>
                <a:gd name="T24" fmla="*/ 231 w 247"/>
                <a:gd name="T25" fmla="*/ 85 h 249"/>
                <a:gd name="T26" fmla="*/ 245 w 247"/>
                <a:gd name="T27" fmla="*/ 74 h 249"/>
                <a:gd name="T28" fmla="*/ 184 w 247"/>
                <a:gd name="T29" fmla="*/ 69 h 249"/>
                <a:gd name="T30" fmla="*/ 153 w 247"/>
                <a:gd name="T31" fmla="*/ 57 h 249"/>
                <a:gd name="T32" fmla="*/ 107 w 247"/>
                <a:gd name="T33" fmla="*/ 83 h 249"/>
                <a:gd name="T34" fmla="*/ 163 w 247"/>
                <a:gd name="T35" fmla="*/ 50 h 249"/>
                <a:gd name="T36" fmla="*/ 186 w 247"/>
                <a:gd name="T37" fmla="*/ 57 h 249"/>
                <a:gd name="T38" fmla="*/ 186 w 247"/>
                <a:gd name="T39" fmla="*/ 42 h 249"/>
                <a:gd name="T40" fmla="*/ 210 w 247"/>
                <a:gd name="T41" fmla="*/ 41 h 249"/>
                <a:gd name="T42" fmla="*/ 216 w 247"/>
                <a:gd name="T43" fmla="*/ 51 h 249"/>
                <a:gd name="T44" fmla="*/ 201 w 247"/>
                <a:gd name="T45" fmla="*/ 92 h 249"/>
                <a:gd name="T46" fmla="*/ 197 w 247"/>
                <a:gd name="T47" fmla="*/ 91 h 249"/>
                <a:gd name="T48" fmla="*/ 181 w 247"/>
                <a:gd name="T49" fmla="*/ 88 h 249"/>
                <a:gd name="T50" fmla="*/ 152 w 247"/>
                <a:gd name="T51" fmla="*/ 112 h 249"/>
                <a:gd name="T52" fmla="*/ 59 w 247"/>
                <a:gd name="T53" fmla="*/ 221 h 249"/>
                <a:gd name="T54" fmla="*/ 5 w 247"/>
                <a:gd name="T55" fmla="*/ 246 h 249"/>
                <a:gd name="T56" fmla="*/ 42 w 247"/>
                <a:gd name="T57" fmla="*/ 197 h 249"/>
                <a:gd name="T58" fmla="*/ 52 w 247"/>
                <a:gd name="T59" fmla="*/ 187 h 249"/>
                <a:gd name="T60" fmla="*/ 55 w 247"/>
                <a:gd name="T61" fmla="*/ 209 h 249"/>
                <a:gd name="T62" fmla="*/ 91 w 247"/>
                <a:gd name="T63" fmla="*/ 192 h 249"/>
                <a:gd name="T64" fmla="*/ 182 w 247"/>
                <a:gd name="T65" fmla="*/ 84 h 249"/>
                <a:gd name="T66" fmla="*/ 183 w 247"/>
                <a:gd name="T67" fmla="*/ 95 h 249"/>
                <a:gd name="T68" fmla="*/ 198 w 247"/>
                <a:gd name="T69" fmla="*/ 95 h 249"/>
                <a:gd name="T70" fmla="*/ 207 w 247"/>
                <a:gd name="T71" fmla="*/ 72 h 249"/>
                <a:gd name="T72" fmla="*/ 216 w 247"/>
                <a:gd name="T73" fmla="*/ 42 h 249"/>
                <a:gd name="T74" fmla="*/ 207 w 247"/>
                <a:gd name="T75" fmla="*/ 32 h 249"/>
                <a:gd name="T76" fmla="*/ 203 w 247"/>
                <a:gd name="T77" fmla="*/ 42 h 249"/>
                <a:gd name="T78" fmla="*/ 177 w 247"/>
                <a:gd name="T79" fmla="*/ 56 h 249"/>
                <a:gd name="T80" fmla="*/ 126 w 247"/>
                <a:gd name="T81" fmla="*/ 67 h 249"/>
                <a:gd name="T82" fmla="*/ 139 w 247"/>
                <a:gd name="T83" fmla="*/ 60 h 249"/>
                <a:gd name="T84" fmla="*/ 176 w 247"/>
                <a:gd name="T85" fmla="*/ 54 h 249"/>
                <a:gd name="T86" fmla="*/ 157 w 247"/>
                <a:gd name="T87" fmla="*/ 85 h 249"/>
                <a:gd name="T88" fmla="*/ 232 w 247"/>
                <a:gd name="T89" fmla="*/ 88 h 249"/>
                <a:gd name="T90" fmla="*/ 228 w 247"/>
                <a:gd name="T91" fmla="*/ 72 h 249"/>
                <a:gd name="T92" fmla="*/ 149 w 247"/>
                <a:gd name="T93" fmla="*/ 63 h 249"/>
                <a:gd name="T94" fmla="*/ 155 w 247"/>
                <a:gd name="T95" fmla="*/ 53 h 249"/>
                <a:gd name="T96" fmla="*/ 221 w 247"/>
                <a:gd name="T97" fmla="*/ 44 h 249"/>
                <a:gd name="T98" fmla="*/ 161 w 247"/>
                <a:gd name="T99" fmla="*/ 48 h 249"/>
                <a:gd name="T100" fmla="*/ 155 w 247"/>
                <a:gd name="T101" fmla="*/ 51 h 249"/>
                <a:gd name="T102" fmla="*/ 199 w 247"/>
                <a:gd name="T103" fmla="*/ 23 h 249"/>
                <a:gd name="T104" fmla="*/ 161 w 247"/>
                <a:gd name="T105" fmla="*/ 26 h 249"/>
                <a:gd name="T106" fmla="*/ 145 w 247"/>
                <a:gd name="T107" fmla="*/ 45 h 249"/>
                <a:gd name="T108" fmla="*/ 169 w 247"/>
                <a:gd name="T109" fmla="*/ 26 h 249"/>
                <a:gd name="T110" fmla="*/ 219 w 247"/>
                <a:gd name="T111" fmla="*/ 6 h 249"/>
                <a:gd name="T112" fmla="*/ 224 w 247"/>
                <a:gd name="T113" fmla="*/ 12 h 249"/>
                <a:gd name="T114" fmla="*/ 194 w 247"/>
                <a:gd name="T115" fmla="*/ 1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47" h="249">
                  <a:moveTo>
                    <a:pt x="220" y="19"/>
                  </a:moveTo>
                  <a:cubicBezTo>
                    <a:pt x="213" y="25"/>
                    <a:pt x="202" y="21"/>
                    <a:pt x="194" y="19"/>
                  </a:cubicBezTo>
                  <a:cubicBezTo>
                    <a:pt x="194" y="21"/>
                    <a:pt x="194" y="22"/>
                    <a:pt x="194" y="23"/>
                  </a:cubicBezTo>
                  <a:cubicBezTo>
                    <a:pt x="204" y="23"/>
                    <a:pt x="213" y="24"/>
                    <a:pt x="223" y="26"/>
                  </a:cubicBezTo>
                  <a:cubicBezTo>
                    <a:pt x="225" y="26"/>
                    <a:pt x="225" y="22"/>
                    <a:pt x="223" y="22"/>
                  </a:cubicBezTo>
                  <a:cubicBezTo>
                    <a:pt x="215" y="21"/>
                    <a:pt x="202" y="22"/>
                    <a:pt x="197" y="15"/>
                  </a:cubicBezTo>
                  <a:cubicBezTo>
                    <a:pt x="197" y="16"/>
                    <a:pt x="197" y="17"/>
                    <a:pt x="196" y="18"/>
                  </a:cubicBezTo>
                  <a:cubicBezTo>
                    <a:pt x="205" y="16"/>
                    <a:pt x="212" y="18"/>
                    <a:pt x="220" y="19"/>
                  </a:cubicBezTo>
                  <a:cubicBezTo>
                    <a:pt x="223" y="19"/>
                    <a:pt x="224" y="16"/>
                    <a:pt x="222" y="15"/>
                  </a:cubicBezTo>
                  <a:cubicBezTo>
                    <a:pt x="213" y="13"/>
                    <a:pt x="205" y="12"/>
                    <a:pt x="197" y="11"/>
                  </a:cubicBezTo>
                  <a:cubicBezTo>
                    <a:pt x="197" y="12"/>
                    <a:pt x="197" y="14"/>
                    <a:pt x="197" y="15"/>
                  </a:cubicBezTo>
                  <a:cubicBezTo>
                    <a:pt x="206" y="13"/>
                    <a:pt x="214" y="14"/>
                    <a:pt x="223" y="16"/>
                  </a:cubicBezTo>
                  <a:cubicBezTo>
                    <a:pt x="223" y="15"/>
                    <a:pt x="223" y="13"/>
                    <a:pt x="224" y="12"/>
                  </a:cubicBezTo>
                  <a:cubicBezTo>
                    <a:pt x="216" y="11"/>
                    <a:pt x="209" y="10"/>
                    <a:pt x="201" y="9"/>
                  </a:cubicBezTo>
                  <a:cubicBezTo>
                    <a:pt x="201" y="11"/>
                    <a:pt x="201" y="12"/>
                    <a:pt x="202" y="13"/>
                  </a:cubicBezTo>
                  <a:cubicBezTo>
                    <a:pt x="207" y="12"/>
                    <a:pt x="212" y="12"/>
                    <a:pt x="217" y="10"/>
                  </a:cubicBezTo>
                  <a:cubicBezTo>
                    <a:pt x="219" y="10"/>
                    <a:pt x="219" y="7"/>
                    <a:pt x="217" y="6"/>
                  </a:cubicBezTo>
                  <a:cubicBezTo>
                    <a:pt x="213" y="6"/>
                    <a:pt x="208" y="5"/>
                    <a:pt x="204" y="4"/>
                  </a:cubicBezTo>
                  <a:cubicBezTo>
                    <a:pt x="204" y="5"/>
                    <a:pt x="204" y="6"/>
                    <a:pt x="204" y="7"/>
                  </a:cubicBezTo>
                  <a:cubicBezTo>
                    <a:pt x="209" y="5"/>
                    <a:pt x="214" y="5"/>
                    <a:pt x="219" y="6"/>
                  </a:cubicBezTo>
                  <a:cubicBezTo>
                    <a:pt x="219" y="5"/>
                    <a:pt x="219" y="3"/>
                    <a:pt x="219" y="2"/>
                  </a:cubicBezTo>
                  <a:cubicBezTo>
                    <a:pt x="214" y="2"/>
                    <a:pt x="209" y="2"/>
                    <a:pt x="204" y="1"/>
                  </a:cubicBezTo>
                  <a:cubicBezTo>
                    <a:pt x="205" y="3"/>
                    <a:pt x="205" y="4"/>
                    <a:pt x="205" y="5"/>
                  </a:cubicBezTo>
                  <a:cubicBezTo>
                    <a:pt x="209" y="4"/>
                    <a:pt x="213" y="4"/>
                    <a:pt x="218" y="4"/>
                  </a:cubicBezTo>
                  <a:cubicBezTo>
                    <a:pt x="218" y="2"/>
                    <a:pt x="218" y="1"/>
                    <a:pt x="218" y="0"/>
                  </a:cubicBezTo>
                  <a:cubicBezTo>
                    <a:pt x="199" y="2"/>
                    <a:pt x="190" y="20"/>
                    <a:pt x="175" y="30"/>
                  </a:cubicBezTo>
                  <a:cubicBezTo>
                    <a:pt x="176" y="31"/>
                    <a:pt x="177" y="32"/>
                    <a:pt x="178" y="33"/>
                  </a:cubicBezTo>
                  <a:cubicBezTo>
                    <a:pt x="186" y="25"/>
                    <a:pt x="196" y="20"/>
                    <a:pt x="204" y="11"/>
                  </a:cubicBezTo>
                  <a:cubicBezTo>
                    <a:pt x="205" y="10"/>
                    <a:pt x="204" y="7"/>
                    <a:pt x="202" y="8"/>
                  </a:cubicBezTo>
                  <a:cubicBezTo>
                    <a:pt x="190" y="12"/>
                    <a:pt x="178" y="17"/>
                    <a:pt x="167" y="23"/>
                  </a:cubicBezTo>
                  <a:cubicBezTo>
                    <a:pt x="165" y="23"/>
                    <a:pt x="165" y="26"/>
                    <a:pt x="167" y="26"/>
                  </a:cubicBezTo>
                  <a:cubicBezTo>
                    <a:pt x="180" y="28"/>
                    <a:pt x="191" y="19"/>
                    <a:pt x="199" y="10"/>
                  </a:cubicBezTo>
                  <a:cubicBezTo>
                    <a:pt x="200" y="8"/>
                    <a:pt x="199" y="6"/>
                    <a:pt x="197" y="7"/>
                  </a:cubicBezTo>
                  <a:cubicBezTo>
                    <a:pt x="187" y="10"/>
                    <a:pt x="177" y="15"/>
                    <a:pt x="168" y="22"/>
                  </a:cubicBezTo>
                  <a:cubicBezTo>
                    <a:pt x="167" y="24"/>
                    <a:pt x="169" y="26"/>
                    <a:pt x="171" y="25"/>
                  </a:cubicBezTo>
                  <a:cubicBezTo>
                    <a:pt x="180" y="21"/>
                    <a:pt x="186" y="14"/>
                    <a:pt x="194" y="8"/>
                  </a:cubicBezTo>
                  <a:cubicBezTo>
                    <a:pt x="193" y="8"/>
                    <a:pt x="192" y="7"/>
                    <a:pt x="192" y="6"/>
                  </a:cubicBezTo>
                  <a:cubicBezTo>
                    <a:pt x="180" y="24"/>
                    <a:pt x="157" y="29"/>
                    <a:pt x="144" y="46"/>
                  </a:cubicBezTo>
                  <a:cubicBezTo>
                    <a:pt x="143" y="47"/>
                    <a:pt x="143" y="49"/>
                    <a:pt x="145" y="49"/>
                  </a:cubicBezTo>
                  <a:cubicBezTo>
                    <a:pt x="159" y="47"/>
                    <a:pt x="172" y="35"/>
                    <a:pt x="179" y="24"/>
                  </a:cubicBezTo>
                  <a:cubicBezTo>
                    <a:pt x="180" y="22"/>
                    <a:pt x="178" y="20"/>
                    <a:pt x="176" y="21"/>
                  </a:cubicBezTo>
                  <a:cubicBezTo>
                    <a:pt x="162" y="26"/>
                    <a:pt x="151" y="35"/>
                    <a:pt x="141" y="46"/>
                  </a:cubicBezTo>
                  <a:cubicBezTo>
                    <a:pt x="139" y="48"/>
                    <a:pt x="142" y="51"/>
                    <a:pt x="143" y="49"/>
                  </a:cubicBezTo>
                  <a:cubicBezTo>
                    <a:pt x="147" y="46"/>
                    <a:pt x="149" y="43"/>
                    <a:pt x="152" y="39"/>
                  </a:cubicBezTo>
                  <a:cubicBezTo>
                    <a:pt x="153" y="37"/>
                    <a:pt x="151" y="35"/>
                    <a:pt x="149" y="36"/>
                  </a:cubicBezTo>
                  <a:cubicBezTo>
                    <a:pt x="137" y="43"/>
                    <a:pt x="130" y="55"/>
                    <a:pt x="120" y="64"/>
                  </a:cubicBezTo>
                  <a:cubicBezTo>
                    <a:pt x="121" y="65"/>
                    <a:pt x="122" y="66"/>
                    <a:pt x="123" y="67"/>
                  </a:cubicBezTo>
                  <a:cubicBezTo>
                    <a:pt x="137" y="54"/>
                    <a:pt x="150" y="41"/>
                    <a:pt x="164" y="29"/>
                  </a:cubicBezTo>
                  <a:cubicBezTo>
                    <a:pt x="162" y="28"/>
                    <a:pt x="161" y="27"/>
                    <a:pt x="160" y="27"/>
                  </a:cubicBezTo>
                  <a:cubicBezTo>
                    <a:pt x="155" y="40"/>
                    <a:pt x="143" y="50"/>
                    <a:pt x="132" y="58"/>
                  </a:cubicBezTo>
                  <a:cubicBezTo>
                    <a:pt x="130" y="59"/>
                    <a:pt x="133" y="62"/>
                    <a:pt x="135" y="61"/>
                  </a:cubicBezTo>
                  <a:cubicBezTo>
                    <a:pt x="152" y="49"/>
                    <a:pt x="168" y="35"/>
                    <a:pt x="187" y="26"/>
                  </a:cubicBezTo>
                  <a:cubicBezTo>
                    <a:pt x="186" y="25"/>
                    <a:pt x="185" y="24"/>
                    <a:pt x="185" y="23"/>
                  </a:cubicBezTo>
                  <a:cubicBezTo>
                    <a:pt x="173" y="39"/>
                    <a:pt x="154" y="47"/>
                    <a:pt x="137" y="56"/>
                  </a:cubicBezTo>
                  <a:cubicBezTo>
                    <a:pt x="135" y="57"/>
                    <a:pt x="137" y="60"/>
                    <a:pt x="139" y="60"/>
                  </a:cubicBezTo>
                  <a:cubicBezTo>
                    <a:pt x="161" y="51"/>
                    <a:pt x="180" y="37"/>
                    <a:pt x="199" y="23"/>
                  </a:cubicBezTo>
                  <a:cubicBezTo>
                    <a:pt x="198" y="22"/>
                    <a:pt x="197" y="21"/>
                    <a:pt x="196" y="20"/>
                  </a:cubicBezTo>
                  <a:cubicBezTo>
                    <a:pt x="183" y="37"/>
                    <a:pt x="162" y="40"/>
                    <a:pt x="146" y="52"/>
                  </a:cubicBezTo>
                  <a:cubicBezTo>
                    <a:pt x="144" y="53"/>
                    <a:pt x="145" y="56"/>
                    <a:pt x="148" y="55"/>
                  </a:cubicBezTo>
                  <a:cubicBezTo>
                    <a:pt x="167" y="46"/>
                    <a:pt x="184" y="32"/>
                    <a:pt x="200" y="18"/>
                  </a:cubicBezTo>
                  <a:cubicBezTo>
                    <a:pt x="201" y="18"/>
                    <a:pt x="201" y="15"/>
                    <a:pt x="200" y="15"/>
                  </a:cubicBezTo>
                  <a:cubicBezTo>
                    <a:pt x="189" y="14"/>
                    <a:pt x="169" y="13"/>
                    <a:pt x="166" y="27"/>
                  </a:cubicBezTo>
                  <a:cubicBezTo>
                    <a:pt x="166" y="28"/>
                    <a:pt x="167" y="29"/>
                    <a:pt x="168" y="29"/>
                  </a:cubicBezTo>
                  <a:cubicBezTo>
                    <a:pt x="176" y="29"/>
                    <a:pt x="183" y="21"/>
                    <a:pt x="191" y="24"/>
                  </a:cubicBezTo>
                  <a:cubicBezTo>
                    <a:pt x="191" y="23"/>
                    <a:pt x="190" y="22"/>
                    <a:pt x="190" y="22"/>
                  </a:cubicBezTo>
                  <a:cubicBezTo>
                    <a:pt x="188" y="34"/>
                    <a:pt x="166" y="44"/>
                    <a:pt x="154" y="47"/>
                  </a:cubicBezTo>
                  <a:cubicBezTo>
                    <a:pt x="155" y="48"/>
                    <a:pt x="156" y="48"/>
                    <a:pt x="157" y="49"/>
                  </a:cubicBezTo>
                  <a:cubicBezTo>
                    <a:pt x="160" y="40"/>
                    <a:pt x="175" y="35"/>
                    <a:pt x="183" y="32"/>
                  </a:cubicBezTo>
                  <a:cubicBezTo>
                    <a:pt x="192" y="29"/>
                    <a:pt x="201" y="26"/>
                    <a:pt x="210" y="26"/>
                  </a:cubicBezTo>
                  <a:cubicBezTo>
                    <a:pt x="210" y="25"/>
                    <a:pt x="209" y="24"/>
                    <a:pt x="209" y="23"/>
                  </a:cubicBezTo>
                  <a:cubicBezTo>
                    <a:pt x="199" y="36"/>
                    <a:pt x="180" y="41"/>
                    <a:pt x="165" y="44"/>
                  </a:cubicBezTo>
                  <a:cubicBezTo>
                    <a:pt x="166" y="45"/>
                    <a:pt x="166" y="47"/>
                    <a:pt x="166" y="48"/>
                  </a:cubicBezTo>
                  <a:cubicBezTo>
                    <a:pt x="182" y="41"/>
                    <a:pt x="198" y="35"/>
                    <a:pt x="214" y="28"/>
                  </a:cubicBezTo>
                  <a:cubicBezTo>
                    <a:pt x="214" y="27"/>
                    <a:pt x="213" y="26"/>
                    <a:pt x="212" y="25"/>
                  </a:cubicBezTo>
                  <a:cubicBezTo>
                    <a:pt x="200" y="39"/>
                    <a:pt x="178" y="39"/>
                    <a:pt x="160" y="44"/>
                  </a:cubicBezTo>
                  <a:cubicBezTo>
                    <a:pt x="158" y="45"/>
                    <a:pt x="159" y="48"/>
                    <a:pt x="161" y="48"/>
                  </a:cubicBezTo>
                  <a:cubicBezTo>
                    <a:pt x="179" y="50"/>
                    <a:pt x="197" y="42"/>
                    <a:pt x="215" y="41"/>
                  </a:cubicBezTo>
                  <a:cubicBezTo>
                    <a:pt x="214" y="40"/>
                    <a:pt x="214" y="39"/>
                    <a:pt x="213" y="38"/>
                  </a:cubicBezTo>
                  <a:cubicBezTo>
                    <a:pt x="207" y="44"/>
                    <a:pt x="196" y="43"/>
                    <a:pt x="188" y="45"/>
                  </a:cubicBezTo>
                  <a:cubicBezTo>
                    <a:pt x="175" y="47"/>
                    <a:pt x="162" y="49"/>
                    <a:pt x="148" y="49"/>
                  </a:cubicBezTo>
                  <a:cubicBezTo>
                    <a:pt x="148" y="50"/>
                    <a:pt x="149" y="51"/>
                    <a:pt x="149" y="52"/>
                  </a:cubicBezTo>
                  <a:cubicBezTo>
                    <a:pt x="161" y="50"/>
                    <a:pt x="173" y="51"/>
                    <a:pt x="186" y="50"/>
                  </a:cubicBezTo>
                  <a:cubicBezTo>
                    <a:pt x="197" y="48"/>
                    <a:pt x="208" y="45"/>
                    <a:pt x="220" y="44"/>
                  </a:cubicBezTo>
                  <a:cubicBezTo>
                    <a:pt x="219" y="43"/>
                    <a:pt x="219" y="42"/>
                    <a:pt x="219" y="40"/>
                  </a:cubicBezTo>
                  <a:cubicBezTo>
                    <a:pt x="202" y="48"/>
                    <a:pt x="177" y="53"/>
                    <a:pt x="159" y="47"/>
                  </a:cubicBezTo>
                  <a:cubicBezTo>
                    <a:pt x="160" y="48"/>
                    <a:pt x="160" y="49"/>
                    <a:pt x="161" y="50"/>
                  </a:cubicBezTo>
                  <a:cubicBezTo>
                    <a:pt x="164" y="40"/>
                    <a:pt x="178" y="39"/>
                    <a:pt x="187" y="37"/>
                  </a:cubicBezTo>
                  <a:cubicBezTo>
                    <a:pt x="196" y="36"/>
                    <a:pt x="205" y="36"/>
                    <a:pt x="214" y="33"/>
                  </a:cubicBezTo>
                  <a:cubicBezTo>
                    <a:pt x="216" y="33"/>
                    <a:pt x="216" y="30"/>
                    <a:pt x="214" y="30"/>
                  </a:cubicBezTo>
                  <a:cubicBezTo>
                    <a:pt x="198" y="27"/>
                    <a:pt x="183" y="32"/>
                    <a:pt x="168" y="37"/>
                  </a:cubicBezTo>
                  <a:cubicBezTo>
                    <a:pt x="166" y="37"/>
                    <a:pt x="167" y="40"/>
                    <a:pt x="168" y="40"/>
                  </a:cubicBezTo>
                  <a:cubicBezTo>
                    <a:pt x="183" y="46"/>
                    <a:pt x="199" y="45"/>
                    <a:pt x="215" y="48"/>
                  </a:cubicBezTo>
                  <a:cubicBezTo>
                    <a:pt x="215" y="46"/>
                    <a:pt x="215" y="45"/>
                    <a:pt x="215" y="44"/>
                  </a:cubicBezTo>
                  <a:cubicBezTo>
                    <a:pt x="196" y="51"/>
                    <a:pt x="175" y="51"/>
                    <a:pt x="155" y="49"/>
                  </a:cubicBezTo>
                  <a:cubicBezTo>
                    <a:pt x="155" y="50"/>
                    <a:pt x="155" y="51"/>
                    <a:pt x="155" y="53"/>
                  </a:cubicBezTo>
                  <a:cubicBezTo>
                    <a:pt x="178" y="50"/>
                    <a:pt x="202" y="46"/>
                    <a:pt x="225" y="52"/>
                  </a:cubicBezTo>
                  <a:cubicBezTo>
                    <a:pt x="225" y="50"/>
                    <a:pt x="225" y="49"/>
                    <a:pt x="225" y="48"/>
                  </a:cubicBezTo>
                  <a:cubicBezTo>
                    <a:pt x="201" y="58"/>
                    <a:pt x="173" y="53"/>
                    <a:pt x="148" y="56"/>
                  </a:cubicBezTo>
                  <a:cubicBezTo>
                    <a:pt x="146" y="56"/>
                    <a:pt x="146" y="60"/>
                    <a:pt x="148" y="60"/>
                  </a:cubicBezTo>
                  <a:cubicBezTo>
                    <a:pt x="171" y="66"/>
                    <a:pt x="195" y="59"/>
                    <a:pt x="218" y="63"/>
                  </a:cubicBezTo>
                  <a:cubicBezTo>
                    <a:pt x="218" y="62"/>
                    <a:pt x="218" y="60"/>
                    <a:pt x="218" y="59"/>
                  </a:cubicBezTo>
                  <a:cubicBezTo>
                    <a:pt x="197" y="67"/>
                    <a:pt x="172" y="66"/>
                    <a:pt x="149" y="63"/>
                  </a:cubicBezTo>
                  <a:cubicBezTo>
                    <a:pt x="150" y="65"/>
                    <a:pt x="150" y="66"/>
                    <a:pt x="150" y="67"/>
                  </a:cubicBezTo>
                  <a:cubicBezTo>
                    <a:pt x="175" y="62"/>
                    <a:pt x="201" y="70"/>
                    <a:pt x="226" y="67"/>
                  </a:cubicBezTo>
                  <a:cubicBezTo>
                    <a:pt x="228" y="67"/>
                    <a:pt x="229" y="63"/>
                    <a:pt x="227" y="63"/>
                  </a:cubicBezTo>
                  <a:cubicBezTo>
                    <a:pt x="201" y="60"/>
                    <a:pt x="177" y="69"/>
                    <a:pt x="151" y="66"/>
                  </a:cubicBezTo>
                  <a:cubicBezTo>
                    <a:pt x="151" y="68"/>
                    <a:pt x="151" y="69"/>
                    <a:pt x="151" y="70"/>
                  </a:cubicBezTo>
                  <a:cubicBezTo>
                    <a:pt x="177" y="67"/>
                    <a:pt x="202" y="70"/>
                    <a:pt x="227" y="76"/>
                  </a:cubicBezTo>
                  <a:cubicBezTo>
                    <a:pt x="227" y="75"/>
                    <a:pt x="227" y="74"/>
                    <a:pt x="227" y="72"/>
                  </a:cubicBezTo>
                  <a:cubicBezTo>
                    <a:pt x="206" y="75"/>
                    <a:pt x="185" y="75"/>
                    <a:pt x="163" y="74"/>
                  </a:cubicBezTo>
                  <a:cubicBezTo>
                    <a:pt x="161" y="73"/>
                    <a:pt x="161" y="77"/>
                    <a:pt x="163" y="77"/>
                  </a:cubicBezTo>
                  <a:cubicBezTo>
                    <a:pt x="185" y="81"/>
                    <a:pt x="206" y="76"/>
                    <a:pt x="228" y="76"/>
                  </a:cubicBezTo>
                  <a:cubicBezTo>
                    <a:pt x="228" y="75"/>
                    <a:pt x="228" y="74"/>
                    <a:pt x="228" y="72"/>
                  </a:cubicBezTo>
                  <a:cubicBezTo>
                    <a:pt x="206" y="79"/>
                    <a:pt x="184" y="82"/>
                    <a:pt x="162" y="83"/>
                  </a:cubicBezTo>
                  <a:cubicBezTo>
                    <a:pt x="159" y="84"/>
                    <a:pt x="159" y="87"/>
                    <a:pt x="162" y="87"/>
                  </a:cubicBezTo>
                  <a:cubicBezTo>
                    <a:pt x="185" y="88"/>
                    <a:pt x="208" y="87"/>
                    <a:pt x="232" y="89"/>
                  </a:cubicBezTo>
                  <a:cubicBezTo>
                    <a:pt x="232" y="88"/>
                    <a:pt x="232" y="86"/>
                    <a:pt x="231" y="85"/>
                  </a:cubicBezTo>
                  <a:cubicBezTo>
                    <a:pt x="209" y="91"/>
                    <a:pt x="186" y="91"/>
                    <a:pt x="163" y="91"/>
                  </a:cubicBezTo>
                  <a:cubicBezTo>
                    <a:pt x="163" y="93"/>
                    <a:pt x="163" y="94"/>
                    <a:pt x="163" y="95"/>
                  </a:cubicBezTo>
                  <a:cubicBezTo>
                    <a:pt x="186" y="93"/>
                    <a:pt x="208" y="91"/>
                    <a:pt x="231" y="88"/>
                  </a:cubicBezTo>
                  <a:cubicBezTo>
                    <a:pt x="230" y="87"/>
                    <a:pt x="230" y="85"/>
                    <a:pt x="230" y="84"/>
                  </a:cubicBezTo>
                  <a:cubicBezTo>
                    <a:pt x="212" y="96"/>
                    <a:pt x="179" y="104"/>
                    <a:pt x="159" y="94"/>
                  </a:cubicBezTo>
                  <a:cubicBezTo>
                    <a:pt x="159" y="95"/>
                    <a:pt x="159" y="96"/>
                    <a:pt x="159" y="97"/>
                  </a:cubicBezTo>
                  <a:cubicBezTo>
                    <a:pt x="171" y="88"/>
                    <a:pt x="191" y="90"/>
                    <a:pt x="205" y="88"/>
                  </a:cubicBezTo>
                  <a:cubicBezTo>
                    <a:pt x="219" y="86"/>
                    <a:pt x="234" y="85"/>
                    <a:pt x="246" y="78"/>
                  </a:cubicBezTo>
                  <a:cubicBezTo>
                    <a:pt x="247" y="77"/>
                    <a:pt x="247" y="75"/>
                    <a:pt x="245" y="74"/>
                  </a:cubicBezTo>
                  <a:cubicBezTo>
                    <a:pt x="233" y="72"/>
                    <a:pt x="221" y="76"/>
                    <a:pt x="209" y="80"/>
                  </a:cubicBezTo>
                  <a:cubicBezTo>
                    <a:pt x="192" y="84"/>
                    <a:pt x="174" y="86"/>
                    <a:pt x="157" y="85"/>
                  </a:cubicBezTo>
                  <a:cubicBezTo>
                    <a:pt x="157" y="86"/>
                    <a:pt x="157" y="88"/>
                    <a:pt x="157" y="89"/>
                  </a:cubicBezTo>
                  <a:cubicBezTo>
                    <a:pt x="178" y="89"/>
                    <a:pt x="196" y="77"/>
                    <a:pt x="216" y="72"/>
                  </a:cubicBezTo>
                  <a:cubicBezTo>
                    <a:pt x="215" y="71"/>
                    <a:pt x="215" y="70"/>
                    <a:pt x="214" y="69"/>
                  </a:cubicBezTo>
                  <a:cubicBezTo>
                    <a:pt x="186" y="88"/>
                    <a:pt x="148" y="96"/>
                    <a:pt x="114" y="94"/>
                  </a:cubicBezTo>
                  <a:cubicBezTo>
                    <a:pt x="115" y="95"/>
                    <a:pt x="115" y="96"/>
                    <a:pt x="115" y="97"/>
                  </a:cubicBezTo>
                  <a:cubicBezTo>
                    <a:pt x="138" y="87"/>
                    <a:pt x="168" y="94"/>
                    <a:pt x="186" y="73"/>
                  </a:cubicBezTo>
                  <a:cubicBezTo>
                    <a:pt x="187" y="71"/>
                    <a:pt x="186" y="69"/>
                    <a:pt x="184" y="69"/>
                  </a:cubicBezTo>
                  <a:cubicBezTo>
                    <a:pt x="157" y="77"/>
                    <a:pt x="132" y="90"/>
                    <a:pt x="104" y="96"/>
                  </a:cubicBezTo>
                  <a:cubicBezTo>
                    <a:pt x="102" y="97"/>
                    <a:pt x="103" y="100"/>
                    <a:pt x="105" y="100"/>
                  </a:cubicBezTo>
                  <a:cubicBezTo>
                    <a:pt x="133" y="101"/>
                    <a:pt x="160" y="75"/>
                    <a:pt x="179" y="56"/>
                  </a:cubicBezTo>
                  <a:cubicBezTo>
                    <a:pt x="180" y="55"/>
                    <a:pt x="178" y="52"/>
                    <a:pt x="176" y="53"/>
                  </a:cubicBezTo>
                  <a:cubicBezTo>
                    <a:pt x="149" y="68"/>
                    <a:pt x="126" y="90"/>
                    <a:pt x="97" y="104"/>
                  </a:cubicBezTo>
                  <a:cubicBezTo>
                    <a:pt x="98" y="105"/>
                    <a:pt x="99" y="106"/>
                    <a:pt x="100" y="107"/>
                  </a:cubicBezTo>
                  <a:cubicBezTo>
                    <a:pt x="108" y="98"/>
                    <a:pt x="119" y="93"/>
                    <a:pt x="129" y="86"/>
                  </a:cubicBezTo>
                  <a:cubicBezTo>
                    <a:pt x="139" y="79"/>
                    <a:pt x="148" y="70"/>
                    <a:pt x="156" y="60"/>
                  </a:cubicBezTo>
                  <a:cubicBezTo>
                    <a:pt x="157" y="58"/>
                    <a:pt x="155" y="56"/>
                    <a:pt x="153" y="57"/>
                  </a:cubicBezTo>
                  <a:cubicBezTo>
                    <a:pt x="133" y="74"/>
                    <a:pt x="116" y="95"/>
                    <a:pt x="91" y="104"/>
                  </a:cubicBezTo>
                  <a:cubicBezTo>
                    <a:pt x="92" y="105"/>
                    <a:pt x="93" y="106"/>
                    <a:pt x="94" y="107"/>
                  </a:cubicBezTo>
                  <a:cubicBezTo>
                    <a:pt x="103" y="87"/>
                    <a:pt x="126" y="77"/>
                    <a:pt x="142" y="63"/>
                  </a:cubicBezTo>
                  <a:cubicBezTo>
                    <a:pt x="141" y="62"/>
                    <a:pt x="140" y="61"/>
                    <a:pt x="139" y="61"/>
                  </a:cubicBezTo>
                  <a:cubicBezTo>
                    <a:pt x="129" y="74"/>
                    <a:pt x="116" y="87"/>
                    <a:pt x="101" y="95"/>
                  </a:cubicBezTo>
                  <a:cubicBezTo>
                    <a:pt x="102" y="96"/>
                    <a:pt x="102" y="97"/>
                    <a:pt x="103" y="98"/>
                  </a:cubicBezTo>
                  <a:cubicBezTo>
                    <a:pt x="115" y="84"/>
                    <a:pt x="127" y="70"/>
                    <a:pt x="140" y="57"/>
                  </a:cubicBezTo>
                  <a:cubicBezTo>
                    <a:pt x="139" y="56"/>
                    <a:pt x="138" y="55"/>
                    <a:pt x="137" y="54"/>
                  </a:cubicBezTo>
                  <a:cubicBezTo>
                    <a:pt x="128" y="65"/>
                    <a:pt x="118" y="74"/>
                    <a:pt x="107" y="83"/>
                  </a:cubicBezTo>
                  <a:cubicBezTo>
                    <a:pt x="108" y="84"/>
                    <a:pt x="110" y="85"/>
                    <a:pt x="111" y="86"/>
                  </a:cubicBezTo>
                  <a:cubicBezTo>
                    <a:pt x="115" y="79"/>
                    <a:pt x="120" y="73"/>
                    <a:pt x="126" y="67"/>
                  </a:cubicBezTo>
                  <a:cubicBezTo>
                    <a:pt x="125" y="67"/>
                    <a:pt x="124" y="66"/>
                    <a:pt x="123" y="65"/>
                  </a:cubicBezTo>
                  <a:cubicBezTo>
                    <a:pt x="116" y="76"/>
                    <a:pt x="110" y="89"/>
                    <a:pt x="99" y="96"/>
                  </a:cubicBezTo>
                  <a:cubicBezTo>
                    <a:pt x="100" y="97"/>
                    <a:pt x="101" y="98"/>
                    <a:pt x="102" y="98"/>
                  </a:cubicBezTo>
                  <a:cubicBezTo>
                    <a:pt x="105" y="91"/>
                    <a:pt x="112" y="88"/>
                    <a:pt x="118" y="85"/>
                  </a:cubicBezTo>
                  <a:cubicBezTo>
                    <a:pt x="122" y="82"/>
                    <a:pt x="126" y="79"/>
                    <a:pt x="130" y="75"/>
                  </a:cubicBezTo>
                  <a:cubicBezTo>
                    <a:pt x="141" y="66"/>
                    <a:pt x="151" y="55"/>
                    <a:pt x="165" y="52"/>
                  </a:cubicBezTo>
                  <a:cubicBezTo>
                    <a:pt x="165" y="51"/>
                    <a:pt x="164" y="50"/>
                    <a:pt x="163" y="50"/>
                  </a:cubicBezTo>
                  <a:cubicBezTo>
                    <a:pt x="162" y="62"/>
                    <a:pt x="152" y="71"/>
                    <a:pt x="143" y="78"/>
                  </a:cubicBezTo>
                  <a:cubicBezTo>
                    <a:pt x="135" y="85"/>
                    <a:pt x="125" y="91"/>
                    <a:pt x="115" y="97"/>
                  </a:cubicBezTo>
                  <a:cubicBezTo>
                    <a:pt x="116" y="98"/>
                    <a:pt x="117" y="99"/>
                    <a:pt x="118" y="100"/>
                  </a:cubicBezTo>
                  <a:cubicBezTo>
                    <a:pt x="135" y="83"/>
                    <a:pt x="157" y="71"/>
                    <a:pt x="179" y="60"/>
                  </a:cubicBezTo>
                  <a:cubicBezTo>
                    <a:pt x="178" y="59"/>
                    <a:pt x="177" y="58"/>
                    <a:pt x="176" y="57"/>
                  </a:cubicBezTo>
                  <a:cubicBezTo>
                    <a:pt x="168" y="72"/>
                    <a:pt x="153" y="83"/>
                    <a:pt x="140" y="93"/>
                  </a:cubicBezTo>
                  <a:cubicBezTo>
                    <a:pt x="141" y="94"/>
                    <a:pt x="142" y="95"/>
                    <a:pt x="142" y="96"/>
                  </a:cubicBezTo>
                  <a:cubicBezTo>
                    <a:pt x="154" y="80"/>
                    <a:pt x="172" y="69"/>
                    <a:pt x="189" y="60"/>
                  </a:cubicBezTo>
                  <a:cubicBezTo>
                    <a:pt x="188" y="59"/>
                    <a:pt x="187" y="58"/>
                    <a:pt x="186" y="57"/>
                  </a:cubicBezTo>
                  <a:cubicBezTo>
                    <a:pt x="178" y="72"/>
                    <a:pt x="165" y="83"/>
                    <a:pt x="150" y="91"/>
                  </a:cubicBezTo>
                  <a:cubicBezTo>
                    <a:pt x="151" y="92"/>
                    <a:pt x="152" y="93"/>
                    <a:pt x="153" y="94"/>
                  </a:cubicBezTo>
                  <a:cubicBezTo>
                    <a:pt x="156" y="85"/>
                    <a:pt x="167" y="79"/>
                    <a:pt x="174" y="73"/>
                  </a:cubicBezTo>
                  <a:cubicBezTo>
                    <a:pt x="185" y="65"/>
                    <a:pt x="195" y="54"/>
                    <a:pt x="206" y="45"/>
                  </a:cubicBezTo>
                  <a:cubicBezTo>
                    <a:pt x="204" y="44"/>
                    <a:pt x="203" y="44"/>
                    <a:pt x="202" y="43"/>
                  </a:cubicBezTo>
                  <a:cubicBezTo>
                    <a:pt x="192" y="60"/>
                    <a:pt x="171" y="79"/>
                    <a:pt x="150" y="82"/>
                  </a:cubicBezTo>
                  <a:cubicBezTo>
                    <a:pt x="151" y="83"/>
                    <a:pt x="152" y="84"/>
                    <a:pt x="152" y="85"/>
                  </a:cubicBezTo>
                  <a:cubicBezTo>
                    <a:pt x="155" y="67"/>
                    <a:pt x="177" y="57"/>
                    <a:pt x="188" y="45"/>
                  </a:cubicBezTo>
                  <a:cubicBezTo>
                    <a:pt x="190" y="44"/>
                    <a:pt x="188" y="41"/>
                    <a:pt x="186" y="42"/>
                  </a:cubicBezTo>
                  <a:cubicBezTo>
                    <a:pt x="168" y="47"/>
                    <a:pt x="158" y="66"/>
                    <a:pt x="142" y="76"/>
                  </a:cubicBezTo>
                  <a:cubicBezTo>
                    <a:pt x="143" y="77"/>
                    <a:pt x="144" y="78"/>
                    <a:pt x="145" y="79"/>
                  </a:cubicBezTo>
                  <a:cubicBezTo>
                    <a:pt x="151" y="69"/>
                    <a:pt x="161" y="61"/>
                    <a:pt x="170" y="54"/>
                  </a:cubicBezTo>
                  <a:cubicBezTo>
                    <a:pt x="180" y="45"/>
                    <a:pt x="194" y="36"/>
                    <a:pt x="207" y="36"/>
                  </a:cubicBezTo>
                  <a:cubicBezTo>
                    <a:pt x="206" y="35"/>
                    <a:pt x="206" y="34"/>
                    <a:pt x="205" y="34"/>
                  </a:cubicBezTo>
                  <a:cubicBezTo>
                    <a:pt x="204" y="43"/>
                    <a:pt x="198" y="51"/>
                    <a:pt x="193" y="59"/>
                  </a:cubicBezTo>
                  <a:cubicBezTo>
                    <a:pt x="188" y="67"/>
                    <a:pt x="180" y="80"/>
                    <a:pt x="170" y="82"/>
                  </a:cubicBezTo>
                  <a:cubicBezTo>
                    <a:pt x="170" y="83"/>
                    <a:pt x="171" y="84"/>
                    <a:pt x="172" y="85"/>
                  </a:cubicBezTo>
                  <a:cubicBezTo>
                    <a:pt x="180" y="68"/>
                    <a:pt x="194" y="51"/>
                    <a:pt x="210" y="41"/>
                  </a:cubicBezTo>
                  <a:cubicBezTo>
                    <a:pt x="209" y="40"/>
                    <a:pt x="208" y="40"/>
                    <a:pt x="207" y="39"/>
                  </a:cubicBezTo>
                  <a:cubicBezTo>
                    <a:pt x="203" y="55"/>
                    <a:pt x="190" y="67"/>
                    <a:pt x="180" y="80"/>
                  </a:cubicBezTo>
                  <a:cubicBezTo>
                    <a:pt x="178" y="82"/>
                    <a:pt x="181" y="84"/>
                    <a:pt x="183" y="83"/>
                  </a:cubicBezTo>
                  <a:cubicBezTo>
                    <a:pt x="195" y="71"/>
                    <a:pt x="206" y="56"/>
                    <a:pt x="219" y="45"/>
                  </a:cubicBezTo>
                  <a:cubicBezTo>
                    <a:pt x="218" y="44"/>
                    <a:pt x="217" y="44"/>
                    <a:pt x="216" y="43"/>
                  </a:cubicBezTo>
                  <a:cubicBezTo>
                    <a:pt x="210" y="59"/>
                    <a:pt x="197" y="72"/>
                    <a:pt x="186" y="83"/>
                  </a:cubicBezTo>
                  <a:cubicBezTo>
                    <a:pt x="187" y="84"/>
                    <a:pt x="188" y="85"/>
                    <a:pt x="189" y="86"/>
                  </a:cubicBezTo>
                  <a:cubicBezTo>
                    <a:pt x="196" y="72"/>
                    <a:pt x="206" y="60"/>
                    <a:pt x="219" y="52"/>
                  </a:cubicBezTo>
                  <a:cubicBezTo>
                    <a:pt x="218" y="51"/>
                    <a:pt x="217" y="51"/>
                    <a:pt x="216" y="51"/>
                  </a:cubicBezTo>
                  <a:cubicBezTo>
                    <a:pt x="219" y="63"/>
                    <a:pt x="204" y="77"/>
                    <a:pt x="197" y="86"/>
                  </a:cubicBezTo>
                  <a:cubicBezTo>
                    <a:pt x="188" y="95"/>
                    <a:pt x="179" y="104"/>
                    <a:pt x="168" y="110"/>
                  </a:cubicBezTo>
                  <a:cubicBezTo>
                    <a:pt x="169" y="111"/>
                    <a:pt x="170" y="112"/>
                    <a:pt x="170" y="113"/>
                  </a:cubicBezTo>
                  <a:cubicBezTo>
                    <a:pt x="181" y="98"/>
                    <a:pt x="194" y="85"/>
                    <a:pt x="209" y="75"/>
                  </a:cubicBezTo>
                  <a:cubicBezTo>
                    <a:pt x="208" y="74"/>
                    <a:pt x="207" y="73"/>
                    <a:pt x="206" y="72"/>
                  </a:cubicBezTo>
                  <a:cubicBezTo>
                    <a:pt x="191" y="102"/>
                    <a:pt x="160" y="124"/>
                    <a:pt x="133" y="141"/>
                  </a:cubicBezTo>
                  <a:cubicBezTo>
                    <a:pt x="133" y="142"/>
                    <a:pt x="134" y="143"/>
                    <a:pt x="135" y="144"/>
                  </a:cubicBezTo>
                  <a:cubicBezTo>
                    <a:pt x="145" y="134"/>
                    <a:pt x="157" y="126"/>
                    <a:pt x="168" y="117"/>
                  </a:cubicBezTo>
                  <a:cubicBezTo>
                    <a:pt x="179" y="109"/>
                    <a:pt x="188" y="98"/>
                    <a:pt x="201" y="92"/>
                  </a:cubicBezTo>
                  <a:cubicBezTo>
                    <a:pt x="200" y="92"/>
                    <a:pt x="199" y="91"/>
                    <a:pt x="198" y="90"/>
                  </a:cubicBezTo>
                  <a:cubicBezTo>
                    <a:pt x="193" y="109"/>
                    <a:pt x="170" y="126"/>
                    <a:pt x="153" y="135"/>
                  </a:cubicBezTo>
                  <a:cubicBezTo>
                    <a:pt x="154" y="136"/>
                    <a:pt x="155" y="137"/>
                    <a:pt x="156" y="138"/>
                  </a:cubicBezTo>
                  <a:cubicBezTo>
                    <a:pt x="165" y="119"/>
                    <a:pt x="188" y="113"/>
                    <a:pt x="201" y="98"/>
                  </a:cubicBezTo>
                  <a:cubicBezTo>
                    <a:pt x="202" y="96"/>
                    <a:pt x="200" y="94"/>
                    <a:pt x="198" y="95"/>
                  </a:cubicBezTo>
                  <a:cubicBezTo>
                    <a:pt x="186" y="106"/>
                    <a:pt x="179" y="123"/>
                    <a:pt x="164" y="131"/>
                  </a:cubicBezTo>
                  <a:cubicBezTo>
                    <a:pt x="165" y="131"/>
                    <a:pt x="166" y="132"/>
                    <a:pt x="167" y="133"/>
                  </a:cubicBezTo>
                  <a:cubicBezTo>
                    <a:pt x="172" y="116"/>
                    <a:pt x="190" y="106"/>
                    <a:pt x="200" y="93"/>
                  </a:cubicBezTo>
                  <a:cubicBezTo>
                    <a:pt x="199" y="93"/>
                    <a:pt x="198" y="92"/>
                    <a:pt x="197" y="91"/>
                  </a:cubicBezTo>
                  <a:cubicBezTo>
                    <a:pt x="186" y="106"/>
                    <a:pt x="172" y="123"/>
                    <a:pt x="155" y="132"/>
                  </a:cubicBezTo>
                  <a:cubicBezTo>
                    <a:pt x="149" y="135"/>
                    <a:pt x="146" y="132"/>
                    <a:pt x="150" y="126"/>
                  </a:cubicBezTo>
                  <a:cubicBezTo>
                    <a:pt x="153" y="122"/>
                    <a:pt x="157" y="118"/>
                    <a:pt x="161" y="114"/>
                  </a:cubicBezTo>
                  <a:cubicBezTo>
                    <a:pt x="167" y="108"/>
                    <a:pt x="174" y="102"/>
                    <a:pt x="182" y="96"/>
                  </a:cubicBezTo>
                  <a:cubicBezTo>
                    <a:pt x="181" y="95"/>
                    <a:pt x="180" y="94"/>
                    <a:pt x="179" y="94"/>
                  </a:cubicBezTo>
                  <a:cubicBezTo>
                    <a:pt x="171" y="113"/>
                    <a:pt x="153" y="128"/>
                    <a:pt x="136" y="140"/>
                  </a:cubicBezTo>
                  <a:cubicBezTo>
                    <a:pt x="137" y="140"/>
                    <a:pt x="138" y="141"/>
                    <a:pt x="139" y="142"/>
                  </a:cubicBezTo>
                  <a:cubicBezTo>
                    <a:pt x="152" y="123"/>
                    <a:pt x="168" y="107"/>
                    <a:pt x="184" y="90"/>
                  </a:cubicBezTo>
                  <a:cubicBezTo>
                    <a:pt x="183" y="89"/>
                    <a:pt x="182" y="88"/>
                    <a:pt x="181" y="88"/>
                  </a:cubicBezTo>
                  <a:cubicBezTo>
                    <a:pt x="165" y="110"/>
                    <a:pt x="146" y="129"/>
                    <a:pt x="127" y="149"/>
                  </a:cubicBezTo>
                  <a:cubicBezTo>
                    <a:pt x="128" y="150"/>
                    <a:pt x="129" y="151"/>
                    <a:pt x="130" y="151"/>
                  </a:cubicBezTo>
                  <a:cubicBezTo>
                    <a:pt x="135" y="138"/>
                    <a:pt x="150" y="127"/>
                    <a:pt x="160" y="117"/>
                  </a:cubicBezTo>
                  <a:cubicBezTo>
                    <a:pt x="169" y="107"/>
                    <a:pt x="178" y="96"/>
                    <a:pt x="183" y="83"/>
                  </a:cubicBezTo>
                  <a:cubicBezTo>
                    <a:pt x="184" y="82"/>
                    <a:pt x="182" y="80"/>
                    <a:pt x="180" y="81"/>
                  </a:cubicBezTo>
                  <a:cubicBezTo>
                    <a:pt x="164" y="94"/>
                    <a:pt x="152" y="111"/>
                    <a:pt x="140" y="127"/>
                  </a:cubicBezTo>
                  <a:cubicBezTo>
                    <a:pt x="124" y="147"/>
                    <a:pt x="107" y="166"/>
                    <a:pt x="90" y="186"/>
                  </a:cubicBezTo>
                  <a:cubicBezTo>
                    <a:pt x="91" y="187"/>
                    <a:pt x="92" y="187"/>
                    <a:pt x="93" y="188"/>
                  </a:cubicBezTo>
                  <a:cubicBezTo>
                    <a:pt x="114" y="164"/>
                    <a:pt x="135" y="140"/>
                    <a:pt x="152" y="112"/>
                  </a:cubicBezTo>
                  <a:cubicBezTo>
                    <a:pt x="153" y="111"/>
                    <a:pt x="150" y="108"/>
                    <a:pt x="149" y="110"/>
                  </a:cubicBezTo>
                  <a:cubicBezTo>
                    <a:pt x="131" y="128"/>
                    <a:pt x="119" y="150"/>
                    <a:pt x="104" y="170"/>
                  </a:cubicBezTo>
                  <a:cubicBezTo>
                    <a:pt x="87" y="194"/>
                    <a:pt x="66" y="215"/>
                    <a:pt x="44" y="235"/>
                  </a:cubicBezTo>
                  <a:cubicBezTo>
                    <a:pt x="42" y="236"/>
                    <a:pt x="45" y="239"/>
                    <a:pt x="47" y="237"/>
                  </a:cubicBezTo>
                  <a:cubicBezTo>
                    <a:pt x="63" y="224"/>
                    <a:pt x="80" y="211"/>
                    <a:pt x="94" y="195"/>
                  </a:cubicBezTo>
                  <a:cubicBezTo>
                    <a:pt x="95" y="193"/>
                    <a:pt x="93" y="190"/>
                    <a:pt x="91" y="192"/>
                  </a:cubicBezTo>
                  <a:cubicBezTo>
                    <a:pt x="71" y="211"/>
                    <a:pt x="50" y="231"/>
                    <a:pt x="25" y="245"/>
                  </a:cubicBezTo>
                  <a:cubicBezTo>
                    <a:pt x="26" y="246"/>
                    <a:pt x="27" y="247"/>
                    <a:pt x="28" y="248"/>
                  </a:cubicBezTo>
                  <a:cubicBezTo>
                    <a:pt x="37" y="237"/>
                    <a:pt x="48" y="230"/>
                    <a:pt x="59" y="221"/>
                  </a:cubicBezTo>
                  <a:cubicBezTo>
                    <a:pt x="71" y="211"/>
                    <a:pt x="82" y="198"/>
                    <a:pt x="92" y="185"/>
                  </a:cubicBezTo>
                  <a:cubicBezTo>
                    <a:pt x="94" y="183"/>
                    <a:pt x="91" y="181"/>
                    <a:pt x="89" y="183"/>
                  </a:cubicBezTo>
                  <a:cubicBezTo>
                    <a:pt x="67" y="201"/>
                    <a:pt x="48" y="223"/>
                    <a:pt x="22" y="237"/>
                  </a:cubicBezTo>
                  <a:cubicBezTo>
                    <a:pt x="23" y="238"/>
                    <a:pt x="24" y="239"/>
                    <a:pt x="25" y="240"/>
                  </a:cubicBezTo>
                  <a:cubicBezTo>
                    <a:pt x="34" y="229"/>
                    <a:pt x="47" y="222"/>
                    <a:pt x="58" y="212"/>
                  </a:cubicBezTo>
                  <a:cubicBezTo>
                    <a:pt x="69" y="201"/>
                    <a:pt x="80" y="190"/>
                    <a:pt x="90" y="178"/>
                  </a:cubicBezTo>
                  <a:cubicBezTo>
                    <a:pt x="91" y="176"/>
                    <a:pt x="89" y="173"/>
                    <a:pt x="87" y="175"/>
                  </a:cubicBezTo>
                  <a:cubicBezTo>
                    <a:pt x="56" y="194"/>
                    <a:pt x="34" y="225"/>
                    <a:pt x="2" y="243"/>
                  </a:cubicBezTo>
                  <a:cubicBezTo>
                    <a:pt x="3" y="244"/>
                    <a:pt x="4" y="245"/>
                    <a:pt x="5" y="246"/>
                  </a:cubicBezTo>
                  <a:cubicBezTo>
                    <a:pt x="27" y="226"/>
                    <a:pt x="50" y="208"/>
                    <a:pt x="69" y="184"/>
                  </a:cubicBezTo>
                  <a:cubicBezTo>
                    <a:pt x="70" y="182"/>
                    <a:pt x="67" y="180"/>
                    <a:pt x="65" y="181"/>
                  </a:cubicBezTo>
                  <a:cubicBezTo>
                    <a:pt x="46" y="197"/>
                    <a:pt x="29" y="215"/>
                    <a:pt x="10" y="230"/>
                  </a:cubicBezTo>
                  <a:cubicBezTo>
                    <a:pt x="11" y="231"/>
                    <a:pt x="12" y="232"/>
                    <a:pt x="13" y="233"/>
                  </a:cubicBezTo>
                  <a:cubicBezTo>
                    <a:pt x="21" y="215"/>
                    <a:pt x="41" y="203"/>
                    <a:pt x="55" y="190"/>
                  </a:cubicBezTo>
                  <a:cubicBezTo>
                    <a:pt x="54" y="189"/>
                    <a:pt x="53" y="188"/>
                    <a:pt x="52" y="187"/>
                  </a:cubicBezTo>
                  <a:cubicBezTo>
                    <a:pt x="40" y="203"/>
                    <a:pt x="26" y="216"/>
                    <a:pt x="10" y="227"/>
                  </a:cubicBezTo>
                  <a:cubicBezTo>
                    <a:pt x="11" y="228"/>
                    <a:pt x="12" y="229"/>
                    <a:pt x="13" y="230"/>
                  </a:cubicBezTo>
                  <a:cubicBezTo>
                    <a:pt x="21" y="218"/>
                    <a:pt x="31" y="208"/>
                    <a:pt x="42" y="197"/>
                  </a:cubicBezTo>
                  <a:cubicBezTo>
                    <a:pt x="44" y="195"/>
                    <a:pt x="41" y="193"/>
                    <a:pt x="39" y="194"/>
                  </a:cubicBezTo>
                  <a:cubicBezTo>
                    <a:pt x="28" y="203"/>
                    <a:pt x="12" y="209"/>
                    <a:pt x="7" y="223"/>
                  </a:cubicBezTo>
                  <a:cubicBezTo>
                    <a:pt x="7" y="226"/>
                    <a:pt x="10" y="227"/>
                    <a:pt x="11" y="224"/>
                  </a:cubicBezTo>
                  <a:cubicBezTo>
                    <a:pt x="16" y="211"/>
                    <a:pt x="32" y="205"/>
                    <a:pt x="42" y="197"/>
                  </a:cubicBezTo>
                  <a:cubicBezTo>
                    <a:pt x="41" y="196"/>
                    <a:pt x="40" y="195"/>
                    <a:pt x="39" y="194"/>
                  </a:cubicBezTo>
                  <a:cubicBezTo>
                    <a:pt x="28" y="205"/>
                    <a:pt x="17" y="215"/>
                    <a:pt x="9" y="228"/>
                  </a:cubicBezTo>
                  <a:cubicBezTo>
                    <a:pt x="8" y="229"/>
                    <a:pt x="10" y="232"/>
                    <a:pt x="12" y="231"/>
                  </a:cubicBezTo>
                  <a:cubicBezTo>
                    <a:pt x="28" y="219"/>
                    <a:pt x="43" y="206"/>
                    <a:pt x="55" y="190"/>
                  </a:cubicBezTo>
                  <a:cubicBezTo>
                    <a:pt x="57" y="188"/>
                    <a:pt x="54" y="185"/>
                    <a:pt x="52" y="187"/>
                  </a:cubicBezTo>
                  <a:cubicBezTo>
                    <a:pt x="37" y="200"/>
                    <a:pt x="18" y="212"/>
                    <a:pt x="10" y="231"/>
                  </a:cubicBezTo>
                  <a:cubicBezTo>
                    <a:pt x="9" y="233"/>
                    <a:pt x="11" y="235"/>
                    <a:pt x="13" y="233"/>
                  </a:cubicBezTo>
                  <a:cubicBezTo>
                    <a:pt x="32" y="218"/>
                    <a:pt x="49" y="200"/>
                    <a:pt x="68" y="184"/>
                  </a:cubicBezTo>
                  <a:cubicBezTo>
                    <a:pt x="67" y="183"/>
                    <a:pt x="66" y="183"/>
                    <a:pt x="65" y="182"/>
                  </a:cubicBezTo>
                  <a:cubicBezTo>
                    <a:pt x="47" y="205"/>
                    <a:pt x="24" y="223"/>
                    <a:pt x="2" y="243"/>
                  </a:cubicBezTo>
                  <a:cubicBezTo>
                    <a:pt x="0" y="245"/>
                    <a:pt x="3" y="248"/>
                    <a:pt x="4" y="247"/>
                  </a:cubicBezTo>
                  <a:cubicBezTo>
                    <a:pt x="36" y="228"/>
                    <a:pt x="58" y="198"/>
                    <a:pt x="89" y="178"/>
                  </a:cubicBezTo>
                  <a:cubicBezTo>
                    <a:pt x="88" y="177"/>
                    <a:pt x="88" y="176"/>
                    <a:pt x="87" y="175"/>
                  </a:cubicBezTo>
                  <a:cubicBezTo>
                    <a:pt x="77" y="187"/>
                    <a:pt x="66" y="198"/>
                    <a:pt x="55" y="209"/>
                  </a:cubicBezTo>
                  <a:cubicBezTo>
                    <a:pt x="45" y="219"/>
                    <a:pt x="32" y="226"/>
                    <a:pt x="22" y="237"/>
                  </a:cubicBezTo>
                  <a:cubicBezTo>
                    <a:pt x="21" y="239"/>
                    <a:pt x="22" y="242"/>
                    <a:pt x="24" y="241"/>
                  </a:cubicBezTo>
                  <a:cubicBezTo>
                    <a:pt x="50" y="226"/>
                    <a:pt x="70" y="204"/>
                    <a:pt x="92" y="185"/>
                  </a:cubicBezTo>
                  <a:cubicBezTo>
                    <a:pt x="91" y="184"/>
                    <a:pt x="90" y="183"/>
                    <a:pt x="89" y="183"/>
                  </a:cubicBezTo>
                  <a:cubicBezTo>
                    <a:pt x="79" y="194"/>
                    <a:pt x="70" y="206"/>
                    <a:pt x="58" y="216"/>
                  </a:cubicBezTo>
                  <a:cubicBezTo>
                    <a:pt x="47" y="226"/>
                    <a:pt x="35" y="234"/>
                    <a:pt x="25" y="245"/>
                  </a:cubicBezTo>
                  <a:cubicBezTo>
                    <a:pt x="24" y="247"/>
                    <a:pt x="25" y="249"/>
                    <a:pt x="27" y="248"/>
                  </a:cubicBezTo>
                  <a:cubicBezTo>
                    <a:pt x="53" y="234"/>
                    <a:pt x="73" y="214"/>
                    <a:pt x="94" y="195"/>
                  </a:cubicBezTo>
                  <a:cubicBezTo>
                    <a:pt x="93" y="194"/>
                    <a:pt x="92" y="193"/>
                    <a:pt x="91" y="192"/>
                  </a:cubicBezTo>
                  <a:cubicBezTo>
                    <a:pt x="77" y="208"/>
                    <a:pt x="61" y="221"/>
                    <a:pt x="44" y="235"/>
                  </a:cubicBezTo>
                  <a:cubicBezTo>
                    <a:pt x="45" y="236"/>
                    <a:pt x="46" y="236"/>
                    <a:pt x="47" y="237"/>
                  </a:cubicBezTo>
                  <a:cubicBezTo>
                    <a:pt x="67" y="219"/>
                    <a:pt x="86" y="200"/>
                    <a:pt x="103" y="178"/>
                  </a:cubicBezTo>
                  <a:cubicBezTo>
                    <a:pt x="120" y="156"/>
                    <a:pt x="133" y="132"/>
                    <a:pt x="152" y="113"/>
                  </a:cubicBezTo>
                  <a:cubicBezTo>
                    <a:pt x="151" y="112"/>
                    <a:pt x="150" y="111"/>
                    <a:pt x="149" y="110"/>
                  </a:cubicBezTo>
                  <a:cubicBezTo>
                    <a:pt x="131" y="137"/>
                    <a:pt x="111" y="161"/>
                    <a:pt x="90" y="186"/>
                  </a:cubicBezTo>
                  <a:cubicBezTo>
                    <a:pt x="89" y="188"/>
                    <a:pt x="92" y="190"/>
                    <a:pt x="93" y="188"/>
                  </a:cubicBezTo>
                  <a:cubicBezTo>
                    <a:pt x="109" y="170"/>
                    <a:pt x="125" y="151"/>
                    <a:pt x="141" y="132"/>
                  </a:cubicBezTo>
                  <a:cubicBezTo>
                    <a:pt x="154" y="116"/>
                    <a:pt x="165" y="98"/>
                    <a:pt x="182" y="84"/>
                  </a:cubicBezTo>
                  <a:cubicBezTo>
                    <a:pt x="181" y="84"/>
                    <a:pt x="180" y="83"/>
                    <a:pt x="179" y="82"/>
                  </a:cubicBezTo>
                  <a:cubicBezTo>
                    <a:pt x="173" y="97"/>
                    <a:pt x="162" y="109"/>
                    <a:pt x="151" y="121"/>
                  </a:cubicBezTo>
                  <a:cubicBezTo>
                    <a:pt x="142" y="130"/>
                    <a:pt x="131" y="138"/>
                    <a:pt x="126" y="150"/>
                  </a:cubicBezTo>
                  <a:cubicBezTo>
                    <a:pt x="126" y="152"/>
                    <a:pt x="128" y="153"/>
                    <a:pt x="130" y="152"/>
                  </a:cubicBezTo>
                  <a:cubicBezTo>
                    <a:pt x="149" y="132"/>
                    <a:pt x="169" y="112"/>
                    <a:pt x="184" y="90"/>
                  </a:cubicBezTo>
                  <a:cubicBezTo>
                    <a:pt x="186" y="88"/>
                    <a:pt x="183" y="86"/>
                    <a:pt x="181" y="87"/>
                  </a:cubicBezTo>
                  <a:cubicBezTo>
                    <a:pt x="165" y="104"/>
                    <a:pt x="149" y="121"/>
                    <a:pt x="136" y="140"/>
                  </a:cubicBezTo>
                  <a:cubicBezTo>
                    <a:pt x="135" y="142"/>
                    <a:pt x="137" y="144"/>
                    <a:pt x="138" y="143"/>
                  </a:cubicBezTo>
                  <a:cubicBezTo>
                    <a:pt x="156" y="130"/>
                    <a:pt x="174" y="115"/>
                    <a:pt x="183" y="95"/>
                  </a:cubicBezTo>
                  <a:cubicBezTo>
                    <a:pt x="183" y="93"/>
                    <a:pt x="181" y="91"/>
                    <a:pt x="180" y="93"/>
                  </a:cubicBezTo>
                  <a:cubicBezTo>
                    <a:pt x="174" y="97"/>
                    <a:pt x="131" y="130"/>
                    <a:pt x="147" y="137"/>
                  </a:cubicBezTo>
                  <a:cubicBezTo>
                    <a:pt x="156" y="141"/>
                    <a:pt x="169" y="128"/>
                    <a:pt x="174" y="122"/>
                  </a:cubicBezTo>
                  <a:cubicBezTo>
                    <a:pt x="184" y="113"/>
                    <a:pt x="193" y="103"/>
                    <a:pt x="201" y="93"/>
                  </a:cubicBezTo>
                  <a:cubicBezTo>
                    <a:pt x="202" y="91"/>
                    <a:pt x="199" y="89"/>
                    <a:pt x="198" y="90"/>
                  </a:cubicBezTo>
                  <a:cubicBezTo>
                    <a:pt x="186" y="104"/>
                    <a:pt x="169" y="114"/>
                    <a:pt x="163" y="132"/>
                  </a:cubicBezTo>
                  <a:cubicBezTo>
                    <a:pt x="163" y="133"/>
                    <a:pt x="165" y="135"/>
                    <a:pt x="166" y="134"/>
                  </a:cubicBezTo>
                  <a:cubicBezTo>
                    <a:pt x="181" y="126"/>
                    <a:pt x="189" y="110"/>
                    <a:pt x="201" y="98"/>
                  </a:cubicBezTo>
                  <a:cubicBezTo>
                    <a:pt x="200" y="97"/>
                    <a:pt x="199" y="96"/>
                    <a:pt x="198" y="95"/>
                  </a:cubicBezTo>
                  <a:cubicBezTo>
                    <a:pt x="185" y="111"/>
                    <a:pt x="162" y="116"/>
                    <a:pt x="153" y="136"/>
                  </a:cubicBezTo>
                  <a:cubicBezTo>
                    <a:pt x="152" y="137"/>
                    <a:pt x="154" y="139"/>
                    <a:pt x="155" y="138"/>
                  </a:cubicBezTo>
                  <a:cubicBezTo>
                    <a:pt x="173" y="129"/>
                    <a:pt x="196" y="111"/>
                    <a:pt x="202" y="91"/>
                  </a:cubicBezTo>
                  <a:cubicBezTo>
                    <a:pt x="203" y="89"/>
                    <a:pt x="201" y="88"/>
                    <a:pt x="199" y="89"/>
                  </a:cubicBezTo>
                  <a:cubicBezTo>
                    <a:pt x="187" y="95"/>
                    <a:pt x="178" y="104"/>
                    <a:pt x="167" y="113"/>
                  </a:cubicBezTo>
                  <a:cubicBezTo>
                    <a:pt x="156" y="122"/>
                    <a:pt x="142" y="130"/>
                    <a:pt x="132" y="142"/>
                  </a:cubicBezTo>
                  <a:cubicBezTo>
                    <a:pt x="131" y="143"/>
                    <a:pt x="133" y="146"/>
                    <a:pt x="135" y="145"/>
                  </a:cubicBezTo>
                  <a:cubicBezTo>
                    <a:pt x="163" y="127"/>
                    <a:pt x="194" y="105"/>
                    <a:pt x="209" y="74"/>
                  </a:cubicBezTo>
                  <a:cubicBezTo>
                    <a:pt x="210" y="73"/>
                    <a:pt x="209" y="71"/>
                    <a:pt x="207" y="72"/>
                  </a:cubicBezTo>
                  <a:cubicBezTo>
                    <a:pt x="191" y="82"/>
                    <a:pt x="178" y="96"/>
                    <a:pt x="167" y="111"/>
                  </a:cubicBezTo>
                  <a:cubicBezTo>
                    <a:pt x="166" y="113"/>
                    <a:pt x="168" y="114"/>
                    <a:pt x="170" y="114"/>
                  </a:cubicBezTo>
                  <a:cubicBezTo>
                    <a:pt x="183" y="107"/>
                    <a:pt x="195" y="95"/>
                    <a:pt x="204" y="83"/>
                  </a:cubicBezTo>
                  <a:cubicBezTo>
                    <a:pt x="212" y="74"/>
                    <a:pt x="222" y="62"/>
                    <a:pt x="220" y="49"/>
                  </a:cubicBezTo>
                  <a:cubicBezTo>
                    <a:pt x="220" y="48"/>
                    <a:pt x="218" y="48"/>
                    <a:pt x="217" y="48"/>
                  </a:cubicBezTo>
                  <a:cubicBezTo>
                    <a:pt x="204" y="57"/>
                    <a:pt x="193" y="70"/>
                    <a:pt x="185" y="84"/>
                  </a:cubicBezTo>
                  <a:cubicBezTo>
                    <a:pt x="184" y="86"/>
                    <a:pt x="187" y="88"/>
                    <a:pt x="189" y="86"/>
                  </a:cubicBezTo>
                  <a:cubicBezTo>
                    <a:pt x="201" y="74"/>
                    <a:pt x="213" y="61"/>
                    <a:pt x="220" y="44"/>
                  </a:cubicBezTo>
                  <a:cubicBezTo>
                    <a:pt x="221" y="42"/>
                    <a:pt x="218" y="41"/>
                    <a:pt x="216" y="42"/>
                  </a:cubicBezTo>
                  <a:cubicBezTo>
                    <a:pt x="203" y="54"/>
                    <a:pt x="193" y="68"/>
                    <a:pt x="180" y="80"/>
                  </a:cubicBezTo>
                  <a:cubicBezTo>
                    <a:pt x="181" y="81"/>
                    <a:pt x="182" y="82"/>
                    <a:pt x="183" y="83"/>
                  </a:cubicBezTo>
                  <a:cubicBezTo>
                    <a:pt x="193" y="70"/>
                    <a:pt x="206" y="57"/>
                    <a:pt x="211" y="40"/>
                  </a:cubicBezTo>
                  <a:cubicBezTo>
                    <a:pt x="212" y="38"/>
                    <a:pt x="210" y="37"/>
                    <a:pt x="208" y="38"/>
                  </a:cubicBezTo>
                  <a:cubicBezTo>
                    <a:pt x="192" y="48"/>
                    <a:pt x="177" y="65"/>
                    <a:pt x="168" y="83"/>
                  </a:cubicBezTo>
                  <a:cubicBezTo>
                    <a:pt x="168" y="85"/>
                    <a:pt x="169" y="86"/>
                    <a:pt x="171" y="86"/>
                  </a:cubicBezTo>
                  <a:cubicBezTo>
                    <a:pt x="180" y="84"/>
                    <a:pt x="187" y="74"/>
                    <a:pt x="192" y="67"/>
                  </a:cubicBezTo>
                  <a:cubicBezTo>
                    <a:pt x="199" y="58"/>
                    <a:pt x="207" y="46"/>
                    <a:pt x="209" y="35"/>
                  </a:cubicBezTo>
                  <a:cubicBezTo>
                    <a:pt x="209" y="33"/>
                    <a:pt x="209" y="32"/>
                    <a:pt x="207" y="32"/>
                  </a:cubicBezTo>
                  <a:cubicBezTo>
                    <a:pt x="194" y="32"/>
                    <a:pt x="182" y="40"/>
                    <a:pt x="171" y="47"/>
                  </a:cubicBezTo>
                  <a:cubicBezTo>
                    <a:pt x="160" y="55"/>
                    <a:pt x="149" y="65"/>
                    <a:pt x="142" y="77"/>
                  </a:cubicBezTo>
                  <a:cubicBezTo>
                    <a:pt x="141" y="79"/>
                    <a:pt x="143" y="81"/>
                    <a:pt x="144" y="80"/>
                  </a:cubicBezTo>
                  <a:cubicBezTo>
                    <a:pt x="159" y="70"/>
                    <a:pt x="170" y="51"/>
                    <a:pt x="187" y="46"/>
                  </a:cubicBezTo>
                  <a:cubicBezTo>
                    <a:pt x="187" y="44"/>
                    <a:pt x="186" y="43"/>
                    <a:pt x="186" y="42"/>
                  </a:cubicBezTo>
                  <a:cubicBezTo>
                    <a:pt x="173" y="54"/>
                    <a:pt x="152" y="65"/>
                    <a:pt x="148" y="83"/>
                  </a:cubicBezTo>
                  <a:cubicBezTo>
                    <a:pt x="148" y="85"/>
                    <a:pt x="149" y="86"/>
                    <a:pt x="150" y="86"/>
                  </a:cubicBezTo>
                  <a:cubicBezTo>
                    <a:pt x="172" y="83"/>
                    <a:pt x="195" y="64"/>
                    <a:pt x="206" y="45"/>
                  </a:cubicBezTo>
                  <a:cubicBezTo>
                    <a:pt x="207" y="43"/>
                    <a:pt x="204" y="41"/>
                    <a:pt x="203" y="42"/>
                  </a:cubicBezTo>
                  <a:cubicBezTo>
                    <a:pt x="191" y="52"/>
                    <a:pt x="181" y="63"/>
                    <a:pt x="170" y="72"/>
                  </a:cubicBezTo>
                  <a:cubicBezTo>
                    <a:pt x="162" y="78"/>
                    <a:pt x="153" y="83"/>
                    <a:pt x="149" y="93"/>
                  </a:cubicBezTo>
                  <a:cubicBezTo>
                    <a:pt x="149" y="94"/>
                    <a:pt x="151" y="96"/>
                    <a:pt x="152" y="95"/>
                  </a:cubicBezTo>
                  <a:cubicBezTo>
                    <a:pt x="167" y="86"/>
                    <a:pt x="182" y="75"/>
                    <a:pt x="190" y="59"/>
                  </a:cubicBezTo>
                  <a:cubicBezTo>
                    <a:pt x="191" y="58"/>
                    <a:pt x="189" y="56"/>
                    <a:pt x="187" y="57"/>
                  </a:cubicBezTo>
                  <a:cubicBezTo>
                    <a:pt x="169" y="66"/>
                    <a:pt x="151" y="77"/>
                    <a:pt x="139" y="94"/>
                  </a:cubicBezTo>
                  <a:cubicBezTo>
                    <a:pt x="138" y="95"/>
                    <a:pt x="140" y="98"/>
                    <a:pt x="142" y="96"/>
                  </a:cubicBezTo>
                  <a:cubicBezTo>
                    <a:pt x="156" y="86"/>
                    <a:pt x="171" y="75"/>
                    <a:pt x="180" y="59"/>
                  </a:cubicBezTo>
                  <a:cubicBezTo>
                    <a:pt x="181" y="57"/>
                    <a:pt x="179" y="55"/>
                    <a:pt x="177" y="56"/>
                  </a:cubicBezTo>
                  <a:cubicBezTo>
                    <a:pt x="155" y="67"/>
                    <a:pt x="133" y="80"/>
                    <a:pt x="115" y="98"/>
                  </a:cubicBezTo>
                  <a:cubicBezTo>
                    <a:pt x="113" y="99"/>
                    <a:pt x="115" y="102"/>
                    <a:pt x="117" y="101"/>
                  </a:cubicBezTo>
                  <a:cubicBezTo>
                    <a:pt x="135" y="90"/>
                    <a:pt x="166" y="73"/>
                    <a:pt x="167" y="50"/>
                  </a:cubicBezTo>
                  <a:cubicBezTo>
                    <a:pt x="167" y="48"/>
                    <a:pt x="165" y="48"/>
                    <a:pt x="164" y="48"/>
                  </a:cubicBezTo>
                  <a:cubicBezTo>
                    <a:pt x="151" y="51"/>
                    <a:pt x="140" y="62"/>
                    <a:pt x="130" y="70"/>
                  </a:cubicBezTo>
                  <a:cubicBezTo>
                    <a:pt x="123" y="76"/>
                    <a:pt x="117" y="81"/>
                    <a:pt x="109" y="85"/>
                  </a:cubicBezTo>
                  <a:cubicBezTo>
                    <a:pt x="104" y="88"/>
                    <a:pt x="100" y="92"/>
                    <a:pt x="98" y="97"/>
                  </a:cubicBezTo>
                  <a:cubicBezTo>
                    <a:pt x="98" y="99"/>
                    <a:pt x="100" y="100"/>
                    <a:pt x="101" y="99"/>
                  </a:cubicBezTo>
                  <a:cubicBezTo>
                    <a:pt x="113" y="92"/>
                    <a:pt x="119" y="78"/>
                    <a:pt x="126" y="67"/>
                  </a:cubicBezTo>
                  <a:cubicBezTo>
                    <a:pt x="127" y="65"/>
                    <a:pt x="125" y="63"/>
                    <a:pt x="123" y="65"/>
                  </a:cubicBezTo>
                  <a:cubicBezTo>
                    <a:pt x="117" y="71"/>
                    <a:pt x="111" y="76"/>
                    <a:pt x="107" y="84"/>
                  </a:cubicBezTo>
                  <a:cubicBezTo>
                    <a:pt x="106" y="86"/>
                    <a:pt x="109" y="88"/>
                    <a:pt x="110" y="86"/>
                  </a:cubicBezTo>
                  <a:cubicBezTo>
                    <a:pt x="121" y="77"/>
                    <a:pt x="131" y="68"/>
                    <a:pt x="140" y="57"/>
                  </a:cubicBezTo>
                  <a:cubicBezTo>
                    <a:pt x="142" y="55"/>
                    <a:pt x="139" y="52"/>
                    <a:pt x="137" y="54"/>
                  </a:cubicBezTo>
                  <a:cubicBezTo>
                    <a:pt x="124" y="68"/>
                    <a:pt x="112" y="81"/>
                    <a:pt x="100" y="95"/>
                  </a:cubicBezTo>
                  <a:cubicBezTo>
                    <a:pt x="99" y="97"/>
                    <a:pt x="101" y="99"/>
                    <a:pt x="103" y="98"/>
                  </a:cubicBezTo>
                  <a:cubicBezTo>
                    <a:pt x="119" y="91"/>
                    <a:pt x="132" y="77"/>
                    <a:pt x="142" y="63"/>
                  </a:cubicBezTo>
                  <a:cubicBezTo>
                    <a:pt x="144" y="61"/>
                    <a:pt x="141" y="59"/>
                    <a:pt x="139" y="60"/>
                  </a:cubicBezTo>
                  <a:cubicBezTo>
                    <a:pt x="123" y="75"/>
                    <a:pt x="100" y="85"/>
                    <a:pt x="90" y="105"/>
                  </a:cubicBezTo>
                  <a:cubicBezTo>
                    <a:pt x="89" y="106"/>
                    <a:pt x="91" y="109"/>
                    <a:pt x="92" y="108"/>
                  </a:cubicBezTo>
                  <a:cubicBezTo>
                    <a:pt x="118" y="99"/>
                    <a:pt x="135" y="77"/>
                    <a:pt x="156" y="60"/>
                  </a:cubicBezTo>
                  <a:cubicBezTo>
                    <a:pt x="155" y="59"/>
                    <a:pt x="154" y="58"/>
                    <a:pt x="153" y="57"/>
                  </a:cubicBezTo>
                  <a:cubicBezTo>
                    <a:pt x="145" y="68"/>
                    <a:pt x="135" y="77"/>
                    <a:pt x="124" y="85"/>
                  </a:cubicBezTo>
                  <a:cubicBezTo>
                    <a:pt x="115" y="91"/>
                    <a:pt x="104" y="96"/>
                    <a:pt x="97" y="104"/>
                  </a:cubicBezTo>
                  <a:cubicBezTo>
                    <a:pt x="95" y="106"/>
                    <a:pt x="97" y="108"/>
                    <a:pt x="99" y="107"/>
                  </a:cubicBezTo>
                  <a:cubicBezTo>
                    <a:pt x="128" y="94"/>
                    <a:pt x="151" y="72"/>
                    <a:pt x="178" y="57"/>
                  </a:cubicBezTo>
                  <a:cubicBezTo>
                    <a:pt x="177" y="56"/>
                    <a:pt x="177" y="55"/>
                    <a:pt x="176" y="54"/>
                  </a:cubicBezTo>
                  <a:cubicBezTo>
                    <a:pt x="158" y="72"/>
                    <a:pt x="132" y="97"/>
                    <a:pt x="105" y="96"/>
                  </a:cubicBezTo>
                  <a:cubicBezTo>
                    <a:pt x="105" y="98"/>
                    <a:pt x="105" y="99"/>
                    <a:pt x="105" y="100"/>
                  </a:cubicBezTo>
                  <a:cubicBezTo>
                    <a:pt x="133" y="94"/>
                    <a:pt x="158" y="80"/>
                    <a:pt x="185" y="73"/>
                  </a:cubicBezTo>
                  <a:cubicBezTo>
                    <a:pt x="184" y="72"/>
                    <a:pt x="184" y="71"/>
                    <a:pt x="183" y="70"/>
                  </a:cubicBezTo>
                  <a:cubicBezTo>
                    <a:pt x="165" y="90"/>
                    <a:pt x="136" y="83"/>
                    <a:pt x="113" y="94"/>
                  </a:cubicBezTo>
                  <a:cubicBezTo>
                    <a:pt x="111" y="95"/>
                    <a:pt x="113" y="98"/>
                    <a:pt x="114" y="98"/>
                  </a:cubicBezTo>
                  <a:cubicBezTo>
                    <a:pt x="149" y="100"/>
                    <a:pt x="188" y="91"/>
                    <a:pt x="216" y="72"/>
                  </a:cubicBezTo>
                  <a:cubicBezTo>
                    <a:pt x="218" y="71"/>
                    <a:pt x="217" y="68"/>
                    <a:pt x="215" y="69"/>
                  </a:cubicBezTo>
                  <a:cubicBezTo>
                    <a:pt x="195" y="73"/>
                    <a:pt x="178" y="85"/>
                    <a:pt x="157" y="85"/>
                  </a:cubicBezTo>
                  <a:cubicBezTo>
                    <a:pt x="154" y="85"/>
                    <a:pt x="154" y="89"/>
                    <a:pt x="157" y="89"/>
                  </a:cubicBezTo>
                  <a:cubicBezTo>
                    <a:pt x="172" y="90"/>
                    <a:pt x="186" y="88"/>
                    <a:pt x="200" y="86"/>
                  </a:cubicBezTo>
                  <a:cubicBezTo>
                    <a:pt x="215" y="83"/>
                    <a:pt x="229" y="75"/>
                    <a:pt x="244" y="78"/>
                  </a:cubicBezTo>
                  <a:cubicBezTo>
                    <a:pt x="244" y="77"/>
                    <a:pt x="244" y="76"/>
                    <a:pt x="244" y="75"/>
                  </a:cubicBezTo>
                  <a:cubicBezTo>
                    <a:pt x="230" y="83"/>
                    <a:pt x="213" y="83"/>
                    <a:pt x="197" y="85"/>
                  </a:cubicBezTo>
                  <a:cubicBezTo>
                    <a:pt x="184" y="87"/>
                    <a:pt x="168" y="86"/>
                    <a:pt x="157" y="94"/>
                  </a:cubicBezTo>
                  <a:cubicBezTo>
                    <a:pt x="156" y="95"/>
                    <a:pt x="156" y="97"/>
                    <a:pt x="157" y="97"/>
                  </a:cubicBezTo>
                  <a:cubicBezTo>
                    <a:pt x="168" y="103"/>
                    <a:pt x="181" y="102"/>
                    <a:pt x="193" y="101"/>
                  </a:cubicBezTo>
                  <a:cubicBezTo>
                    <a:pt x="206" y="99"/>
                    <a:pt x="220" y="95"/>
                    <a:pt x="232" y="88"/>
                  </a:cubicBezTo>
                  <a:cubicBezTo>
                    <a:pt x="233" y="87"/>
                    <a:pt x="233" y="84"/>
                    <a:pt x="231" y="84"/>
                  </a:cubicBezTo>
                  <a:cubicBezTo>
                    <a:pt x="208" y="87"/>
                    <a:pt x="186" y="89"/>
                    <a:pt x="163" y="91"/>
                  </a:cubicBezTo>
                  <a:cubicBezTo>
                    <a:pt x="160" y="92"/>
                    <a:pt x="160" y="95"/>
                    <a:pt x="163" y="95"/>
                  </a:cubicBezTo>
                  <a:cubicBezTo>
                    <a:pt x="186" y="95"/>
                    <a:pt x="210" y="95"/>
                    <a:pt x="232" y="89"/>
                  </a:cubicBezTo>
                  <a:cubicBezTo>
                    <a:pt x="235" y="88"/>
                    <a:pt x="234" y="85"/>
                    <a:pt x="232" y="85"/>
                  </a:cubicBezTo>
                  <a:cubicBezTo>
                    <a:pt x="208" y="83"/>
                    <a:pt x="185" y="84"/>
                    <a:pt x="162" y="83"/>
                  </a:cubicBezTo>
                  <a:cubicBezTo>
                    <a:pt x="162" y="85"/>
                    <a:pt x="162" y="86"/>
                    <a:pt x="162" y="87"/>
                  </a:cubicBezTo>
                  <a:cubicBezTo>
                    <a:pt x="184" y="86"/>
                    <a:pt x="207" y="83"/>
                    <a:pt x="229" y="76"/>
                  </a:cubicBezTo>
                  <a:cubicBezTo>
                    <a:pt x="231" y="76"/>
                    <a:pt x="230" y="72"/>
                    <a:pt x="228" y="72"/>
                  </a:cubicBezTo>
                  <a:cubicBezTo>
                    <a:pt x="207" y="72"/>
                    <a:pt x="185" y="78"/>
                    <a:pt x="164" y="74"/>
                  </a:cubicBezTo>
                  <a:cubicBezTo>
                    <a:pt x="164" y="75"/>
                    <a:pt x="163" y="76"/>
                    <a:pt x="163" y="78"/>
                  </a:cubicBezTo>
                  <a:cubicBezTo>
                    <a:pt x="185" y="79"/>
                    <a:pt x="206" y="79"/>
                    <a:pt x="227" y="76"/>
                  </a:cubicBezTo>
                  <a:cubicBezTo>
                    <a:pt x="230" y="76"/>
                    <a:pt x="230" y="73"/>
                    <a:pt x="228" y="72"/>
                  </a:cubicBezTo>
                  <a:cubicBezTo>
                    <a:pt x="203" y="66"/>
                    <a:pt x="177" y="63"/>
                    <a:pt x="151" y="66"/>
                  </a:cubicBezTo>
                  <a:cubicBezTo>
                    <a:pt x="149" y="67"/>
                    <a:pt x="149" y="70"/>
                    <a:pt x="151" y="70"/>
                  </a:cubicBezTo>
                  <a:cubicBezTo>
                    <a:pt x="176" y="73"/>
                    <a:pt x="201" y="64"/>
                    <a:pt x="226" y="67"/>
                  </a:cubicBezTo>
                  <a:cubicBezTo>
                    <a:pt x="226" y="66"/>
                    <a:pt x="226" y="64"/>
                    <a:pt x="226" y="63"/>
                  </a:cubicBezTo>
                  <a:cubicBezTo>
                    <a:pt x="200" y="66"/>
                    <a:pt x="174" y="58"/>
                    <a:pt x="149" y="63"/>
                  </a:cubicBezTo>
                  <a:cubicBezTo>
                    <a:pt x="146" y="64"/>
                    <a:pt x="147" y="67"/>
                    <a:pt x="149" y="67"/>
                  </a:cubicBezTo>
                  <a:cubicBezTo>
                    <a:pt x="172" y="70"/>
                    <a:pt x="198" y="71"/>
                    <a:pt x="220" y="63"/>
                  </a:cubicBezTo>
                  <a:cubicBezTo>
                    <a:pt x="221" y="62"/>
                    <a:pt x="222" y="60"/>
                    <a:pt x="220" y="59"/>
                  </a:cubicBezTo>
                  <a:cubicBezTo>
                    <a:pt x="196" y="55"/>
                    <a:pt x="172" y="63"/>
                    <a:pt x="149" y="56"/>
                  </a:cubicBezTo>
                  <a:cubicBezTo>
                    <a:pt x="149" y="57"/>
                    <a:pt x="149" y="59"/>
                    <a:pt x="149" y="60"/>
                  </a:cubicBezTo>
                  <a:cubicBezTo>
                    <a:pt x="175" y="56"/>
                    <a:pt x="202" y="62"/>
                    <a:pt x="227" y="52"/>
                  </a:cubicBezTo>
                  <a:cubicBezTo>
                    <a:pt x="229" y="51"/>
                    <a:pt x="228" y="48"/>
                    <a:pt x="226" y="48"/>
                  </a:cubicBezTo>
                  <a:cubicBezTo>
                    <a:pt x="203" y="43"/>
                    <a:pt x="179" y="46"/>
                    <a:pt x="155" y="49"/>
                  </a:cubicBezTo>
                  <a:cubicBezTo>
                    <a:pt x="152" y="49"/>
                    <a:pt x="152" y="53"/>
                    <a:pt x="155" y="53"/>
                  </a:cubicBezTo>
                  <a:cubicBezTo>
                    <a:pt x="175" y="55"/>
                    <a:pt x="196" y="55"/>
                    <a:pt x="216" y="48"/>
                  </a:cubicBezTo>
                  <a:cubicBezTo>
                    <a:pt x="217" y="47"/>
                    <a:pt x="218" y="44"/>
                    <a:pt x="216" y="44"/>
                  </a:cubicBezTo>
                  <a:cubicBezTo>
                    <a:pt x="200" y="41"/>
                    <a:pt x="184" y="42"/>
                    <a:pt x="170" y="37"/>
                  </a:cubicBezTo>
                  <a:cubicBezTo>
                    <a:pt x="170" y="38"/>
                    <a:pt x="170" y="39"/>
                    <a:pt x="170" y="40"/>
                  </a:cubicBezTo>
                  <a:cubicBezTo>
                    <a:pt x="183" y="36"/>
                    <a:pt x="198" y="31"/>
                    <a:pt x="213" y="33"/>
                  </a:cubicBezTo>
                  <a:cubicBezTo>
                    <a:pt x="213" y="32"/>
                    <a:pt x="213" y="31"/>
                    <a:pt x="213" y="30"/>
                  </a:cubicBezTo>
                  <a:cubicBezTo>
                    <a:pt x="197" y="34"/>
                    <a:pt x="163" y="29"/>
                    <a:pt x="157" y="48"/>
                  </a:cubicBezTo>
                  <a:cubicBezTo>
                    <a:pt x="157" y="50"/>
                    <a:pt x="157" y="51"/>
                    <a:pt x="158" y="51"/>
                  </a:cubicBezTo>
                  <a:cubicBezTo>
                    <a:pt x="177" y="57"/>
                    <a:pt x="203" y="52"/>
                    <a:pt x="221" y="44"/>
                  </a:cubicBezTo>
                  <a:cubicBezTo>
                    <a:pt x="222" y="43"/>
                    <a:pt x="222" y="40"/>
                    <a:pt x="220" y="40"/>
                  </a:cubicBezTo>
                  <a:cubicBezTo>
                    <a:pt x="207" y="41"/>
                    <a:pt x="195" y="44"/>
                    <a:pt x="182" y="46"/>
                  </a:cubicBezTo>
                  <a:cubicBezTo>
                    <a:pt x="171" y="47"/>
                    <a:pt x="159" y="47"/>
                    <a:pt x="148" y="49"/>
                  </a:cubicBezTo>
                  <a:cubicBezTo>
                    <a:pt x="145" y="49"/>
                    <a:pt x="146" y="52"/>
                    <a:pt x="148" y="53"/>
                  </a:cubicBezTo>
                  <a:cubicBezTo>
                    <a:pt x="163" y="53"/>
                    <a:pt x="177" y="51"/>
                    <a:pt x="191" y="48"/>
                  </a:cubicBezTo>
                  <a:cubicBezTo>
                    <a:pt x="199" y="47"/>
                    <a:pt x="209" y="47"/>
                    <a:pt x="216" y="41"/>
                  </a:cubicBezTo>
                  <a:cubicBezTo>
                    <a:pt x="217" y="40"/>
                    <a:pt x="216" y="37"/>
                    <a:pt x="215" y="37"/>
                  </a:cubicBezTo>
                  <a:cubicBezTo>
                    <a:pt x="197" y="38"/>
                    <a:pt x="179" y="46"/>
                    <a:pt x="161" y="44"/>
                  </a:cubicBezTo>
                  <a:cubicBezTo>
                    <a:pt x="161" y="45"/>
                    <a:pt x="161" y="47"/>
                    <a:pt x="161" y="48"/>
                  </a:cubicBezTo>
                  <a:cubicBezTo>
                    <a:pt x="179" y="43"/>
                    <a:pt x="202" y="43"/>
                    <a:pt x="215" y="28"/>
                  </a:cubicBezTo>
                  <a:cubicBezTo>
                    <a:pt x="216" y="26"/>
                    <a:pt x="215" y="23"/>
                    <a:pt x="213" y="24"/>
                  </a:cubicBezTo>
                  <a:cubicBezTo>
                    <a:pt x="197" y="31"/>
                    <a:pt x="181" y="38"/>
                    <a:pt x="165" y="44"/>
                  </a:cubicBezTo>
                  <a:cubicBezTo>
                    <a:pt x="163" y="45"/>
                    <a:pt x="164" y="48"/>
                    <a:pt x="166" y="48"/>
                  </a:cubicBezTo>
                  <a:cubicBezTo>
                    <a:pt x="182" y="44"/>
                    <a:pt x="202" y="39"/>
                    <a:pt x="212" y="25"/>
                  </a:cubicBezTo>
                  <a:cubicBezTo>
                    <a:pt x="213" y="24"/>
                    <a:pt x="212" y="22"/>
                    <a:pt x="210" y="22"/>
                  </a:cubicBezTo>
                  <a:cubicBezTo>
                    <a:pt x="199" y="22"/>
                    <a:pt x="187" y="27"/>
                    <a:pt x="176" y="31"/>
                  </a:cubicBezTo>
                  <a:cubicBezTo>
                    <a:pt x="168" y="34"/>
                    <a:pt x="156" y="39"/>
                    <a:pt x="153" y="48"/>
                  </a:cubicBezTo>
                  <a:cubicBezTo>
                    <a:pt x="152" y="50"/>
                    <a:pt x="154" y="51"/>
                    <a:pt x="155" y="51"/>
                  </a:cubicBezTo>
                  <a:cubicBezTo>
                    <a:pt x="168" y="48"/>
                    <a:pt x="191" y="37"/>
                    <a:pt x="194" y="23"/>
                  </a:cubicBezTo>
                  <a:cubicBezTo>
                    <a:pt x="194" y="21"/>
                    <a:pt x="193" y="21"/>
                    <a:pt x="192" y="20"/>
                  </a:cubicBezTo>
                  <a:cubicBezTo>
                    <a:pt x="183" y="17"/>
                    <a:pt x="177" y="25"/>
                    <a:pt x="168" y="25"/>
                  </a:cubicBezTo>
                  <a:cubicBezTo>
                    <a:pt x="169" y="26"/>
                    <a:pt x="170" y="27"/>
                    <a:pt x="170" y="28"/>
                  </a:cubicBezTo>
                  <a:cubicBezTo>
                    <a:pt x="173" y="17"/>
                    <a:pt x="190" y="18"/>
                    <a:pt x="198" y="19"/>
                  </a:cubicBezTo>
                  <a:cubicBezTo>
                    <a:pt x="198" y="18"/>
                    <a:pt x="198" y="17"/>
                    <a:pt x="198" y="16"/>
                  </a:cubicBezTo>
                  <a:cubicBezTo>
                    <a:pt x="182" y="29"/>
                    <a:pt x="165" y="43"/>
                    <a:pt x="146" y="52"/>
                  </a:cubicBezTo>
                  <a:cubicBezTo>
                    <a:pt x="146" y="53"/>
                    <a:pt x="147" y="54"/>
                    <a:pt x="148" y="55"/>
                  </a:cubicBezTo>
                  <a:cubicBezTo>
                    <a:pt x="164" y="43"/>
                    <a:pt x="186" y="40"/>
                    <a:pt x="199" y="23"/>
                  </a:cubicBezTo>
                  <a:cubicBezTo>
                    <a:pt x="201" y="21"/>
                    <a:pt x="199" y="18"/>
                    <a:pt x="197" y="20"/>
                  </a:cubicBezTo>
                  <a:cubicBezTo>
                    <a:pt x="178" y="34"/>
                    <a:pt x="159" y="47"/>
                    <a:pt x="138" y="56"/>
                  </a:cubicBezTo>
                  <a:cubicBezTo>
                    <a:pt x="138" y="57"/>
                    <a:pt x="139" y="58"/>
                    <a:pt x="139" y="59"/>
                  </a:cubicBezTo>
                  <a:cubicBezTo>
                    <a:pt x="157" y="51"/>
                    <a:pt x="176" y="41"/>
                    <a:pt x="188" y="25"/>
                  </a:cubicBezTo>
                  <a:cubicBezTo>
                    <a:pt x="189" y="23"/>
                    <a:pt x="187" y="22"/>
                    <a:pt x="185" y="22"/>
                  </a:cubicBezTo>
                  <a:cubicBezTo>
                    <a:pt x="166" y="32"/>
                    <a:pt x="150" y="45"/>
                    <a:pt x="133" y="58"/>
                  </a:cubicBezTo>
                  <a:cubicBezTo>
                    <a:pt x="133" y="59"/>
                    <a:pt x="134" y="60"/>
                    <a:pt x="135" y="61"/>
                  </a:cubicBezTo>
                  <a:cubicBezTo>
                    <a:pt x="146" y="52"/>
                    <a:pt x="159" y="42"/>
                    <a:pt x="164" y="28"/>
                  </a:cubicBezTo>
                  <a:cubicBezTo>
                    <a:pt x="165" y="26"/>
                    <a:pt x="162" y="24"/>
                    <a:pt x="161" y="26"/>
                  </a:cubicBezTo>
                  <a:cubicBezTo>
                    <a:pt x="147" y="38"/>
                    <a:pt x="134" y="51"/>
                    <a:pt x="120" y="64"/>
                  </a:cubicBezTo>
                  <a:cubicBezTo>
                    <a:pt x="119" y="66"/>
                    <a:pt x="121" y="68"/>
                    <a:pt x="123" y="67"/>
                  </a:cubicBezTo>
                  <a:cubicBezTo>
                    <a:pt x="133" y="58"/>
                    <a:pt x="139" y="46"/>
                    <a:pt x="151" y="40"/>
                  </a:cubicBezTo>
                  <a:cubicBezTo>
                    <a:pt x="150" y="39"/>
                    <a:pt x="149" y="38"/>
                    <a:pt x="148" y="37"/>
                  </a:cubicBezTo>
                  <a:cubicBezTo>
                    <a:pt x="146" y="41"/>
                    <a:pt x="144" y="43"/>
                    <a:pt x="141" y="46"/>
                  </a:cubicBezTo>
                  <a:cubicBezTo>
                    <a:pt x="142" y="47"/>
                    <a:pt x="142" y="48"/>
                    <a:pt x="143" y="49"/>
                  </a:cubicBezTo>
                  <a:cubicBezTo>
                    <a:pt x="153" y="38"/>
                    <a:pt x="164" y="30"/>
                    <a:pt x="178" y="25"/>
                  </a:cubicBezTo>
                  <a:cubicBezTo>
                    <a:pt x="177" y="24"/>
                    <a:pt x="176" y="23"/>
                    <a:pt x="175" y="22"/>
                  </a:cubicBezTo>
                  <a:cubicBezTo>
                    <a:pt x="169" y="32"/>
                    <a:pt x="157" y="43"/>
                    <a:pt x="145" y="45"/>
                  </a:cubicBezTo>
                  <a:cubicBezTo>
                    <a:pt x="145" y="46"/>
                    <a:pt x="146" y="47"/>
                    <a:pt x="146" y="48"/>
                  </a:cubicBezTo>
                  <a:cubicBezTo>
                    <a:pt x="160" y="31"/>
                    <a:pt x="184" y="27"/>
                    <a:pt x="195" y="8"/>
                  </a:cubicBezTo>
                  <a:cubicBezTo>
                    <a:pt x="196" y="6"/>
                    <a:pt x="194" y="4"/>
                    <a:pt x="192" y="5"/>
                  </a:cubicBezTo>
                  <a:cubicBezTo>
                    <a:pt x="184" y="11"/>
                    <a:pt x="178" y="18"/>
                    <a:pt x="169" y="22"/>
                  </a:cubicBezTo>
                  <a:cubicBezTo>
                    <a:pt x="170" y="23"/>
                    <a:pt x="171" y="24"/>
                    <a:pt x="171" y="25"/>
                  </a:cubicBezTo>
                  <a:cubicBezTo>
                    <a:pt x="179" y="19"/>
                    <a:pt x="188" y="14"/>
                    <a:pt x="198" y="10"/>
                  </a:cubicBezTo>
                  <a:cubicBezTo>
                    <a:pt x="198" y="9"/>
                    <a:pt x="197" y="8"/>
                    <a:pt x="196" y="7"/>
                  </a:cubicBezTo>
                  <a:cubicBezTo>
                    <a:pt x="190" y="15"/>
                    <a:pt x="179" y="24"/>
                    <a:pt x="168" y="22"/>
                  </a:cubicBezTo>
                  <a:cubicBezTo>
                    <a:pt x="168" y="24"/>
                    <a:pt x="169" y="25"/>
                    <a:pt x="169" y="26"/>
                  </a:cubicBezTo>
                  <a:cubicBezTo>
                    <a:pt x="180" y="21"/>
                    <a:pt x="191" y="16"/>
                    <a:pt x="203" y="12"/>
                  </a:cubicBezTo>
                  <a:cubicBezTo>
                    <a:pt x="202" y="10"/>
                    <a:pt x="201" y="9"/>
                    <a:pt x="201" y="8"/>
                  </a:cubicBezTo>
                  <a:cubicBezTo>
                    <a:pt x="194" y="17"/>
                    <a:pt x="183" y="22"/>
                    <a:pt x="175" y="30"/>
                  </a:cubicBezTo>
                  <a:cubicBezTo>
                    <a:pt x="173" y="31"/>
                    <a:pt x="175" y="34"/>
                    <a:pt x="177" y="33"/>
                  </a:cubicBezTo>
                  <a:cubicBezTo>
                    <a:pt x="191" y="24"/>
                    <a:pt x="200" y="6"/>
                    <a:pt x="218" y="4"/>
                  </a:cubicBezTo>
                  <a:cubicBezTo>
                    <a:pt x="220" y="4"/>
                    <a:pt x="220" y="0"/>
                    <a:pt x="218" y="0"/>
                  </a:cubicBezTo>
                  <a:cubicBezTo>
                    <a:pt x="213" y="0"/>
                    <a:pt x="209" y="0"/>
                    <a:pt x="204" y="1"/>
                  </a:cubicBezTo>
                  <a:cubicBezTo>
                    <a:pt x="202" y="2"/>
                    <a:pt x="202" y="5"/>
                    <a:pt x="204" y="5"/>
                  </a:cubicBezTo>
                  <a:cubicBezTo>
                    <a:pt x="209" y="6"/>
                    <a:pt x="214" y="6"/>
                    <a:pt x="219" y="6"/>
                  </a:cubicBezTo>
                  <a:cubicBezTo>
                    <a:pt x="221" y="6"/>
                    <a:pt x="221" y="2"/>
                    <a:pt x="219" y="2"/>
                  </a:cubicBezTo>
                  <a:cubicBezTo>
                    <a:pt x="213" y="1"/>
                    <a:pt x="208" y="1"/>
                    <a:pt x="202" y="4"/>
                  </a:cubicBezTo>
                  <a:cubicBezTo>
                    <a:pt x="201" y="5"/>
                    <a:pt x="201" y="7"/>
                    <a:pt x="203" y="8"/>
                  </a:cubicBezTo>
                  <a:cubicBezTo>
                    <a:pt x="207" y="9"/>
                    <a:pt x="212" y="9"/>
                    <a:pt x="216" y="10"/>
                  </a:cubicBezTo>
                  <a:cubicBezTo>
                    <a:pt x="216" y="9"/>
                    <a:pt x="216" y="8"/>
                    <a:pt x="216" y="6"/>
                  </a:cubicBezTo>
                  <a:cubicBezTo>
                    <a:pt x="211" y="8"/>
                    <a:pt x="206" y="9"/>
                    <a:pt x="201" y="9"/>
                  </a:cubicBezTo>
                  <a:cubicBezTo>
                    <a:pt x="198" y="10"/>
                    <a:pt x="199" y="13"/>
                    <a:pt x="201" y="13"/>
                  </a:cubicBezTo>
                  <a:cubicBezTo>
                    <a:pt x="208" y="14"/>
                    <a:pt x="215" y="15"/>
                    <a:pt x="223" y="16"/>
                  </a:cubicBezTo>
                  <a:cubicBezTo>
                    <a:pt x="225" y="16"/>
                    <a:pt x="226" y="13"/>
                    <a:pt x="224" y="12"/>
                  </a:cubicBezTo>
                  <a:cubicBezTo>
                    <a:pt x="214" y="10"/>
                    <a:pt x="205" y="9"/>
                    <a:pt x="196" y="11"/>
                  </a:cubicBezTo>
                  <a:cubicBezTo>
                    <a:pt x="194" y="11"/>
                    <a:pt x="194" y="15"/>
                    <a:pt x="196" y="15"/>
                  </a:cubicBezTo>
                  <a:cubicBezTo>
                    <a:pt x="204" y="16"/>
                    <a:pt x="212" y="17"/>
                    <a:pt x="220" y="19"/>
                  </a:cubicBezTo>
                  <a:cubicBezTo>
                    <a:pt x="221" y="18"/>
                    <a:pt x="221" y="16"/>
                    <a:pt x="222" y="15"/>
                  </a:cubicBezTo>
                  <a:cubicBezTo>
                    <a:pt x="213" y="14"/>
                    <a:pt x="204" y="12"/>
                    <a:pt x="195" y="14"/>
                  </a:cubicBezTo>
                  <a:cubicBezTo>
                    <a:pt x="194" y="15"/>
                    <a:pt x="193" y="16"/>
                    <a:pt x="194" y="17"/>
                  </a:cubicBezTo>
                  <a:cubicBezTo>
                    <a:pt x="200" y="26"/>
                    <a:pt x="213" y="24"/>
                    <a:pt x="223" y="26"/>
                  </a:cubicBezTo>
                  <a:cubicBezTo>
                    <a:pt x="223" y="24"/>
                    <a:pt x="223" y="23"/>
                    <a:pt x="223" y="22"/>
                  </a:cubicBezTo>
                  <a:cubicBezTo>
                    <a:pt x="213" y="20"/>
                    <a:pt x="204" y="19"/>
                    <a:pt x="194" y="19"/>
                  </a:cubicBezTo>
                  <a:cubicBezTo>
                    <a:pt x="192" y="19"/>
                    <a:pt x="191" y="23"/>
                    <a:pt x="193" y="23"/>
                  </a:cubicBezTo>
                  <a:cubicBezTo>
                    <a:pt x="203" y="25"/>
                    <a:pt x="215" y="29"/>
                    <a:pt x="223" y="22"/>
                  </a:cubicBezTo>
                  <a:cubicBezTo>
                    <a:pt x="225" y="20"/>
                    <a:pt x="222" y="17"/>
                    <a:pt x="22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2"/>
            <p:cNvSpPr>
              <a:spLocks/>
            </p:cNvSpPr>
            <p:nvPr/>
          </p:nvSpPr>
          <p:spPr bwMode="auto">
            <a:xfrm>
              <a:off x="3095" y="1685"/>
              <a:ext cx="490" cy="393"/>
            </a:xfrm>
            <a:custGeom>
              <a:avLst/>
              <a:gdLst>
                <a:gd name="T0" fmla="*/ 66 w 182"/>
                <a:gd name="T1" fmla="*/ 113 h 146"/>
                <a:gd name="T2" fmla="*/ 60 w 182"/>
                <a:gd name="T3" fmla="*/ 128 h 146"/>
                <a:gd name="T4" fmla="*/ 72 w 182"/>
                <a:gd name="T5" fmla="*/ 131 h 146"/>
                <a:gd name="T6" fmla="*/ 73 w 182"/>
                <a:gd name="T7" fmla="*/ 117 h 146"/>
                <a:gd name="T8" fmla="*/ 163 w 182"/>
                <a:gd name="T9" fmla="*/ 11 h 146"/>
                <a:gd name="T10" fmla="*/ 165 w 182"/>
                <a:gd name="T11" fmla="*/ 16 h 146"/>
                <a:gd name="T12" fmla="*/ 178 w 182"/>
                <a:gd name="T13" fmla="*/ 13 h 146"/>
                <a:gd name="T14" fmla="*/ 154 w 182"/>
                <a:gd name="T15" fmla="*/ 49 h 146"/>
                <a:gd name="T16" fmla="*/ 80 w 182"/>
                <a:gd name="T17" fmla="*/ 99 h 146"/>
                <a:gd name="T18" fmla="*/ 76 w 182"/>
                <a:gd name="T19" fmla="*/ 96 h 146"/>
                <a:gd name="T20" fmla="*/ 72 w 182"/>
                <a:gd name="T21" fmla="*/ 94 h 146"/>
                <a:gd name="T22" fmla="*/ 66 w 182"/>
                <a:gd name="T23" fmla="*/ 95 h 146"/>
                <a:gd name="T24" fmla="*/ 69 w 182"/>
                <a:gd name="T25" fmla="*/ 84 h 146"/>
                <a:gd name="T26" fmla="*/ 63 w 182"/>
                <a:gd name="T27" fmla="*/ 87 h 146"/>
                <a:gd name="T28" fmla="*/ 66 w 182"/>
                <a:gd name="T29" fmla="*/ 74 h 146"/>
                <a:gd name="T30" fmla="*/ 70 w 182"/>
                <a:gd name="T31" fmla="*/ 69 h 146"/>
                <a:gd name="T32" fmla="*/ 87 w 182"/>
                <a:gd name="T33" fmla="*/ 40 h 146"/>
                <a:gd name="T34" fmla="*/ 79 w 182"/>
                <a:gd name="T35" fmla="*/ 42 h 146"/>
                <a:gd name="T36" fmla="*/ 133 w 182"/>
                <a:gd name="T37" fmla="*/ 16 h 146"/>
                <a:gd name="T38" fmla="*/ 142 w 182"/>
                <a:gd name="T39" fmla="*/ 24 h 146"/>
                <a:gd name="T40" fmla="*/ 143 w 182"/>
                <a:gd name="T41" fmla="*/ 26 h 146"/>
                <a:gd name="T42" fmla="*/ 130 w 182"/>
                <a:gd name="T43" fmla="*/ 51 h 146"/>
                <a:gd name="T44" fmla="*/ 146 w 182"/>
                <a:gd name="T45" fmla="*/ 59 h 146"/>
                <a:gd name="T46" fmla="*/ 93 w 182"/>
                <a:gd name="T47" fmla="*/ 84 h 146"/>
                <a:gd name="T48" fmla="*/ 49 w 182"/>
                <a:gd name="T49" fmla="*/ 106 h 146"/>
                <a:gd name="T50" fmla="*/ 30 w 182"/>
                <a:gd name="T51" fmla="*/ 117 h 146"/>
                <a:gd name="T52" fmla="*/ 66 w 182"/>
                <a:gd name="T53" fmla="*/ 117 h 146"/>
                <a:gd name="T54" fmla="*/ 73 w 182"/>
                <a:gd name="T55" fmla="*/ 96 h 146"/>
                <a:gd name="T56" fmla="*/ 71 w 182"/>
                <a:gd name="T57" fmla="*/ 88 h 146"/>
                <a:gd name="T58" fmla="*/ 88 w 182"/>
                <a:gd name="T59" fmla="*/ 94 h 146"/>
                <a:gd name="T60" fmla="*/ 12 w 182"/>
                <a:gd name="T61" fmla="*/ 127 h 146"/>
                <a:gd name="T62" fmla="*/ 27 w 182"/>
                <a:gd name="T63" fmla="*/ 103 h 146"/>
                <a:gd name="T64" fmla="*/ 10 w 182"/>
                <a:gd name="T65" fmla="*/ 127 h 146"/>
                <a:gd name="T66" fmla="*/ 39 w 182"/>
                <a:gd name="T67" fmla="*/ 107 h 146"/>
                <a:gd name="T68" fmla="*/ 72 w 182"/>
                <a:gd name="T69" fmla="*/ 87 h 146"/>
                <a:gd name="T70" fmla="*/ 72 w 182"/>
                <a:gd name="T71" fmla="*/ 97 h 146"/>
                <a:gd name="T72" fmla="*/ 109 w 182"/>
                <a:gd name="T73" fmla="*/ 93 h 146"/>
                <a:gd name="T74" fmla="*/ 116 w 182"/>
                <a:gd name="T75" fmla="*/ 95 h 146"/>
                <a:gd name="T76" fmla="*/ 134 w 182"/>
                <a:gd name="T77" fmla="*/ 70 h 146"/>
                <a:gd name="T78" fmla="*/ 55 w 182"/>
                <a:gd name="T79" fmla="*/ 97 h 146"/>
                <a:gd name="T80" fmla="*/ 68 w 182"/>
                <a:gd name="T81" fmla="*/ 85 h 146"/>
                <a:gd name="T82" fmla="*/ 75 w 182"/>
                <a:gd name="T83" fmla="*/ 68 h 146"/>
                <a:gd name="T84" fmla="*/ 96 w 182"/>
                <a:gd name="T85" fmla="*/ 45 h 146"/>
                <a:gd name="T86" fmla="*/ 97 w 182"/>
                <a:gd name="T87" fmla="*/ 39 h 146"/>
                <a:gd name="T88" fmla="*/ 109 w 182"/>
                <a:gd name="T89" fmla="*/ 24 h 146"/>
                <a:gd name="T90" fmla="*/ 94 w 182"/>
                <a:gd name="T91" fmla="*/ 30 h 146"/>
                <a:gd name="T92" fmla="*/ 106 w 182"/>
                <a:gd name="T93" fmla="*/ 16 h 146"/>
                <a:gd name="T94" fmla="*/ 90 w 182"/>
                <a:gd name="T95" fmla="*/ 38 h 146"/>
                <a:gd name="T96" fmla="*/ 102 w 182"/>
                <a:gd name="T97" fmla="*/ 28 h 146"/>
                <a:gd name="T98" fmla="*/ 120 w 182"/>
                <a:gd name="T99" fmla="*/ 12 h 146"/>
                <a:gd name="T100" fmla="*/ 131 w 182"/>
                <a:gd name="T101" fmla="*/ 14 h 146"/>
                <a:gd name="T102" fmla="*/ 140 w 182"/>
                <a:gd name="T103" fmla="*/ 14 h 146"/>
                <a:gd name="T104" fmla="*/ 145 w 182"/>
                <a:gd name="T105" fmla="*/ 19 h 146"/>
                <a:gd name="T106" fmla="*/ 164 w 182"/>
                <a:gd name="T107" fmla="*/ 2 h 146"/>
                <a:gd name="T108" fmla="*/ 180 w 182"/>
                <a:gd name="T109" fmla="*/ 13 h 146"/>
                <a:gd name="T110" fmla="*/ 111 w 182"/>
                <a:gd name="T111" fmla="*/ 88 h 146"/>
                <a:gd name="T112" fmla="*/ 138 w 182"/>
                <a:gd name="T113" fmla="*/ 48 h 146"/>
                <a:gd name="T114" fmla="*/ 83 w 182"/>
                <a:gd name="T115" fmla="*/ 97 h 146"/>
                <a:gd name="T116" fmla="*/ 115 w 182"/>
                <a:gd name="T117" fmla="*/ 66 h 146"/>
                <a:gd name="T118" fmla="*/ 167 w 182"/>
                <a:gd name="T119" fmla="*/ 24 h 146"/>
                <a:gd name="T120" fmla="*/ 149 w 182"/>
                <a:gd name="T121" fmla="*/ 43 h 146"/>
                <a:gd name="T122" fmla="*/ 100 w 182"/>
                <a:gd name="T123" fmla="*/ 80 h 146"/>
                <a:gd name="T124" fmla="*/ 35 w 182"/>
                <a:gd name="T125" fmla="*/ 14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2" h="146">
                  <a:moveTo>
                    <a:pt x="102" y="84"/>
                  </a:moveTo>
                  <a:cubicBezTo>
                    <a:pt x="78" y="102"/>
                    <a:pt x="60" y="128"/>
                    <a:pt x="33" y="142"/>
                  </a:cubicBezTo>
                  <a:cubicBezTo>
                    <a:pt x="34" y="142"/>
                    <a:pt x="35" y="143"/>
                    <a:pt x="36" y="144"/>
                  </a:cubicBezTo>
                  <a:cubicBezTo>
                    <a:pt x="43" y="131"/>
                    <a:pt x="55" y="123"/>
                    <a:pt x="66" y="113"/>
                  </a:cubicBezTo>
                  <a:cubicBezTo>
                    <a:pt x="78" y="103"/>
                    <a:pt x="89" y="92"/>
                    <a:pt x="100" y="80"/>
                  </a:cubicBezTo>
                  <a:cubicBezTo>
                    <a:pt x="99" y="79"/>
                    <a:pt x="98" y="78"/>
                    <a:pt x="97" y="77"/>
                  </a:cubicBezTo>
                  <a:cubicBezTo>
                    <a:pt x="84" y="94"/>
                    <a:pt x="69" y="109"/>
                    <a:pt x="57" y="126"/>
                  </a:cubicBezTo>
                  <a:cubicBezTo>
                    <a:pt x="56" y="127"/>
                    <a:pt x="58" y="129"/>
                    <a:pt x="60" y="128"/>
                  </a:cubicBezTo>
                  <a:cubicBezTo>
                    <a:pt x="95" y="106"/>
                    <a:pt x="121" y="73"/>
                    <a:pt x="149" y="43"/>
                  </a:cubicBezTo>
                  <a:cubicBezTo>
                    <a:pt x="148" y="42"/>
                    <a:pt x="147" y="41"/>
                    <a:pt x="146" y="41"/>
                  </a:cubicBezTo>
                  <a:cubicBezTo>
                    <a:pt x="126" y="74"/>
                    <a:pt x="95" y="99"/>
                    <a:pt x="70" y="128"/>
                  </a:cubicBezTo>
                  <a:cubicBezTo>
                    <a:pt x="68" y="129"/>
                    <a:pt x="70" y="132"/>
                    <a:pt x="72" y="131"/>
                  </a:cubicBezTo>
                  <a:cubicBezTo>
                    <a:pt x="111" y="102"/>
                    <a:pt x="134" y="58"/>
                    <a:pt x="167" y="24"/>
                  </a:cubicBezTo>
                  <a:cubicBezTo>
                    <a:pt x="166" y="23"/>
                    <a:pt x="165" y="22"/>
                    <a:pt x="165" y="21"/>
                  </a:cubicBezTo>
                  <a:cubicBezTo>
                    <a:pt x="148" y="40"/>
                    <a:pt x="133" y="61"/>
                    <a:pt x="117" y="80"/>
                  </a:cubicBezTo>
                  <a:cubicBezTo>
                    <a:pt x="106" y="93"/>
                    <a:pt x="91" y="115"/>
                    <a:pt x="73" y="117"/>
                  </a:cubicBezTo>
                  <a:cubicBezTo>
                    <a:pt x="74" y="118"/>
                    <a:pt x="74" y="119"/>
                    <a:pt x="75" y="120"/>
                  </a:cubicBezTo>
                  <a:cubicBezTo>
                    <a:pt x="86" y="100"/>
                    <a:pt x="102" y="85"/>
                    <a:pt x="118" y="69"/>
                  </a:cubicBezTo>
                  <a:cubicBezTo>
                    <a:pt x="135" y="52"/>
                    <a:pt x="151" y="33"/>
                    <a:pt x="166" y="13"/>
                  </a:cubicBezTo>
                  <a:cubicBezTo>
                    <a:pt x="167" y="12"/>
                    <a:pt x="165" y="9"/>
                    <a:pt x="163" y="11"/>
                  </a:cubicBezTo>
                  <a:cubicBezTo>
                    <a:pt x="135" y="38"/>
                    <a:pt x="112" y="70"/>
                    <a:pt x="83" y="97"/>
                  </a:cubicBezTo>
                  <a:cubicBezTo>
                    <a:pt x="81" y="98"/>
                    <a:pt x="84" y="101"/>
                    <a:pt x="86" y="99"/>
                  </a:cubicBezTo>
                  <a:cubicBezTo>
                    <a:pt x="116" y="75"/>
                    <a:pt x="141" y="45"/>
                    <a:pt x="168" y="18"/>
                  </a:cubicBezTo>
                  <a:cubicBezTo>
                    <a:pt x="167" y="17"/>
                    <a:pt x="166" y="17"/>
                    <a:pt x="165" y="16"/>
                  </a:cubicBezTo>
                  <a:cubicBezTo>
                    <a:pt x="157" y="27"/>
                    <a:pt x="147" y="38"/>
                    <a:pt x="138" y="48"/>
                  </a:cubicBezTo>
                  <a:cubicBezTo>
                    <a:pt x="136" y="50"/>
                    <a:pt x="139" y="53"/>
                    <a:pt x="141" y="51"/>
                  </a:cubicBezTo>
                  <a:cubicBezTo>
                    <a:pt x="151" y="39"/>
                    <a:pt x="163" y="20"/>
                    <a:pt x="180" y="16"/>
                  </a:cubicBezTo>
                  <a:cubicBezTo>
                    <a:pt x="180" y="15"/>
                    <a:pt x="179" y="14"/>
                    <a:pt x="178" y="13"/>
                  </a:cubicBezTo>
                  <a:cubicBezTo>
                    <a:pt x="171" y="28"/>
                    <a:pt x="154" y="37"/>
                    <a:pt x="142" y="47"/>
                  </a:cubicBezTo>
                  <a:cubicBezTo>
                    <a:pt x="129" y="58"/>
                    <a:pt x="116" y="71"/>
                    <a:pt x="107" y="86"/>
                  </a:cubicBezTo>
                  <a:cubicBezTo>
                    <a:pt x="106" y="88"/>
                    <a:pt x="108" y="90"/>
                    <a:pt x="110" y="89"/>
                  </a:cubicBezTo>
                  <a:cubicBezTo>
                    <a:pt x="127" y="79"/>
                    <a:pt x="139" y="62"/>
                    <a:pt x="154" y="49"/>
                  </a:cubicBezTo>
                  <a:cubicBezTo>
                    <a:pt x="165" y="39"/>
                    <a:pt x="179" y="27"/>
                    <a:pt x="181" y="12"/>
                  </a:cubicBezTo>
                  <a:cubicBezTo>
                    <a:pt x="181" y="10"/>
                    <a:pt x="180" y="9"/>
                    <a:pt x="178" y="10"/>
                  </a:cubicBezTo>
                  <a:cubicBezTo>
                    <a:pt x="160" y="13"/>
                    <a:pt x="147" y="32"/>
                    <a:pt x="136" y="45"/>
                  </a:cubicBezTo>
                  <a:cubicBezTo>
                    <a:pt x="118" y="64"/>
                    <a:pt x="102" y="85"/>
                    <a:pt x="80" y="99"/>
                  </a:cubicBezTo>
                  <a:cubicBezTo>
                    <a:pt x="81" y="100"/>
                    <a:pt x="82" y="101"/>
                    <a:pt x="83" y="102"/>
                  </a:cubicBezTo>
                  <a:cubicBezTo>
                    <a:pt x="109" y="67"/>
                    <a:pt x="146" y="42"/>
                    <a:pt x="167" y="4"/>
                  </a:cubicBezTo>
                  <a:cubicBezTo>
                    <a:pt x="168" y="2"/>
                    <a:pt x="166" y="0"/>
                    <a:pt x="164" y="1"/>
                  </a:cubicBezTo>
                  <a:cubicBezTo>
                    <a:pt x="132" y="31"/>
                    <a:pt x="115" y="75"/>
                    <a:pt x="76" y="96"/>
                  </a:cubicBezTo>
                  <a:cubicBezTo>
                    <a:pt x="77" y="97"/>
                    <a:pt x="77" y="98"/>
                    <a:pt x="78" y="99"/>
                  </a:cubicBezTo>
                  <a:cubicBezTo>
                    <a:pt x="99" y="71"/>
                    <a:pt x="126" y="49"/>
                    <a:pt x="148" y="22"/>
                  </a:cubicBezTo>
                  <a:cubicBezTo>
                    <a:pt x="150" y="20"/>
                    <a:pt x="147" y="17"/>
                    <a:pt x="145" y="19"/>
                  </a:cubicBezTo>
                  <a:cubicBezTo>
                    <a:pt x="120" y="43"/>
                    <a:pt x="103" y="76"/>
                    <a:pt x="72" y="94"/>
                  </a:cubicBezTo>
                  <a:cubicBezTo>
                    <a:pt x="73" y="94"/>
                    <a:pt x="74" y="95"/>
                    <a:pt x="75" y="96"/>
                  </a:cubicBezTo>
                  <a:cubicBezTo>
                    <a:pt x="95" y="67"/>
                    <a:pt x="125" y="46"/>
                    <a:pt x="144" y="16"/>
                  </a:cubicBezTo>
                  <a:cubicBezTo>
                    <a:pt x="145" y="14"/>
                    <a:pt x="142" y="12"/>
                    <a:pt x="140" y="13"/>
                  </a:cubicBezTo>
                  <a:cubicBezTo>
                    <a:pt x="115" y="40"/>
                    <a:pt x="95" y="73"/>
                    <a:pt x="66" y="95"/>
                  </a:cubicBezTo>
                  <a:cubicBezTo>
                    <a:pt x="66" y="96"/>
                    <a:pt x="67" y="97"/>
                    <a:pt x="68" y="99"/>
                  </a:cubicBezTo>
                  <a:cubicBezTo>
                    <a:pt x="94" y="74"/>
                    <a:pt x="116" y="47"/>
                    <a:pt x="135" y="16"/>
                  </a:cubicBezTo>
                  <a:cubicBezTo>
                    <a:pt x="136" y="14"/>
                    <a:pt x="133" y="12"/>
                    <a:pt x="131" y="14"/>
                  </a:cubicBezTo>
                  <a:cubicBezTo>
                    <a:pt x="107" y="34"/>
                    <a:pt x="91" y="62"/>
                    <a:pt x="69" y="84"/>
                  </a:cubicBezTo>
                  <a:cubicBezTo>
                    <a:pt x="70" y="85"/>
                    <a:pt x="71" y="86"/>
                    <a:pt x="72" y="87"/>
                  </a:cubicBezTo>
                  <a:cubicBezTo>
                    <a:pt x="90" y="63"/>
                    <a:pt x="111" y="42"/>
                    <a:pt x="123" y="14"/>
                  </a:cubicBezTo>
                  <a:cubicBezTo>
                    <a:pt x="124" y="12"/>
                    <a:pt x="122" y="10"/>
                    <a:pt x="120" y="12"/>
                  </a:cubicBezTo>
                  <a:cubicBezTo>
                    <a:pt x="98" y="34"/>
                    <a:pt x="89" y="67"/>
                    <a:pt x="63" y="87"/>
                  </a:cubicBezTo>
                  <a:cubicBezTo>
                    <a:pt x="64" y="87"/>
                    <a:pt x="65" y="88"/>
                    <a:pt x="66" y="89"/>
                  </a:cubicBezTo>
                  <a:cubicBezTo>
                    <a:pt x="79" y="70"/>
                    <a:pt x="92" y="50"/>
                    <a:pt x="106" y="30"/>
                  </a:cubicBezTo>
                  <a:cubicBezTo>
                    <a:pt x="104" y="30"/>
                    <a:pt x="103" y="29"/>
                    <a:pt x="102" y="28"/>
                  </a:cubicBezTo>
                  <a:cubicBezTo>
                    <a:pt x="93" y="46"/>
                    <a:pt x="79" y="59"/>
                    <a:pt x="66" y="74"/>
                  </a:cubicBezTo>
                  <a:cubicBezTo>
                    <a:pt x="67" y="75"/>
                    <a:pt x="68" y="75"/>
                    <a:pt x="69" y="76"/>
                  </a:cubicBezTo>
                  <a:cubicBezTo>
                    <a:pt x="75" y="63"/>
                    <a:pt x="87" y="53"/>
                    <a:pt x="93" y="40"/>
                  </a:cubicBezTo>
                  <a:cubicBezTo>
                    <a:pt x="94" y="38"/>
                    <a:pt x="92" y="36"/>
                    <a:pt x="90" y="37"/>
                  </a:cubicBezTo>
                  <a:cubicBezTo>
                    <a:pt x="80" y="46"/>
                    <a:pt x="78" y="59"/>
                    <a:pt x="70" y="69"/>
                  </a:cubicBezTo>
                  <a:cubicBezTo>
                    <a:pt x="71" y="69"/>
                    <a:pt x="72" y="70"/>
                    <a:pt x="73" y="71"/>
                  </a:cubicBezTo>
                  <a:cubicBezTo>
                    <a:pt x="80" y="50"/>
                    <a:pt x="95" y="35"/>
                    <a:pt x="109" y="19"/>
                  </a:cubicBezTo>
                  <a:cubicBezTo>
                    <a:pt x="108" y="19"/>
                    <a:pt x="107" y="18"/>
                    <a:pt x="105" y="17"/>
                  </a:cubicBezTo>
                  <a:cubicBezTo>
                    <a:pt x="104" y="27"/>
                    <a:pt x="94" y="34"/>
                    <a:pt x="87" y="40"/>
                  </a:cubicBezTo>
                  <a:cubicBezTo>
                    <a:pt x="88" y="41"/>
                    <a:pt x="89" y="42"/>
                    <a:pt x="90" y="42"/>
                  </a:cubicBezTo>
                  <a:cubicBezTo>
                    <a:pt x="92" y="39"/>
                    <a:pt x="95" y="35"/>
                    <a:pt x="97" y="32"/>
                  </a:cubicBezTo>
                  <a:cubicBezTo>
                    <a:pt x="98" y="30"/>
                    <a:pt x="96" y="28"/>
                    <a:pt x="94" y="29"/>
                  </a:cubicBezTo>
                  <a:cubicBezTo>
                    <a:pt x="89" y="34"/>
                    <a:pt x="85" y="38"/>
                    <a:pt x="79" y="42"/>
                  </a:cubicBezTo>
                  <a:cubicBezTo>
                    <a:pt x="80" y="43"/>
                    <a:pt x="81" y="44"/>
                    <a:pt x="82" y="45"/>
                  </a:cubicBezTo>
                  <a:cubicBezTo>
                    <a:pt x="88" y="38"/>
                    <a:pt x="98" y="35"/>
                    <a:pt x="106" y="30"/>
                  </a:cubicBezTo>
                  <a:cubicBezTo>
                    <a:pt x="116" y="26"/>
                    <a:pt x="125" y="19"/>
                    <a:pt x="135" y="18"/>
                  </a:cubicBezTo>
                  <a:cubicBezTo>
                    <a:pt x="135" y="17"/>
                    <a:pt x="134" y="17"/>
                    <a:pt x="133" y="16"/>
                  </a:cubicBezTo>
                  <a:cubicBezTo>
                    <a:pt x="132" y="28"/>
                    <a:pt x="106" y="34"/>
                    <a:pt x="97" y="39"/>
                  </a:cubicBezTo>
                  <a:cubicBezTo>
                    <a:pt x="97" y="40"/>
                    <a:pt x="98" y="41"/>
                    <a:pt x="99" y="42"/>
                  </a:cubicBezTo>
                  <a:cubicBezTo>
                    <a:pt x="112" y="34"/>
                    <a:pt x="128" y="28"/>
                    <a:pt x="143" y="28"/>
                  </a:cubicBezTo>
                  <a:cubicBezTo>
                    <a:pt x="143" y="27"/>
                    <a:pt x="142" y="26"/>
                    <a:pt x="142" y="24"/>
                  </a:cubicBezTo>
                  <a:cubicBezTo>
                    <a:pt x="128" y="34"/>
                    <a:pt x="113" y="41"/>
                    <a:pt x="96" y="45"/>
                  </a:cubicBezTo>
                  <a:cubicBezTo>
                    <a:pt x="97" y="46"/>
                    <a:pt x="97" y="47"/>
                    <a:pt x="98" y="49"/>
                  </a:cubicBezTo>
                  <a:cubicBezTo>
                    <a:pt x="112" y="41"/>
                    <a:pt x="127" y="29"/>
                    <a:pt x="144" y="29"/>
                  </a:cubicBezTo>
                  <a:cubicBezTo>
                    <a:pt x="144" y="28"/>
                    <a:pt x="143" y="27"/>
                    <a:pt x="143" y="26"/>
                  </a:cubicBezTo>
                  <a:cubicBezTo>
                    <a:pt x="135" y="35"/>
                    <a:pt x="122" y="37"/>
                    <a:pt x="111" y="43"/>
                  </a:cubicBezTo>
                  <a:cubicBezTo>
                    <a:pt x="99" y="50"/>
                    <a:pt x="86" y="58"/>
                    <a:pt x="73" y="64"/>
                  </a:cubicBezTo>
                  <a:cubicBezTo>
                    <a:pt x="71" y="65"/>
                    <a:pt x="72" y="68"/>
                    <a:pt x="74" y="68"/>
                  </a:cubicBezTo>
                  <a:cubicBezTo>
                    <a:pt x="93" y="62"/>
                    <a:pt x="112" y="57"/>
                    <a:pt x="130" y="51"/>
                  </a:cubicBezTo>
                  <a:cubicBezTo>
                    <a:pt x="130" y="50"/>
                    <a:pt x="129" y="49"/>
                    <a:pt x="128" y="49"/>
                  </a:cubicBezTo>
                  <a:cubicBezTo>
                    <a:pt x="113" y="69"/>
                    <a:pt x="83" y="66"/>
                    <a:pt x="65" y="82"/>
                  </a:cubicBezTo>
                  <a:cubicBezTo>
                    <a:pt x="64" y="83"/>
                    <a:pt x="65" y="85"/>
                    <a:pt x="67" y="85"/>
                  </a:cubicBezTo>
                  <a:cubicBezTo>
                    <a:pt x="96" y="88"/>
                    <a:pt x="117" y="60"/>
                    <a:pt x="146" y="59"/>
                  </a:cubicBezTo>
                  <a:cubicBezTo>
                    <a:pt x="146" y="58"/>
                    <a:pt x="145" y="56"/>
                    <a:pt x="145" y="55"/>
                  </a:cubicBezTo>
                  <a:cubicBezTo>
                    <a:pt x="118" y="75"/>
                    <a:pt x="85" y="85"/>
                    <a:pt x="53" y="93"/>
                  </a:cubicBezTo>
                  <a:cubicBezTo>
                    <a:pt x="54" y="95"/>
                    <a:pt x="54" y="96"/>
                    <a:pt x="55" y="97"/>
                  </a:cubicBezTo>
                  <a:cubicBezTo>
                    <a:pt x="67" y="92"/>
                    <a:pt x="81" y="89"/>
                    <a:pt x="93" y="84"/>
                  </a:cubicBezTo>
                  <a:cubicBezTo>
                    <a:pt x="106" y="80"/>
                    <a:pt x="118" y="73"/>
                    <a:pt x="132" y="71"/>
                  </a:cubicBezTo>
                  <a:cubicBezTo>
                    <a:pt x="131" y="70"/>
                    <a:pt x="131" y="69"/>
                    <a:pt x="130" y="68"/>
                  </a:cubicBezTo>
                  <a:cubicBezTo>
                    <a:pt x="112" y="93"/>
                    <a:pt x="75" y="92"/>
                    <a:pt x="49" y="102"/>
                  </a:cubicBezTo>
                  <a:cubicBezTo>
                    <a:pt x="46" y="103"/>
                    <a:pt x="47" y="106"/>
                    <a:pt x="49" y="106"/>
                  </a:cubicBezTo>
                  <a:cubicBezTo>
                    <a:pt x="71" y="108"/>
                    <a:pt x="92" y="92"/>
                    <a:pt x="114" y="96"/>
                  </a:cubicBezTo>
                  <a:cubicBezTo>
                    <a:pt x="113" y="95"/>
                    <a:pt x="113" y="94"/>
                    <a:pt x="112" y="93"/>
                  </a:cubicBezTo>
                  <a:cubicBezTo>
                    <a:pt x="105" y="106"/>
                    <a:pt x="87" y="109"/>
                    <a:pt x="73" y="111"/>
                  </a:cubicBezTo>
                  <a:cubicBezTo>
                    <a:pt x="59" y="113"/>
                    <a:pt x="44" y="113"/>
                    <a:pt x="30" y="117"/>
                  </a:cubicBezTo>
                  <a:cubicBezTo>
                    <a:pt x="27" y="118"/>
                    <a:pt x="28" y="122"/>
                    <a:pt x="31" y="121"/>
                  </a:cubicBezTo>
                  <a:cubicBezTo>
                    <a:pt x="58" y="115"/>
                    <a:pt x="81" y="98"/>
                    <a:pt x="108" y="93"/>
                  </a:cubicBezTo>
                  <a:cubicBezTo>
                    <a:pt x="108" y="92"/>
                    <a:pt x="107" y="91"/>
                    <a:pt x="106" y="90"/>
                  </a:cubicBezTo>
                  <a:cubicBezTo>
                    <a:pt x="95" y="101"/>
                    <a:pt x="80" y="109"/>
                    <a:pt x="66" y="117"/>
                  </a:cubicBezTo>
                  <a:cubicBezTo>
                    <a:pt x="53" y="123"/>
                    <a:pt x="36" y="133"/>
                    <a:pt x="21" y="129"/>
                  </a:cubicBezTo>
                  <a:cubicBezTo>
                    <a:pt x="21" y="130"/>
                    <a:pt x="22" y="131"/>
                    <a:pt x="22" y="132"/>
                  </a:cubicBezTo>
                  <a:cubicBezTo>
                    <a:pt x="37" y="117"/>
                    <a:pt x="59" y="113"/>
                    <a:pt x="75" y="100"/>
                  </a:cubicBezTo>
                  <a:cubicBezTo>
                    <a:pt x="77" y="98"/>
                    <a:pt x="75" y="96"/>
                    <a:pt x="73" y="96"/>
                  </a:cubicBezTo>
                  <a:cubicBezTo>
                    <a:pt x="48" y="102"/>
                    <a:pt x="26" y="117"/>
                    <a:pt x="3" y="128"/>
                  </a:cubicBezTo>
                  <a:cubicBezTo>
                    <a:pt x="3" y="129"/>
                    <a:pt x="4" y="130"/>
                    <a:pt x="5" y="131"/>
                  </a:cubicBezTo>
                  <a:cubicBezTo>
                    <a:pt x="28" y="119"/>
                    <a:pt x="48" y="101"/>
                    <a:pt x="73" y="91"/>
                  </a:cubicBezTo>
                  <a:cubicBezTo>
                    <a:pt x="73" y="90"/>
                    <a:pt x="72" y="89"/>
                    <a:pt x="71" y="88"/>
                  </a:cubicBezTo>
                  <a:cubicBezTo>
                    <a:pt x="51" y="104"/>
                    <a:pt x="29" y="121"/>
                    <a:pt x="3" y="126"/>
                  </a:cubicBezTo>
                  <a:cubicBezTo>
                    <a:pt x="4" y="127"/>
                    <a:pt x="4" y="128"/>
                    <a:pt x="5" y="129"/>
                  </a:cubicBezTo>
                  <a:cubicBezTo>
                    <a:pt x="13" y="120"/>
                    <a:pt x="27" y="117"/>
                    <a:pt x="38" y="112"/>
                  </a:cubicBezTo>
                  <a:cubicBezTo>
                    <a:pt x="54" y="105"/>
                    <a:pt x="70" y="97"/>
                    <a:pt x="88" y="94"/>
                  </a:cubicBezTo>
                  <a:cubicBezTo>
                    <a:pt x="87" y="93"/>
                    <a:pt x="86" y="92"/>
                    <a:pt x="85" y="91"/>
                  </a:cubicBezTo>
                  <a:cubicBezTo>
                    <a:pt x="78" y="102"/>
                    <a:pt x="64" y="105"/>
                    <a:pt x="53" y="110"/>
                  </a:cubicBezTo>
                  <a:cubicBezTo>
                    <a:pt x="39" y="115"/>
                    <a:pt x="25" y="122"/>
                    <a:pt x="10" y="123"/>
                  </a:cubicBezTo>
                  <a:cubicBezTo>
                    <a:pt x="11" y="124"/>
                    <a:pt x="11" y="125"/>
                    <a:pt x="12" y="127"/>
                  </a:cubicBezTo>
                  <a:cubicBezTo>
                    <a:pt x="31" y="108"/>
                    <a:pt x="56" y="99"/>
                    <a:pt x="78" y="83"/>
                  </a:cubicBezTo>
                  <a:cubicBezTo>
                    <a:pt x="79" y="82"/>
                    <a:pt x="78" y="79"/>
                    <a:pt x="76" y="80"/>
                  </a:cubicBezTo>
                  <a:cubicBezTo>
                    <a:pt x="58" y="83"/>
                    <a:pt x="41" y="91"/>
                    <a:pt x="25" y="100"/>
                  </a:cubicBezTo>
                  <a:cubicBezTo>
                    <a:pt x="23" y="101"/>
                    <a:pt x="25" y="105"/>
                    <a:pt x="27" y="103"/>
                  </a:cubicBezTo>
                  <a:cubicBezTo>
                    <a:pt x="43" y="94"/>
                    <a:pt x="59" y="87"/>
                    <a:pt x="77" y="84"/>
                  </a:cubicBezTo>
                  <a:cubicBezTo>
                    <a:pt x="77" y="82"/>
                    <a:pt x="76" y="81"/>
                    <a:pt x="76" y="80"/>
                  </a:cubicBezTo>
                  <a:cubicBezTo>
                    <a:pt x="54" y="96"/>
                    <a:pt x="28" y="105"/>
                    <a:pt x="9" y="124"/>
                  </a:cubicBezTo>
                  <a:cubicBezTo>
                    <a:pt x="8" y="125"/>
                    <a:pt x="8" y="127"/>
                    <a:pt x="10" y="127"/>
                  </a:cubicBezTo>
                  <a:cubicBezTo>
                    <a:pt x="28" y="125"/>
                    <a:pt x="43" y="118"/>
                    <a:pt x="59" y="111"/>
                  </a:cubicBezTo>
                  <a:cubicBezTo>
                    <a:pt x="71" y="107"/>
                    <a:pt x="82" y="104"/>
                    <a:pt x="89" y="93"/>
                  </a:cubicBezTo>
                  <a:cubicBezTo>
                    <a:pt x="90" y="91"/>
                    <a:pt x="88" y="90"/>
                    <a:pt x="87" y="90"/>
                  </a:cubicBezTo>
                  <a:cubicBezTo>
                    <a:pt x="70" y="93"/>
                    <a:pt x="54" y="100"/>
                    <a:pt x="39" y="107"/>
                  </a:cubicBezTo>
                  <a:cubicBezTo>
                    <a:pt x="27" y="112"/>
                    <a:pt x="11" y="116"/>
                    <a:pt x="2" y="126"/>
                  </a:cubicBezTo>
                  <a:cubicBezTo>
                    <a:pt x="1" y="128"/>
                    <a:pt x="2" y="130"/>
                    <a:pt x="4" y="129"/>
                  </a:cubicBezTo>
                  <a:cubicBezTo>
                    <a:pt x="31" y="125"/>
                    <a:pt x="53" y="107"/>
                    <a:pt x="74" y="90"/>
                  </a:cubicBezTo>
                  <a:cubicBezTo>
                    <a:pt x="76" y="89"/>
                    <a:pt x="74" y="86"/>
                    <a:pt x="72" y="87"/>
                  </a:cubicBezTo>
                  <a:cubicBezTo>
                    <a:pt x="47" y="97"/>
                    <a:pt x="26" y="115"/>
                    <a:pt x="3" y="128"/>
                  </a:cubicBezTo>
                  <a:cubicBezTo>
                    <a:pt x="0" y="129"/>
                    <a:pt x="2" y="132"/>
                    <a:pt x="5" y="131"/>
                  </a:cubicBezTo>
                  <a:cubicBezTo>
                    <a:pt x="28" y="120"/>
                    <a:pt x="49" y="105"/>
                    <a:pt x="74" y="100"/>
                  </a:cubicBezTo>
                  <a:cubicBezTo>
                    <a:pt x="74" y="99"/>
                    <a:pt x="73" y="98"/>
                    <a:pt x="72" y="97"/>
                  </a:cubicBezTo>
                  <a:cubicBezTo>
                    <a:pt x="56" y="110"/>
                    <a:pt x="34" y="114"/>
                    <a:pt x="19" y="130"/>
                  </a:cubicBezTo>
                  <a:cubicBezTo>
                    <a:pt x="18" y="131"/>
                    <a:pt x="18" y="133"/>
                    <a:pt x="20" y="133"/>
                  </a:cubicBezTo>
                  <a:cubicBezTo>
                    <a:pt x="34" y="136"/>
                    <a:pt x="49" y="129"/>
                    <a:pt x="61" y="123"/>
                  </a:cubicBezTo>
                  <a:cubicBezTo>
                    <a:pt x="78" y="116"/>
                    <a:pt x="96" y="106"/>
                    <a:pt x="109" y="93"/>
                  </a:cubicBezTo>
                  <a:cubicBezTo>
                    <a:pt x="111" y="91"/>
                    <a:pt x="109" y="89"/>
                    <a:pt x="107" y="90"/>
                  </a:cubicBezTo>
                  <a:cubicBezTo>
                    <a:pt x="80" y="94"/>
                    <a:pt x="57" y="111"/>
                    <a:pt x="30" y="117"/>
                  </a:cubicBezTo>
                  <a:cubicBezTo>
                    <a:pt x="30" y="118"/>
                    <a:pt x="30" y="120"/>
                    <a:pt x="31" y="121"/>
                  </a:cubicBezTo>
                  <a:cubicBezTo>
                    <a:pt x="56" y="113"/>
                    <a:pt x="100" y="122"/>
                    <a:pt x="116" y="95"/>
                  </a:cubicBezTo>
                  <a:cubicBezTo>
                    <a:pt x="116" y="94"/>
                    <a:pt x="116" y="92"/>
                    <a:pt x="115" y="92"/>
                  </a:cubicBezTo>
                  <a:cubicBezTo>
                    <a:pt x="92" y="88"/>
                    <a:pt x="72" y="104"/>
                    <a:pt x="49" y="102"/>
                  </a:cubicBezTo>
                  <a:cubicBezTo>
                    <a:pt x="49" y="103"/>
                    <a:pt x="49" y="104"/>
                    <a:pt x="50" y="106"/>
                  </a:cubicBezTo>
                  <a:cubicBezTo>
                    <a:pt x="78" y="96"/>
                    <a:pt x="114" y="96"/>
                    <a:pt x="134" y="70"/>
                  </a:cubicBezTo>
                  <a:cubicBezTo>
                    <a:pt x="134" y="69"/>
                    <a:pt x="133" y="67"/>
                    <a:pt x="132" y="67"/>
                  </a:cubicBezTo>
                  <a:cubicBezTo>
                    <a:pt x="119" y="69"/>
                    <a:pt x="107" y="75"/>
                    <a:pt x="96" y="79"/>
                  </a:cubicBezTo>
                  <a:cubicBezTo>
                    <a:pt x="82" y="85"/>
                    <a:pt x="67" y="88"/>
                    <a:pt x="53" y="93"/>
                  </a:cubicBezTo>
                  <a:cubicBezTo>
                    <a:pt x="51" y="94"/>
                    <a:pt x="52" y="98"/>
                    <a:pt x="55" y="97"/>
                  </a:cubicBezTo>
                  <a:cubicBezTo>
                    <a:pt x="86" y="88"/>
                    <a:pt x="120" y="79"/>
                    <a:pt x="147" y="59"/>
                  </a:cubicBezTo>
                  <a:cubicBezTo>
                    <a:pt x="148" y="58"/>
                    <a:pt x="148" y="55"/>
                    <a:pt x="146" y="55"/>
                  </a:cubicBezTo>
                  <a:cubicBezTo>
                    <a:pt x="117" y="56"/>
                    <a:pt x="95" y="84"/>
                    <a:pt x="67" y="81"/>
                  </a:cubicBezTo>
                  <a:cubicBezTo>
                    <a:pt x="67" y="82"/>
                    <a:pt x="67" y="84"/>
                    <a:pt x="68" y="85"/>
                  </a:cubicBezTo>
                  <a:cubicBezTo>
                    <a:pt x="87" y="68"/>
                    <a:pt x="116" y="72"/>
                    <a:pt x="132" y="51"/>
                  </a:cubicBezTo>
                  <a:cubicBezTo>
                    <a:pt x="133" y="49"/>
                    <a:pt x="131" y="47"/>
                    <a:pt x="129" y="48"/>
                  </a:cubicBezTo>
                  <a:cubicBezTo>
                    <a:pt x="111" y="53"/>
                    <a:pt x="92" y="59"/>
                    <a:pt x="73" y="64"/>
                  </a:cubicBezTo>
                  <a:cubicBezTo>
                    <a:pt x="74" y="65"/>
                    <a:pt x="74" y="66"/>
                    <a:pt x="75" y="68"/>
                  </a:cubicBezTo>
                  <a:cubicBezTo>
                    <a:pt x="89" y="60"/>
                    <a:pt x="103" y="53"/>
                    <a:pt x="117" y="45"/>
                  </a:cubicBezTo>
                  <a:cubicBezTo>
                    <a:pt x="126" y="39"/>
                    <a:pt x="138" y="37"/>
                    <a:pt x="146" y="28"/>
                  </a:cubicBezTo>
                  <a:cubicBezTo>
                    <a:pt x="147" y="27"/>
                    <a:pt x="146" y="25"/>
                    <a:pt x="144" y="25"/>
                  </a:cubicBezTo>
                  <a:cubicBezTo>
                    <a:pt x="127" y="25"/>
                    <a:pt x="111" y="37"/>
                    <a:pt x="96" y="45"/>
                  </a:cubicBezTo>
                  <a:cubicBezTo>
                    <a:pt x="94" y="46"/>
                    <a:pt x="95" y="49"/>
                    <a:pt x="97" y="49"/>
                  </a:cubicBezTo>
                  <a:cubicBezTo>
                    <a:pt x="114" y="45"/>
                    <a:pt x="130" y="37"/>
                    <a:pt x="144" y="28"/>
                  </a:cubicBezTo>
                  <a:cubicBezTo>
                    <a:pt x="146" y="27"/>
                    <a:pt x="145" y="24"/>
                    <a:pt x="143" y="24"/>
                  </a:cubicBezTo>
                  <a:cubicBezTo>
                    <a:pt x="127" y="24"/>
                    <a:pt x="111" y="30"/>
                    <a:pt x="97" y="39"/>
                  </a:cubicBezTo>
                  <a:cubicBezTo>
                    <a:pt x="94" y="40"/>
                    <a:pt x="96" y="43"/>
                    <a:pt x="99" y="42"/>
                  </a:cubicBezTo>
                  <a:cubicBezTo>
                    <a:pt x="110" y="37"/>
                    <a:pt x="136" y="31"/>
                    <a:pt x="137" y="16"/>
                  </a:cubicBezTo>
                  <a:cubicBezTo>
                    <a:pt x="137" y="15"/>
                    <a:pt x="136" y="14"/>
                    <a:pt x="135" y="14"/>
                  </a:cubicBezTo>
                  <a:cubicBezTo>
                    <a:pt x="126" y="15"/>
                    <a:pt x="117" y="20"/>
                    <a:pt x="109" y="24"/>
                  </a:cubicBezTo>
                  <a:cubicBezTo>
                    <a:pt x="99" y="30"/>
                    <a:pt x="87" y="33"/>
                    <a:pt x="79" y="42"/>
                  </a:cubicBezTo>
                  <a:cubicBezTo>
                    <a:pt x="78" y="44"/>
                    <a:pt x="80" y="47"/>
                    <a:pt x="81" y="45"/>
                  </a:cubicBezTo>
                  <a:cubicBezTo>
                    <a:pt x="87" y="41"/>
                    <a:pt x="92" y="37"/>
                    <a:pt x="97" y="32"/>
                  </a:cubicBezTo>
                  <a:cubicBezTo>
                    <a:pt x="96" y="31"/>
                    <a:pt x="95" y="31"/>
                    <a:pt x="94" y="30"/>
                  </a:cubicBezTo>
                  <a:cubicBezTo>
                    <a:pt x="92" y="33"/>
                    <a:pt x="89" y="37"/>
                    <a:pt x="87" y="40"/>
                  </a:cubicBezTo>
                  <a:cubicBezTo>
                    <a:pt x="86" y="42"/>
                    <a:pt x="88" y="44"/>
                    <a:pt x="90" y="43"/>
                  </a:cubicBezTo>
                  <a:cubicBezTo>
                    <a:pt x="97" y="36"/>
                    <a:pt x="107" y="29"/>
                    <a:pt x="109" y="18"/>
                  </a:cubicBezTo>
                  <a:cubicBezTo>
                    <a:pt x="110" y="17"/>
                    <a:pt x="107" y="15"/>
                    <a:pt x="106" y="16"/>
                  </a:cubicBezTo>
                  <a:cubicBezTo>
                    <a:pt x="92" y="33"/>
                    <a:pt x="76" y="49"/>
                    <a:pt x="69" y="70"/>
                  </a:cubicBezTo>
                  <a:cubicBezTo>
                    <a:pt x="69" y="71"/>
                    <a:pt x="71" y="73"/>
                    <a:pt x="73" y="72"/>
                  </a:cubicBezTo>
                  <a:cubicBezTo>
                    <a:pt x="81" y="62"/>
                    <a:pt x="83" y="49"/>
                    <a:pt x="93" y="40"/>
                  </a:cubicBezTo>
                  <a:cubicBezTo>
                    <a:pt x="92" y="39"/>
                    <a:pt x="91" y="38"/>
                    <a:pt x="90" y="38"/>
                  </a:cubicBezTo>
                  <a:cubicBezTo>
                    <a:pt x="84" y="51"/>
                    <a:pt x="72" y="61"/>
                    <a:pt x="65" y="74"/>
                  </a:cubicBezTo>
                  <a:cubicBezTo>
                    <a:pt x="64" y="76"/>
                    <a:pt x="67" y="78"/>
                    <a:pt x="69" y="77"/>
                  </a:cubicBezTo>
                  <a:cubicBezTo>
                    <a:pt x="82" y="62"/>
                    <a:pt x="96" y="48"/>
                    <a:pt x="106" y="30"/>
                  </a:cubicBezTo>
                  <a:cubicBezTo>
                    <a:pt x="107" y="28"/>
                    <a:pt x="104" y="26"/>
                    <a:pt x="102" y="28"/>
                  </a:cubicBezTo>
                  <a:cubicBezTo>
                    <a:pt x="88" y="48"/>
                    <a:pt x="75" y="68"/>
                    <a:pt x="62" y="87"/>
                  </a:cubicBezTo>
                  <a:cubicBezTo>
                    <a:pt x="61" y="89"/>
                    <a:pt x="63" y="91"/>
                    <a:pt x="65" y="90"/>
                  </a:cubicBezTo>
                  <a:cubicBezTo>
                    <a:pt x="92" y="70"/>
                    <a:pt x="100" y="37"/>
                    <a:pt x="123" y="15"/>
                  </a:cubicBezTo>
                  <a:cubicBezTo>
                    <a:pt x="122" y="14"/>
                    <a:pt x="121" y="13"/>
                    <a:pt x="120" y="12"/>
                  </a:cubicBezTo>
                  <a:cubicBezTo>
                    <a:pt x="108" y="39"/>
                    <a:pt x="86" y="61"/>
                    <a:pt x="69" y="85"/>
                  </a:cubicBezTo>
                  <a:cubicBezTo>
                    <a:pt x="68" y="87"/>
                    <a:pt x="71" y="89"/>
                    <a:pt x="72" y="87"/>
                  </a:cubicBezTo>
                  <a:cubicBezTo>
                    <a:pt x="94" y="65"/>
                    <a:pt x="110" y="37"/>
                    <a:pt x="134" y="17"/>
                  </a:cubicBezTo>
                  <a:cubicBezTo>
                    <a:pt x="133" y="16"/>
                    <a:pt x="132" y="15"/>
                    <a:pt x="131" y="14"/>
                  </a:cubicBezTo>
                  <a:cubicBezTo>
                    <a:pt x="113" y="45"/>
                    <a:pt x="90" y="71"/>
                    <a:pt x="65" y="96"/>
                  </a:cubicBezTo>
                  <a:cubicBezTo>
                    <a:pt x="64" y="97"/>
                    <a:pt x="66" y="100"/>
                    <a:pt x="68" y="99"/>
                  </a:cubicBezTo>
                  <a:cubicBezTo>
                    <a:pt x="97" y="76"/>
                    <a:pt x="117" y="43"/>
                    <a:pt x="143" y="16"/>
                  </a:cubicBezTo>
                  <a:cubicBezTo>
                    <a:pt x="142" y="15"/>
                    <a:pt x="141" y="15"/>
                    <a:pt x="140" y="14"/>
                  </a:cubicBezTo>
                  <a:cubicBezTo>
                    <a:pt x="122" y="44"/>
                    <a:pt x="91" y="65"/>
                    <a:pt x="71" y="94"/>
                  </a:cubicBezTo>
                  <a:cubicBezTo>
                    <a:pt x="70" y="96"/>
                    <a:pt x="73" y="98"/>
                    <a:pt x="74" y="97"/>
                  </a:cubicBezTo>
                  <a:cubicBezTo>
                    <a:pt x="106" y="80"/>
                    <a:pt x="123" y="46"/>
                    <a:pt x="148" y="22"/>
                  </a:cubicBezTo>
                  <a:cubicBezTo>
                    <a:pt x="147" y="21"/>
                    <a:pt x="146" y="20"/>
                    <a:pt x="145" y="19"/>
                  </a:cubicBezTo>
                  <a:cubicBezTo>
                    <a:pt x="123" y="47"/>
                    <a:pt x="96" y="69"/>
                    <a:pt x="75" y="97"/>
                  </a:cubicBezTo>
                  <a:cubicBezTo>
                    <a:pt x="74" y="99"/>
                    <a:pt x="76" y="101"/>
                    <a:pt x="78" y="100"/>
                  </a:cubicBezTo>
                  <a:cubicBezTo>
                    <a:pt x="117" y="79"/>
                    <a:pt x="135" y="34"/>
                    <a:pt x="167" y="4"/>
                  </a:cubicBezTo>
                  <a:cubicBezTo>
                    <a:pt x="166" y="3"/>
                    <a:pt x="165" y="2"/>
                    <a:pt x="164" y="2"/>
                  </a:cubicBezTo>
                  <a:cubicBezTo>
                    <a:pt x="143" y="40"/>
                    <a:pt x="106" y="65"/>
                    <a:pt x="80" y="100"/>
                  </a:cubicBezTo>
                  <a:cubicBezTo>
                    <a:pt x="79" y="101"/>
                    <a:pt x="81" y="104"/>
                    <a:pt x="82" y="103"/>
                  </a:cubicBezTo>
                  <a:cubicBezTo>
                    <a:pt x="102" y="90"/>
                    <a:pt x="116" y="72"/>
                    <a:pt x="131" y="55"/>
                  </a:cubicBezTo>
                  <a:cubicBezTo>
                    <a:pt x="144" y="41"/>
                    <a:pt x="160" y="17"/>
                    <a:pt x="180" y="13"/>
                  </a:cubicBezTo>
                  <a:cubicBezTo>
                    <a:pt x="179" y="13"/>
                    <a:pt x="178" y="12"/>
                    <a:pt x="177" y="12"/>
                  </a:cubicBezTo>
                  <a:cubicBezTo>
                    <a:pt x="175" y="27"/>
                    <a:pt x="158" y="40"/>
                    <a:pt x="147" y="50"/>
                  </a:cubicBezTo>
                  <a:cubicBezTo>
                    <a:pt x="134" y="62"/>
                    <a:pt x="124" y="76"/>
                    <a:pt x="108" y="85"/>
                  </a:cubicBezTo>
                  <a:cubicBezTo>
                    <a:pt x="109" y="86"/>
                    <a:pt x="110" y="87"/>
                    <a:pt x="111" y="88"/>
                  </a:cubicBezTo>
                  <a:cubicBezTo>
                    <a:pt x="120" y="71"/>
                    <a:pt x="135" y="59"/>
                    <a:pt x="149" y="46"/>
                  </a:cubicBezTo>
                  <a:cubicBezTo>
                    <a:pt x="160" y="36"/>
                    <a:pt x="174" y="29"/>
                    <a:pt x="182" y="15"/>
                  </a:cubicBezTo>
                  <a:cubicBezTo>
                    <a:pt x="182" y="13"/>
                    <a:pt x="181" y="11"/>
                    <a:pt x="179" y="12"/>
                  </a:cubicBezTo>
                  <a:cubicBezTo>
                    <a:pt x="161" y="16"/>
                    <a:pt x="149" y="35"/>
                    <a:pt x="138" y="48"/>
                  </a:cubicBezTo>
                  <a:cubicBezTo>
                    <a:pt x="139" y="49"/>
                    <a:pt x="140" y="50"/>
                    <a:pt x="141" y="51"/>
                  </a:cubicBezTo>
                  <a:cubicBezTo>
                    <a:pt x="150" y="40"/>
                    <a:pt x="160" y="29"/>
                    <a:pt x="168" y="18"/>
                  </a:cubicBezTo>
                  <a:cubicBezTo>
                    <a:pt x="170" y="16"/>
                    <a:pt x="167" y="14"/>
                    <a:pt x="165" y="15"/>
                  </a:cubicBezTo>
                  <a:cubicBezTo>
                    <a:pt x="138" y="43"/>
                    <a:pt x="113" y="72"/>
                    <a:pt x="83" y="97"/>
                  </a:cubicBezTo>
                  <a:cubicBezTo>
                    <a:pt x="84" y="98"/>
                    <a:pt x="85" y="98"/>
                    <a:pt x="86" y="99"/>
                  </a:cubicBezTo>
                  <a:cubicBezTo>
                    <a:pt x="115" y="73"/>
                    <a:pt x="138" y="41"/>
                    <a:pt x="166" y="13"/>
                  </a:cubicBezTo>
                  <a:cubicBezTo>
                    <a:pt x="165" y="13"/>
                    <a:pt x="164" y="12"/>
                    <a:pt x="163" y="11"/>
                  </a:cubicBezTo>
                  <a:cubicBezTo>
                    <a:pt x="148" y="30"/>
                    <a:pt x="132" y="49"/>
                    <a:pt x="115" y="66"/>
                  </a:cubicBezTo>
                  <a:cubicBezTo>
                    <a:pt x="99" y="82"/>
                    <a:pt x="82" y="98"/>
                    <a:pt x="71" y="118"/>
                  </a:cubicBezTo>
                  <a:cubicBezTo>
                    <a:pt x="71" y="119"/>
                    <a:pt x="71" y="121"/>
                    <a:pt x="73" y="121"/>
                  </a:cubicBezTo>
                  <a:cubicBezTo>
                    <a:pt x="91" y="119"/>
                    <a:pt x="105" y="101"/>
                    <a:pt x="115" y="88"/>
                  </a:cubicBezTo>
                  <a:cubicBezTo>
                    <a:pt x="133" y="67"/>
                    <a:pt x="149" y="45"/>
                    <a:pt x="167" y="24"/>
                  </a:cubicBezTo>
                  <a:cubicBezTo>
                    <a:pt x="169" y="22"/>
                    <a:pt x="166" y="19"/>
                    <a:pt x="165" y="21"/>
                  </a:cubicBezTo>
                  <a:cubicBezTo>
                    <a:pt x="131" y="55"/>
                    <a:pt x="109" y="99"/>
                    <a:pt x="70" y="127"/>
                  </a:cubicBezTo>
                  <a:cubicBezTo>
                    <a:pt x="71" y="128"/>
                    <a:pt x="72" y="129"/>
                    <a:pt x="72" y="131"/>
                  </a:cubicBezTo>
                  <a:cubicBezTo>
                    <a:pt x="99" y="102"/>
                    <a:pt x="129" y="77"/>
                    <a:pt x="149" y="43"/>
                  </a:cubicBezTo>
                  <a:cubicBezTo>
                    <a:pt x="150" y="41"/>
                    <a:pt x="148" y="38"/>
                    <a:pt x="146" y="40"/>
                  </a:cubicBezTo>
                  <a:cubicBezTo>
                    <a:pt x="118" y="70"/>
                    <a:pt x="93" y="103"/>
                    <a:pt x="58" y="125"/>
                  </a:cubicBezTo>
                  <a:cubicBezTo>
                    <a:pt x="59" y="126"/>
                    <a:pt x="59" y="127"/>
                    <a:pt x="60" y="128"/>
                  </a:cubicBezTo>
                  <a:cubicBezTo>
                    <a:pt x="72" y="111"/>
                    <a:pt x="87" y="96"/>
                    <a:pt x="100" y="80"/>
                  </a:cubicBezTo>
                  <a:cubicBezTo>
                    <a:pt x="102" y="78"/>
                    <a:pt x="99" y="76"/>
                    <a:pt x="97" y="77"/>
                  </a:cubicBezTo>
                  <a:cubicBezTo>
                    <a:pt x="86" y="90"/>
                    <a:pt x="73" y="102"/>
                    <a:pt x="61" y="112"/>
                  </a:cubicBezTo>
                  <a:cubicBezTo>
                    <a:pt x="50" y="121"/>
                    <a:pt x="39" y="130"/>
                    <a:pt x="32" y="142"/>
                  </a:cubicBezTo>
                  <a:cubicBezTo>
                    <a:pt x="31" y="144"/>
                    <a:pt x="33" y="146"/>
                    <a:pt x="35" y="145"/>
                  </a:cubicBezTo>
                  <a:cubicBezTo>
                    <a:pt x="63" y="132"/>
                    <a:pt x="80" y="106"/>
                    <a:pt x="104" y="87"/>
                  </a:cubicBezTo>
                  <a:cubicBezTo>
                    <a:pt x="106" y="86"/>
                    <a:pt x="104" y="82"/>
                    <a:pt x="102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3"/>
            <p:cNvSpPr>
              <a:spLocks/>
            </p:cNvSpPr>
            <p:nvPr/>
          </p:nvSpPr>
          <p:spPr bwMode="auto">
            <a:xfrm>
              <a:off x="2966" y="1887"/>
              <a:ext cx="312" cy="280"/>
            </a:xfrm>
            <a:custGeom>
              <a:avLst/>
              <a:gdLst>
                <a:gd name="T0" fmla="*/ 106 w 116"/>
                <a:gd name="T1" fmla="*/ 11 h 104"/>
                <a:gd name="T2" fmla="*/ 111 w 116"/>
                <a:gd name="T3" fmla="*/ 16 h 104"/>
                <a:gd name="T4" fmla="*/ 97 w 116"/>
                <a:gd name="T5" fmla="*/ 26 h 104"/>
                <a:gd name="T6" fmla="*/ 55 w 116"/>
                <a:gd name="T7" fmla="*/ 45 h 104"/>
                <a:gd name="T8" fmla="*/ 42 w 116"/>
                <a:gd name="T9" fmla="*/ 57 h 104"/>
                <a:gd name="T10" fmla="*/ 4 w 116"/>
                <a:gd name="T11" fmla="*/ 100 h 104"/>
                <a:gd name="T12" fmla="*/ 2 w 116"/>
                <a:gd name="T13" fmla="*/ 90 h 104"/>
                <a:gd name="T14" fmla="*/ 12 w 116"/>
                <a:gd name="T15" fmla="*/ 75 h 104"/>
                <a:gd name="T16" fmla="*/ 19 w 116"/>
                <a:gd name="T17" fmla="*/ 62 h 104"/>
                <a:gd name="T18" fmla="*/ 20 w 116"/>
                <a:gd name="T19" fmla="*/ 58 h 104"/>
                <a:gd name="T20" fmla="*/ 18 w 116"/>
                <a:gd name="T21" fmla="*/ 63 h 104"/>
                <a:gd name="T22" fmla="*/ 22 w 116"/>
                <a:gd name="T23" fmla="*/ 61 h 104"/>
                <a:gd name="T24" fmla="*/ 26 w 116"/>
                <a:gd name="T25" fmla="*/ 56 h 104"/>
                <a:gd name="T26" fmla="*/ 26 w 116"/>
                <a:gd name="T27" fmla="*/ 53 h 104"/>
                <a:gd name="T28" fmla="*/ 25 w 116"/>
                <a:gd name="T29" fmla="*/ 50 h 104"/>
                <a:gd name="T30" fmla="*/ 30 w 116"/>
                <a:gd name="T31" fmla="*/ 46 h 104"/>
                <a:gd name="T32" fmla="*/ 28 w 116"/>
                <a:gd name="T33" fmla="*/ 45 h 104"/>
                <a:gd name="T34" fmla="*/ 28 w 116"/>
                <a:gd name="T35" fmla="*/ 42 h 104"/>
                <a:gd name="T36" fmla="*/ 30 w 116"/>
                <a:gd name="T37" fmla="*/ 40 h 104"/>
                <a:gd name="T38" fmla="*/ 30 w 116"/>
                <a:gd name="T39" fmla="*/ 38 h 104"/>
                <a:gd name="T40" fmla="*/ 31 w 116"/>
                <a:gd name="T41" fmla="*/ 34 h 104"/>
                <a:gd name="T42" fmla="*/ 33 w 116"/>
                <a:gd name="T43" fmla="*/ 30 h 104"/>
                <a:gd name="T44" fmla="*/ 33 w 116"/>
                <a:gd name="T45" fmla="*/ 29 h 104"/>
                <a:gd name="T46" fmla="*/ 37 w 116"/>
                <a:gd name="T47" fmla="*/ 24 h 104"/>
                <a:gd name="T48" fmla="*/ 36 w 116"/>
                <a:gd name="T49" fmla="*/ 23 h 104"/>
                <a:gd name="T50" fmla="*/ 39 w 116"/>
                <a:gd name="T51" fmla="*/ 18 h 104"/>
                <a:gd name="T52" fmla="*/ 40 w 116"/>
                <a:gd name="T53" fmla="*/ 15 h 104"/>
                <a:gd name="T54" fmla="*/ 40 w 116"/>
                <a:gd name="T55" fmla="*/ 11 h 104"/>
                <a:gd name="T56" fmla="*/ 36 w 116"/>
                <a:gd name="T57" fmla="*/ 5 h 104"/>
                <a:gd name="T58" fmla="*/ 39 w 116"/>
                <a:gd name="T59" fmla="*/ 11 h 104"/>
                <a:gd name="T60" fmla="*/ 39 w 116"/>
                <a:gd name="T61" fmla="*/ 15 h 104"/>
                <a:gd name="T62" fmla="*/ 38 w 116"/>
                <a:gd name="T63" fmla="*/ 18 h 104"/>
                <a:gd name="T64" fmla="*/ 36 w 116"/>
                <a:gd name="T65" fmla="*/ 23 h 104"/>
                <a:gd name="T66" fmla="*/ 36 w 116"/>
                <a:gd name="T67" fmla="*/ 24 h 104"/>
                <a:gd name="T68" fmla="*/ 32 w 116"/>
                <a:gd name="T69" fmla="*/ 29 h 104"/>
                <a:gd name="T70" fmla="*/ 31 w 116"/>
                <a:gd name="T71" fmla="*/ 30 h 104"/>
                <a:gd name="T72" fmla="*/ 29 w 116"/>
                <a:gd name="T73" fmla="*/ 34 h 104"/>
                <a:gd name="T74" fmla="*/ 30 w 116"/>
                <a:gd name="T75" fmla="*/ 38 h 104"/>
                <a:gd name="T76" fmla="*/ 29 w 116"/>
                <a:gd name="T77" fmla="*/ 40 h 104"/>
                <a:gd name="T78" fmla="*/ 28 w 116"/>
                <a:gd name="T79" fmla="*/ 42 h 104"/>
                <a:gd name="T80" fmla="*/ 27 w 116"/>
                <a:gd name="T81" fmla="*/ 45 h 104"/>
                <a:gd name="T82" fmla="*/ 29 w 116"/>
                <a:gd name="T83" fmla="*/ 46 h 104"/>
                <a:gd name="T84" fmla="*/ 24 w 116"/>
                <a:gd name="T85" fmla="*/ 50 h 104"/>
                <a:gd name="T86" fmla="*/ 26 w 116"/>
                <a:gd name="T87" fmla="*/ 53 h 104"/>
                <a:gd name="T88" fmla="*/ 26 w 116"/>
                <a:gd name="T89" fmla="*/ 56 h 104"/>
                <a:gd name="T90" fmla="*/ 22 w 116"/>
                <a:gd name="T91" fmla="*/ 61 h 104"/>
                <a:gd name="T92" fmla="*/ 19 w 116"/>
                <a:gd name="T93" fmla="*/ 62 h 104"/>
                <a:gd name="T94" fmla="*/ 22 w 116"/>
                <a:gd name="T95" fmla="*/ 59 h 104"/>
                <a:gd name="T96" fmla="*/ 18 w 116"/>
                <a:gd name="T97" fmla="*/ 62 h 104"/>
                <a:gd name="T98" fmla="*/ 10 w 116"/>
                <a:gd name="T99" fmla="*/ 75 h 104"/>
                <a:gd name="T100" fmla="*/ 2 w 116"/>
                <a:gd name="T101" fmla="*/ 91 h 104"/>
                <a:gd name="T102" fmla="*/ 4 w 116"/>
                <a:gd name="T103" fmla="*/ 101 h 104"/>
                <a:gd name="T104" fmla="*/ 40 w 116"/>
                <a:gd name="T105" fmla="*/ 53 h 104"/>
                <a:gd name="T106" fmla="*/ 53 w 116"/>
                <a:gd name="T107" fmla="*/ 41 h 104"/>
                <a:gd name="T108" fmla="*/ 95 w 116"/>
                <a:gd name="T109" fmla="*/ 22 h 104"/>
                <a:gd name="T110" fmla="*/ 111 w 116"/>
                <a:gd name="T111" fmla="*/ 12 h 104"/>
                <a:gd name="T112" fmla="*/ 106 w 116"/>
                <a:gd name="T113" fmla="*/ 7 h 104"/>
                <a:gd name="T114" fmla="*/ 113 w 116"/>
                <a:gd name="T115" fmla="*/ 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6" h="104">
                  <a:moveTo>
                    <a:pt x="113" y="8"/>
                  </a:moveTo>
                  <a:cubicBezTo>
                    <a:pt x="99" y="11"/>
                    <a:pt x="85" y="12"/>
                    <a:pt x="71" y="17"/>
                  </a:cubicBezTo>
                  <a:cubicBezTo>
                    <a:pt x="71" y="18"/>
                    <a:pt x="72" y="20"/>
                    <a:pt x="72" y="21"/>
                  </a:cubicBezTo>
                  <a:cubicBezTo>
                    <a:pt x="83" y="17"/>
                    <a:pt x="94" y="10"/>
                    <a:pt x="106" y="11"/>
                  </a:cubicBezTo>
                  <a:cubicBezTo>
                    <a:pt x="106" y="10"/>
                    <a:pt x="105" y="9"/>
                    <a:pt x="105" y="8"/>
                  </a:cubicBezTo>
                  <a:cubicBezTo>
                    <a:pt x="89" y="20"/>
                    <a:pt x="68" y="22"/>
                    <a:pt x="49" y="30"/>
                  </a:cubicBezTo>
                  <a:cubicBezTo>
                    <a:pt x="47" y="31"/>
                    <a:pt x="48" y="34"/>
                    <a:pt x="50" y="33"/>
                  </a:cubicBezTo>
                  <a:cubicBezTo>
                    <a:pt x="71" y="30"/>
                    <a:pt x="89" y="18"/>
                    <a:pt x="111" y="16"/>
                  </a:cubicBezTo>
                  <a:cubicBezTo>
                    <a:pt x="110" y="14"/>
                    <a:pt x="110" y="13"/>
                    <a:pt x="109" y="12"/>
                  </a:cubicBezTo>
                  <a:cubicBezTo>
                    <a:pt x="93" y="30"/>
                    <a:pt x="66" y="35"/>
                    <a:pt x="45" y="44"/>
                  </a:cubicBezTo>
                  <a:cubicBezTo>
                    <a:pt x="43" y="45"/>
                    <a:pt x="43" y="49"/>
                    <a:pt x="46" y="48"/>
                  </a:cubicBezTo>
                  <a:cubicBezTo>
                    <a:pt x="65" y="46"/>
                    <a:pt x="80" y="34"/>
                    <a:pt x="97" y="26"/>
                  </a:cubicBezTo>
                  <a:cubicBezTo>
                    <a:pt x="97" y="24"/>
                    <a:pt x="96" y="23"/>
                    <a:pt x="95" y="22"/>
                  </a:cubicBezTo>
                  <a:cubicBezTo>
                    <a:pt x="72" y="36"/>
                    <a:pt x="49" y="50"/>
                    <a:pt x="23" y="58"/>
                  </a:cubicBezTo>
                  <a:cubicBezTo>
                    <a:pt x="24" y="59"/>
                    <a:pt x="24" y="60"/>
                    <a:pt x="25" y="61"/>
                  </a:cubicBezTo>
                  <a:cubicBezTo>
                    <a:pt x="35" y="55"/>
                    <a:pt x="45" y="50"/>
                    <a:pt x="55" y="45"/>
                  </a:cubicBezTo>
                  <a:cubicBezTo>
                    <a:pt x="54" y="44"/>
                    <a:pt x="53" y="43"/>
                    <a:pt x="52" y="42"/>
                  </a:cubicBezTo>
                  <a:cubicBezTo>
                    <a:pt x="44" y="54"/>
                    <a:pt x="31" y="60"/>
                    <a:pt x="19" y="66"/>
                  </a:cubicBezTo>
                  <a:cubicBezTo>
                    <a:pt x="20" y="68"/>
                    <a:pt x="20" y="69"/>
                    <a:pt x="21" y="70"/>
                  </a:cubicBezTo>
                  <a:cubicBezTo>
                    <a:pt x="28" y="66"/>
                    <a:pt x="36" y="62"/>
                    <a:pt x="42" y="57"/>
                  </a:cubicBezTo>
                  <a:cubicBezTo>
                    <a:pt x="41" y="56"/>
                    <a:pt x="41" y="54"/>
                    <a:pt x="40" y="53"/>
                  </a:cubicBezTo>
                  <a:cubicBezTo>
                    <a:pt x="32" y="62"/>
                    <a:pt x="25" y="71"/>
                    <a:pt x="17" y="78"/>
                  </a:cubicBezTo>
                  <a:cubicBezTo>
                    <a:pt x="12" y="82"/>
                    <a:pt x="12" y="81"/>
                    <a:pt x="10" y="85"/>
                  </a:cubicBezTo>
                  <a:cubicBezTo>
                    <a:pt x="9" y="91"/>
                    <a:pt x="10" y="96"/>
                    <a:pt x="4" y="100"/>
                  </a:cubicBezTo>
                  <a:cubicBezTo>
                    <a:pt x="5" y="101"/>
                    <a:pt x="7" y="102"/>
                    <a:pt x="8" y="102"/>
                  </a:cubicBezTo>
                  <a:cubicBezTo>
                    <a:pt x="9" y="92"/>
                    <a:pt x="8" y="83"/>
                    <a:pt x="15" y="75"/>
                  </a:cubicBezTo>
                  <a:cubicBezTo>
                    <a:pt x="14" y="74"/>
                    <a:pt x="13" y="73"/>
                    <a:pt x="11" y="73"/>
                  </a:cubicBezTo>
                  <a:cubicBezTo>
                    <a:pt x="10" y="80"/>
                    <a:pt x="7" y="85"/>
                    <a:pt x="2" y="90"/>
                  </a:cubicBezTo>
                  <a:cubicBezTo>
                    <a:pt x="3" y="91"/>
                    <a:pt x="4" y="92"/>
                    <a:pt x="5" y="93"/>
                  </a:cubicBezTo>
                  <a:cubicBezTo>
                    <a:pt x="11" y="84"/>
                    <a:pt x="14" y="67"/>
                    <a:pt x="27" y="67"/>
                  </a:cubicBezTo>
                  <a:cubicBezTo>
                    <a:pt x="26" y="66"/>
                    <a:pt x="26" y="65"/>
                    <a:pt x="25" y="65"/>
                  </a:cubicBezTo>
                  <a:cubicBezTo>
                    <a:pt x="24" y="70"/>
                    <a:pt x="21" y="78"/>
                    <a:pt x="12" y="75"/>
                  </a:cubicBezTo>
                  <a:cubicBezTo>
                    <a:pt x="13" y="75"/>
                    <a:pt x="13" y="76"/>
                    <a:pt x="13" y="77"/>
                  </a:cubicBezTo>
                  <a:cubicBezTo>
                    <a:pt x="17" y="69"/>
                    <a:pt x="26" y="66"/>
                    <a:pt x="33" y="62"/>
                  </a:cubicBezTo>
                  <a:cubicBezTo>
                    <a:pt x="33" y="61"/>
                    <a:pt x="32" y="60"/>
                    <a:pt x="31" y="58"/>
                  </a:cubicBezTo>
                  <a:cubicBezTo>
                    <a:pt x="27" y="61"/>
                    <a:pt x="24" y="61"/>
                    <a:pt x="19" y="62"/>
                  </a:cubicBezTo>
                  <a:cubicBezTo>
                    <a:pt x="20" y="63"/>
                    <a:pt x="20" y="64"/>
                    <a:pt x="20" y="66"/>
                  </a:cubicBezTo>
                  <a:cubicBezTo>
                    <a:pt x="23" y="64"/>
                    <a:pt x="26" y="62"/>
                    <a:pt x="29" y="61"/>
                  </a:cubicBezTo>
                  <a:cubicBezTo>
                    <a:pt x="31" y="61"/>
                    <a:pt x="31" y="57"/>
                    <a:pt x="29" y="57"/>
                  </a:cubicBezTo>
                  <a:cubicBezTo>
                    <a:pt x="25" y="57"/>
                    <a:pt x="23" y="57"/>
                    <a:pt x="20" y="58"/>
                  </a:cubicBezTo>
                  <a:cubicBezTo>
                    <a:pt x="19" y="58"/>
                    <a:pt x="18" y="59"/>
                    <a:pt x="18" y="60"/>
                  </a:cubicBezTo>
                  <a:cubicBezTo>
                    <a:pt x="20" y="64"/>
                    <a:pt x="18" y="67"/>
                    <a:pt x="13" y="69"/>
                  </a:cubicBezTo>
                  <a:cubicBezTo>
                    <a:pt x="14" y="69"/>
                    <a:pt x="15" y="70"/>
                    <a:pt x="16" y="70"/>
                  </a:cubicBezTo>
                  <a:cubicBezTo>
                    <a:pt x="17" y="68"/>
                    <a:pt x="18" y="66"/>
                    <a:pt x="18" y="63"/>
                  </a:cubicBezTo>
                  <a:cubicBezTo>
                    <a:pt x="17" y="63"/>
                    <a:pt x="16" y="62"/>
                    <a:pt x="15" y="62"/>
                  </a:cubicBezTo>
                  <a:cubicBezTo>
                    <a:pt x="15" y="63"/>
                    <a:pt x="15" y="65"/>
                    <a:pt x="15" y="66"/>
                  </a:cubicBezTo>
                  <a:cubicBezTo>
                    <a:pt x="16" y="66"/>
                    <a:pt x="18" y="65"/>
                    <a:pt x="19" y="65"/>
                  </a:cubicBezTo>
                  <a:cubicBezTo>
                    <a:pt x="18" y="63"/>
                    <a:pt x="20" y="62"/>
                    <a:pt x="22" y="61"/>
                  </a:cubicBezTo>
                  <a:cubicBezTo>
                    <a:pt x="21" y="60"/>
                    <a:pt x="20" y="59"/>
                    <a:pt x="19" y="59"/>
                  </a:cubicBezTo>
                  <a:cubicBezTo>
                    <a:pt x="18" y="59"/>
                    <a:pt x="17" y="60"/>
                    <a:pt x="16" y="60"/>
                  </a:cubicBezTo>
                  <a:cubicBezTo>
                    <a:pt x="16" y="61"/>
                    <a:pt x="17" y="62"/>
                    <a:pt x="18" y="63"/>
                  </a:cubicBezTo>
                  <a:cubicBezTo>
                    <a:pt x="20" y="60"/>
                    <a:pt x="22" y="58"/>
                    <a:pt x="26" y="56"/>
                  </a:cubicBezTo>
                  <a:cubicBezTo>
                    <a:pt x="28" y="56"/>
                    <a:pt x="28" y="53"/>
                    <a:pt x="26" y="52"/>
                  </a:cubicBezTo>
                  <a:cubicBezTo>
                    <a:pt x="23" y="52"/>
                    <a:pt x="20" y="52"/>
                    <a:pt x="17" y="52"/>
                  </a:cubicBezTo>
                  <a:cubicBezTo>
                    <a:pt x="17" y="53"/>
                    <a:pt x="17" y="54"/>
                    <a:pt x="17" y="56"/>
                  </a:cubicBezTo>
                  <a:cubicBezTo>
                    <a:pt x="20" y="55"/>
                    <a:pt x="23" y="54"/>
                    <a:pt x="26" y="53"/>
                  </a:cubicBezTo>
                  <a:cubicBezTo>
                    <a:pt x="29" y="52"/>
                    <a:pt x="28" y="49"/>
                    <a:pt x="26" y="49"/>
                  </a:cubicBezTo>
                  <a:cubicBezTo>
                    <a:pt x="23" y="49"/>
                    <a:pt x="21" y="49"/>
                    <a:pt x="19" y="49"/>
                  </a:cubicBezTo>
                  <a:cubicBezTo>
                    <a:pt x="19" y="50"/>
                    <a:pt x="20" y="51"/>
                    <a:pt x="20" y="52"/>
                  </a:cubicBezTo>
                  <a:cubicBezTo>
                    <a:pt x="22" y="52"/>
                    <a:pt x="23" y="51"/>
                    <a:pt x="25" y="50"/>
                  </a:cubicBezTo>
                  <a:cubicBezTo>
                    <a:pt x="26" y="49"/>
                    <a:pt x="26" y="46"/>
                    <a:pt x="24" y="46"/>
                  </a:cubicBezTo>
                  <a:cubicBezTo>
                    <a:pt x="22" y="46"/>
                    <a:pt x="20" y="46"/>
                    <a:pt x="18" y="46"/>
                  </a:cubicBezTo>
                  <a:cubicBezTo>
                    <a:pt x="18" y="48"/>
                    <a:pt x="18" y="49"/>
                    <a:pt x="19" y="50"/>
                  </a:cubicBezTo>
                  <a:cubicBezTo>
                    <a:pt x="23" y="49"/>
                    <a:pt x="26" y="48"/>
                    <a:pt x="30" y="46"/>
                  </a:cubicBezTo>
                  <a:cubicBezTo>
                    <a:pt x="32" y="45"/>
                    <a:pt x="31" y="42"/>
                    <a:pt x="29" y="42"/>
                  </a:cubicBezTo>
                  <a:cubicBezTo>
                    <a:pt x="27" y="42"/>
                    <a:pt x="24" y="42"/>
                    <a:pt x="22" y="42"/>
                  </a:cubicBezTo>
                  <a:cubicBezTo>
                    <a:pt x="22" y="43"/>
                    <a:pt x="22" y="45"/>
                    <a:pt x="23" y="46"/>
                  </a:cubicBezTo>
                  <a:cubicBezTo>
                    <a:pt x="24" y="45"/>
                    <a:pt x="26" y="45"/>
                    <a:pt x="28" y="45"/>
                  </a:cubicBezTo>
                  <a:cubicBezTo>
                    <a:pt x="30" y="44"/>
                    <a:pt x="30" y="41"/>
                    <a:pt x="28" y="41"/>
                  </a:cubicBezTo>
                  <a:cubicBezTo>
                    <a:pt x="26" y="40"/>
                    <a:pt x="24" y="40"/>
                    <a:pt x="22" y="39"/>
                  </a:cubicBezTo>
                  <a:cubicBezTo>
                    <a:pt x="22" y="40"/>
                    <a:pt x="22" y="42"/>
                    <a:pt x="21" y="43"/>
                  </a:cubicBezTo>
                  <a:cubicBezTo>
                    <a:pt x="24" y="43"/>
                    <a:pt x="26" y="42"/>
                    <a:pt x="28" y="42"/>
                  </a:cubicBezTo>
                  <a:cubicBezTo>
                    <a:pt x="31" y="42"/>
                    <a:pt x="31" y="39"/>
                    <a:pt x="29" y="38"/>
                  </a:cubicBezTo>
                  <a:cubicBezTo>
                    <a:pt x="27" y="38"/>
                    <a:pt x="24" y="37"/>
                    <a:pt x="22" y="37"/>
                  </a:cubicBezTo>
                  <a:cubicBezTo>
                    <a:pt x="22" y="38"/>
                    <a:pt x="22" y="40"/>
                    <a:pt x="22" y="41"/>
                  </a:cubicBezTo>
                  <a:cubicBezTo>
                    <a:pt x="25" y="40"/>
                    <a:pt x="27" y="40"/>
                    <a:pt x="30" y="40"/>
                  </a:cubicBezTo>
                  <a:cubicBezTo>
                    <a:pt x="32" y="39"/>
                    <a:pt x="33" y="36"/>
                    <a:pt x="30" y="36"/>
                  </a:cubicBezTo>
                  <a:cubicBezTo>
                    <a:pt x="29" y="35"/>
                    <a:pt x="27" y="35"/>
                    <a:pt x="25" y="34"/>
                  </a:cubicBezTo>
                  <a:cubicBezTo>
                    <a:pt x="25" y="36"/>
                    <a:pt x="25" y="37"/>
                    <a:pt x="25" y="38"/>
                  </a:cubicBezTo>
                  <a:cubicBezTo>
                    <a:pt x="27" y="38"/>
                    <a:pt x="29" y="38"/>
                    <a:pt x="30" y="38"/>
                  </a:cubicBezTo>
                  <a:cubicBezTo>
                    <a:pt x="32" y="38"/>
                    <a:pt x="33" y="34"/>
                    <a:pt x="31" y="34"/>
                  </a:cubicBezTo>
                  <a:cubicBezTo>
                    <a:pt x="28" y="33"/>
                    <a:pt x="27" y="33"/>
                    <a:pt x="24" y="33"/>
                  </a:cubicBezTo>
                  <a:cubicBezTo>
                    <a:pt x="24" y="34"/>
                    <a:pt x="25" y="35"/>
                    <a:pt x="25" y="37"/>
                  </a:cubicBezTo>
                  <a:cubicBezTo>
                    <a:pt x="27" y="36"/>
                    <a:pt x="29" y="35"/>
                    <a:pt x="31" y="34"/>
                  </a:cubicBezTo>
                  <a:cubicBezTo>
                    <a:pt x="32" y="33"/>
                    <a:pt x="32" y="31"/>
                    <a:pt x="30" y="30"/>
                  </a:cubicBezTo>
                  <a:cubicBezTo>
                    <a:pt x="29" y="30"/>
                    <a:pt x="29" y="29"/>
                    <a:pt x="28" y="29"/>
                  </a:cubicBezTo>
                  <a:cubicBezTo>
                    <a:pt x="28" y="30"/>
                    <a:pt x="27" y="31"/>
                    <a:pt x="27" y="33"/>
                  </a:cubicBezTo>
                  <a:cubicBezTo>
                    <a:pt x="29" y="32"/>
                    <a:pt x="31" y="31"/>
                    <a:pt x="33" y="30"/>
                  </a:cubicBezTo>
                  <a:cubicBezTo>
                    <a:pt x="34" y="30"/>
                    <a:pt x="35" y="27"/>
                    <a:pt x="33" y="27"/>
                  </a:cubicBezTo>
                  <a:cubicBezTo>
                    <a:pt x="30" y="26"/>
                    <a:pt x="30" y="26"/>
                    <a:pt x="28" y="26"/>
                  </a:cubicBezTo>
                  <a:cubicBezTo>
                    <a:pt x="28" y="27"/>
                    <a:pt x="29" y="29"/>
                    <a:pt x="29" y="30"/>
                  </a:cubicBezTo>
                  <a:cubicBezTo>
                    <a:pt x="30" y="29"/>
                    <a:pt x="32" y="29"/>
                    <a:pt x="33" y="29"/>
                  </a:cubicBezTo>
                  <a:cubicBezTo>
                    <a:pt x="35" y="28"/>
                    <a:pt x="35" y="24"/>
                    <a:pt x="32" y="25"/>
                  </a:cubicBezTo>
                  <a:cubicBezTo>
                    <a:pt x="31" y="24"/>
                    <a:pt x="30" y="24"/>
                    <a:pt x="29" y="24"/>
                  </a:cubicBezTo>
                  <a:cubicBezTo>
                    <a:pt x="29" y="26"/>
                    <a:pt x="29" y="27"/>
                    <a:pt x="29" y="28"/>
                  </a:cubicBezTo>
                  <a:cubicBezTo>
                    <a:pt x="32" y="27"/>
                    <a:pt x="35" y="25"/>
                    <a:pt x="37" y="24"/>
                  </a:cubicBezTo>
                  <a:cubicBezTo>
                    <a:pt x="39" y="23"/>
                    <a:pt x="38" y="20"/>
                    <a:pt x="36" y="20"/>
                  </a:cubicBezTo>
                  <a:cubicBezTo>
                    <a:pt x="33" y="20"/>
                    <a:pt x="30" y="20"/>
                    <a:pt x="27" y="20"/>
                  </a:cubicBezTo>
                  <a:cubicBezTo>
                    <a:pt x="28" y="21"/>
                    <a:pt x="28" y="23"/>
                    <a:pt x="28" y="24"/>
                  </a:cubicBezTo>
                  <a:cubicBezTo>
                    <a:pt x="31" y="23"/>
                    <a:pt x="33" y="23"/>
                    <a:pt x="36" y="23"/>
                  </a:cubicBezTo>
                  <a:cubicBezTo>
                    <a:pt x="39" y="22"/>
                    <a:pt x="39" y="19"/>
                    <a:pt x="36" y="19"/>
                  </a:cubicBezTo>
                  <a:cubicBezTo>
                    <a:pt x="34" y="19"/>
                    <a:pt x="31" y="18"/>
                    <a:pt x="29" y="18"/>
                  </a:cubicBezTo>
                  <a:cubicBezTo>
                    <a:pt x="30" y="20"/>
                    <a:pt x="30" y="21"/>
                    <a:pt x="30" y="22"/>
                  </a:cubicBezTo>
                  <a:cubicBezTo>
                    <a:pt x="33" y="21"/>
                    <a:pt x="36" y="19"/>
                    <a:pt x="39" y="18"/>
                  </a:cubicBezTo>
                  <a:cubicBezTo>
                    <a:pt x="41" y="18"/>
                    <a:pt x="41" y="14"/>
                    <a:pt x="38" y="14"/>
                  </a:cubicBezTo>
                  <a:cubicBezTo>
                    <a:pt x="36" y="14"/>
                    <a:pt x="33" y="14"/>
                    <a:pt x="30" y="14"/>
                  </a:cubicBezTo>
                  <a:cubicBezTo>
                    <a:pt x="31" y="15"/>
                    <a:pt x="31" y="16"/>
                    <a:pt x="31" y="18"/>
                  </a:cubicBezTo>
                  <a:cubicBezTo>
                    <a:pt x="34" y="17"/>
                    <a:pt x="37" y="16"/>
                    <a:pt x="40" y="15"/>
                  </a:cubicBezTo>
                  <a:cubicBezTo>
                    <a:pt x="42" y="15"/>
                    <a:pt x="42" y="12"/>
                    <a:pt x="40" y="11"/>
                  </a:cubicBezTo>
                  <a:cubicBezTo>
                    <a:pt x="38" y="10"/>
                    <a:pt x="36" y="10"/>
                    <a:pt x="33" y="10"/>
                  </a:cubicBezTo>
                  <a:cubicBezTo>
                    <a:pt x="34" y="11"/>
                    <a:pt x="34" y="12"/>
                    <a:pt x="34" y="13"/>
                  </a:cubicBezTo>
                  <a:cubicBezTo>
                    <a:pt x="36" y="13"/>
                    <a:pt x="38" y="12"/>
                    <a:pt x="40" y="11"/>
                  </a:cubicBezTo>
                  <a:cubicBezTo>
                    <a:pt x="42" y="11"/>
                    <a:pt x="42" y="8"/>
                    <a:pt x="41" y="7"/>
                  </a:cubicBezTo>
                  <a:cubicBezTo>
                    <a:pt x="38" y="6"/>
                    <a:pt x="36" y="5"/>
                    <a:pt x="33" y="4"/>
                  </a:cubicBezTo>
                  <a:cubicBezTo>
                    <a:pt x="33" y="5"/>
                    <a:pt x="33" y="6"/>
                    <a:pt x="33" y="7"/>
                  </a:cubicBezTo>
                  <a:cubicBezTo>
                    <a:pt x="34" y="6"/>
                    <a:pt x="35" y="6"/>
                    <a:pt x="36" y="5"/>
                  </a:cubicBezTo>
                  <a:cubicBezTo>
                    <a:pt x="39" y="4"/>
                    <a:pt x="37" y="0"/>
                    <a:pt x="34" y="2"/>
                  </a:cubicBezTo>
                  <a:cubicBezTo>
                    <a:pt x="33" y="2"/>
                    <a:pt x="32" y="3"/>
                    <a:pt x="31" y="4"/>
                  </a:cubicBezTo>
                  <a:cubicBezTo>
                    <a:pt x="30" y="4"/>
                    <a:pt x="30" y="6"/>
                    <a:pt x="31" y="7"/>
                  </a:cubicBezTo>
                  <a:cubicBezTo>
                    <a:pt x="34" y="8"/>
                    <a:pt x="36" y="10"/>
                    <a:pt x="39" y="11"/>
                  </a:cubicBezTo>
                  <a:cubicBezTo>
                    <a:pt x="39" y="10"/>
                    <a:pt x="39" y="8"/>
                    <a:pt x="39" y="7"/>
                  </a:cubicBezTo>
                  <a:cubicBezTo>
                    <a:pt x="37" y="8"/>
                    <a:pt x="35" y="9"/>
                    <a:pt x="32" y="10"/>
                  </a:cubicBezTo>
                  <a:cubicBezTo>
                    <a:pt x="30" y="11"/>
                    <a:pt x="32" y="14"/>
                    <a:pt x="33" y="14"/>
                  </a:cubicBezTo>
                  <a:cubicBezTo>
                    <a:pt x="35" y="14"/>
                    <a:pt x="37" y="14"/>
                    <a:pt x="39" y="15"/>
                  </a:cubicBezTo>
                  <a:cubicBezTo>
                    <a:pt x="39" y="14"/>
                    <a:pt x="39" y="12"/>
                    <a:pt x="39" y="11"/>
                  </a:cubicBezTo>
                  <a:cubicBezTo>
                    <a:pt x="36" y="12"/>
                    <a:pt x="33" y="13"/>
                    <a:pt x="30" y="14"/>
                  </a:cubicBezTo>
                  <a:cubicBezTo>
                    <a:pt x="28" y="14"/>
                    <a:pt x="28" y="18"/>
                    <a:pt x="30" y="18"/>
                  </a:cubicBezTo>
                  <a:cubicBezTo>
                    <a:pt x="33" y="18"/>
                    <a:pt x="36" y="18"/>
                    <a:pt x="38" y="18"/>
                  </a:cubicBezTo>
                  <a:cubicBezTo>
                    <a:pt x="38" y="17"/>
                    <a:pt x="38" y="16"/>
                    <a:pt x="38" y="14"/>
                  </a:cubicBezTo>
                  <a:cubicBezTo>
                    <a:pt x="34" y="15"/>
                    <a:pt x="31" y="17"/>
                    <a:pt x="28" y="19"/>
                  </a:cubicBezTo>
                  <a:cubicBezTo>
                    <a:pt x="26" y="19"/>
                    <a:pt x="27" y="22"/>
                    <a:pt x="29" y="22"/>
                  </a:cubicBezTo>
                  <a:cubicBezTo>
                    <a:pt x="31" y="22"/>
                    <a:pt x="34" y="23"/>
                    <a:pt x="36" y="23"/>
                  </a:cubicBezTo>
                  <a:cubicBezTo>
                    <a:pt x="36" y="21"/>
                    <a:pt x="36" y="20"/>
                    <a:pt x="36" y="19"/>
                  </a:cubicBezTo>
                  <a:cubicBezTo>
                    <a:pt x="33" y="19"/>
                    <a:pt x="30" y="19"/>
                    <a:pt x="27" y="20"/>
                  </a:cubicBezTo>
                  <a:cubicBezTo>
                    <a:pt x="25" y="20"/>
                    <a:pt x="25" y="24"/>
                    <a:pt x="27" y="24"/>
                  </a:cubicBezTo>
                  <a:cubicBezTo>
                    <a:pt x="30" y="24"/>
                    <a:pt x="33" y="24"/>
                    <a:pt x="36" y="24"/>
                  </a:cubicBezTo>
                  <a:cubicBezTo>
                    <a:pt x="36" y="23"/>
                    <a:pt x="36" y="22"/>
                    <a:pt x="35" y="20"/>
                  </a:cubicBezTo>
                  <a:cubicBezTo>
                    <a:pt x="33" y="22"/>
                    <a:pt x="30" y="23"/>
                    <a:pt x="27" y="25"/>
                  </a:cubicBezTo>
                  <a:cubicBezTo>
                    <a:pt x="26" y="25"/>
                    <a:pt x="26" y="28"/>
                    <a:pt x="28" y="28"/>
                  </a:cubicBezTo>
                  <a:cubicBezTo>
                    <a:pt x="30" y="29"/>
                    <a:pt x="30" y="29"/>
                    <a:pt x="32" y="29"/>
                  </a:cubicBezTo>
                  <a:cubicBezTo>
                    <a:pt x="32" y="27"/>
                    <a:pt x="32" y="26"/>
                    <a:pt x="32" y="25"/>
                  </a:cubicBezTo>
                  <a:cubicBezTo>
                    <a:pt x="30" y="25"/>
                    <a:pt x="29" y="26"/>
                    <a:pt x="27" y="26"/>
                  </a:cubicBezTo>
                  <a:cubicBezTo>
                    <a:pt x="25" y="27"/>
                    <a:pt x="26" y="30"/>
                    <a:pt x="28" y="30"/>
                  </a:cubicBezTo>
                  <a:cubicBezTo>
                    <a:pt x="29" y="30"/>
                    <a:pt x="30" y="30"/>
                    <a:pt x="31" y="30"/>
                  </a:cubicBezTo>
                  <a:cubicBezTo>
                    <a:pt x="31" y="29"/>
                    <a:pt x="31" y="28"/>
                    <a:pt x="31" y="27"/>
                  </a:cubicBezTo>
                  <a:cubicBezTo>
                    <a:pt x="30" y="27"/>
                    <a:pt x="28" y="28"/>
                    <a:pt x="26" y="29"/>
                  </a:cubicBezTo>
                  <a:cubicBezTo>
                    <a:pt x="24" y="29"/>
                    <a:pt x="24" y="31"/>
                    <a:pt x="26" y="32"/>
                  </a:cubicBezTo>
                  <a:cubicBezTo>
                    <a:pt x="27" y="33"/>
                    <a:pt x="27" y="33"/>
                    <a:pt x="29" y="34"/>
                  </a:cubicBezTo>
                  <a:cubicBezTo>
                    <a:pt x="29" y="33"/>
                    <a:pt x="29" y="32"/>
                    <a:pt x="29" y="30"/>
                  </a:cubicBezTo>
                  <a:cubicBezTo>
                    <a:pt x="27" y="31"/>
                    <a:pt x="25" y="32"/>
                    <a:pt x="24" y="33"/>
                  </a:cubicBezTo>
                  <a:cubicBezTo>
                    <a:pt x="22" y="34"/>
                    <a:pt x="22" y="37"/>
                    <a:pt x="24" y="37"/>
                  </a:cubicBezTo>
                  <a:cubicBezTo>
                    <a:pt x="26" y="37"/>
                    <a:pt x="28" y="37"/>
                    <a:pt x="30" y="38"/>
                  </a:cubicBezTo>
                  <a:cubicBezTo>
                    <a:pt x="30" y="36"/>
                    <a:pt x="30" y="35"/>
                    <a:pt x="30" y="34"/>
                  </a:cubicBezTo>
                  <a:cubicBezTo>
                    <a:pt x="27" y="34"/>
                    <a:pt x="27" y="34"/>
                    <a:pt x="24" y="34"/>
                  </a:cubicBezTo>
                  <a:cubicBezTo>
                    <a:pt x="22" y="35"/>
                    <a:pt x="22" y="38"/>
                    <a:pt x="24" y="38"/>
                  </a:cubicBezTo>
                  <a:cubicBezTo>
                    <a:pt x="26" y="39"/>
                    <a:pt x="27" y="39"/>
                    <a:pt x="29" y="40"/>
                  </a:cubicBezTo>
                  <a:cubicBezTo>
                    <a:pt x="29" y="38"/>
                    <a:pt x="30" y="37"/>
                    <a:pt x="30" y="36"/>
                  </a:cubicBezTo>
                  <a:cubicBezTo>
                    <a:pt x="27" y="36"/>
                    <a:pt x="24" y="36"/>
                    <a:pt x="21" y="37"/>
                  </a:cubicBezTo>
                  <a:cubicBezTo>
                    <a:pt x="19" y="38"/>
                    <a:pt x="20" y="41"/>
                    <a:pt x="22" y="41"/>
                  </a:cubicBezTo>
                  <a:cubicBezTo>
                    <a:pt x="24" y="41"/>
                    <a:pt x="26" y="41"/>
                    <a:pt x="28" y="42"/>
                  </a:cubicBezTo>
                  <a:cubicBezTo>
                    <a:pt x="28" y="41"/>
                    <a:pt x="28" y="39"/>
                    <a:pt x="28" y="38"/>
                  </a:cubicBezTo>
                  <a:cubicBezTo>
                    <a:pt x="26" y="38"/>
                    <a:pt x="24" y="39"/>
                    <a:pt x="21" y="39"/>
                  </a:cubicBezTo>
                  <a:cubicBezTo>
                    <a:pt x="19" y="39"/>
                    <a:pt x="18" y="42"/>
                    <a:pt x="21" y="43"/>
                  </a:cubicBezTo>
                  <a:cubicBezTo>
                    <a:pt x="23" y="43"/>
                    <a:pt x="25" y="44"/>
                    <a:pt x="27" y="45"/>
                  </a:cubicBezTo>
                  <a:cubicBezTo>
                    <a:pt x="27" y="43"/>
                    <a:pt x="27" y="42"/>
                    <a:pt x="27" y="41"/>
                  </a:cubicBezTo>
                  <a:cubicBezTo>
                    <a:pt x="25" y="41"/>
                    <a:pt x="23" y="42"/>
                    <a:pt x="21" y="42"/>
                  </a:cubicBezTo>
                  <a:cubicBezTo>
                    <a:pt x="19" y="42"/>
                    <a:pt x="20" y="46"/>
                    <a:pt x="22" y="46"/>
                  </a:cubicBezTo>
                  <a:cubicBezTo>
                    <a:pt x="24" y="46"/>
                    <a:pt x="27" y="46"/>
                    <a:pt x="29" y="46"/>
                  </a:cubicBezTo>
                  <a:cubicBezTo>
                    <a:pt x="28" y="45"/>
                    <a:pt x="28" y="44"/>
                    <a:pt x="28" y="42"/>
                  </a:cubicBezTo>
                  <a:cubicBezTo>
                    <a:pt x="24" y="44"/>
                    <a:pt x="21" y="45"/>
                    <a:pt x="18" y="47"/>
                  </a:cubicBezTo>
                  <a:cubicBezTo>
                    <a:pt x="15" y="47"/>
                    <a:pt x="16" y="50"/>
                    <a:pt x="18" y="50"/>
                  </a:cubicBezTo>
                  <a:cubicBezTo>
                    <a:pt x="20" y="50"/>
                    <a:pt x="22" y="50"/>
                    <a:pt x="24" y="50"/>
                  </a:cubicBezTo>
                  <a:cubicBezTo>
                    <a:pt x="23" y="49"/>
                    <a:pt x="23" y="48"/>
                    <a:pt x="23" y="47"/>
                  </a:cubicBezTo>
                  <a:cubicBezTo>
                    <a:pt x="21" y="47"/>
                    <a:pt x="20" y="48"/>
                    <a:pt x="18" y="49"/>
                  </a:cubicBezTo>
                  <a:cubicBezTo>
                    <a:pt x="16" y="50"/>
                    <a:pt x="17" y="53"/>
                    <a:pt x="19" y="53"/>
                  </a:cubicBezTo>
                  <a:cubicBezTo>
                    <a:pt x="21" y="53"/>
                    <a:pt x="23" y="53"/>
                    <a:pt x="26" y="53"/>
                  </a:cubicBezTo>
                  <a:cubicBezTo>
                    <a:pt x="26" y="52"/>
                    <a:pt x="25" y="50"/>
                    <a:pt x="25" y="49"/>
                  </a:cubicBezTo>
                  <a:cubicBezTo>
                    <a:pt x="22" y="50"/>
                    <a:pt x="19" y="51"/>
                    <a:pt x="16" y="52"/>
                  </a:cubicBezTo>
                  <a:cubicBezTo>
                    <a:pt x="14" y="52"/>
                    <a:pt x="15" y="55"/>
                    <a:pt x="17" y="56"/>
                  </a:cubicBezTo>
                  <a:cubicBezTo>
                    <a:pt x="20" y="56"/>
                    <a:pt x="23" y="56"/>
                    <a:pt x="26" y="56"/>
                  </a:cubicBezTo>
                  <a:cubicBezTo>
                    <a:pt x="25" y="55"/>
                    <a:pt x="25" y="54"/>
                    <a:pt x="25" y="52"/>
                  </a:cubicBezTo>
                  <a:cubicBezTo>
                    <a:pt x="18" y="55"/>
                    <a:pt x="18" y="55"/>
                    <a:pt x="14" y="61"/>
                  </a:cubicBezTo>
                  <a:cubicBezTo>
                    <a:pt x="14" y="63"/>
                    <a:pt x="15" y="65"/>
                    <a:pt x="17" y="64"/>
                  </a:cubicBezTo>
                  <a:cubicBezTo>
                    <a:pt x="19" y="63"/>
                    <a:pt x="19" y="63"/>
                    <a:pt x="22" y="61"/>
                  </a:cubicBezTo>
                  <a:cubicBezTo>
                    <a:pt x="24" y="60"/>
                    <a:pt x="21" y="57"/>
                    <a:pt x="19" y="59"/>
                  </a:cubicBezTo>
                  <a:cubicBezTo>
                    <a:pt x="15" y="62"/>
                    <a:pt x="13" y="62"/>
                    <a:pt x="15" y="67"/>
                  </a:cubicBezTo>
                  <a:cubicBezTo>
                    <a:pt x="16" y="69"/>
                    <a:pt x="19" y="68"/>
                    <a:pt x="19" y="66"/>
                  </a:cubicBezTo>
                  <a:cubicBezTo>
                    <a:pt x="19" y="65"/>
                    <a:pt x="19" y="63"/>
                    <a:pt x="19" y="62"/>
                  </a:cubicBezTo>
                  <a:cubicBezTo>
                    <a:pt x="19" y="60"/>
                    <a:pt x="17" y="59"/>
                    <a:pt x="15" y="60"/>
                  </a:cubicBezTo>
                  <a:cubicBezTo>
                    <a:pt x="12" y="64"/>
                    <a:pt x="11" y="67"/>
                    <a:pt x="12" y="71"/>
                  </a:cubicBezTo>
                  <a:cubicBezTo>
                    <a:pt x="12" y="72"/>
                    <a:pt x="14" y="73"/>
                    <a:pt x="15" y="73"/>
                  </a:cubicBezTo>
                  <a:cubicBezTo>
                    <a:pt x="21" y="72"/>
                    <a:pt x="24" y="66"/>
                    <a:pt x="22" y="59"/>
                  </a:cubicBezTo>
                  <a:cubicBezTo>
                    <a:pt x="22" y="60"/>
                    <a:pt x="21" y="61"/>
                    <a:pt x="21" y="62"/>
                  </a:cubicBezTo>
                  <a:cubicBezTo>
                    <a:pt x="23" y="61"/>
                    <a:pt x="26" y="61"/>
                    <a:pt x="29" y="61"/>
                  </a:cubicBezTo>
                  <a:cubicBezTo>
                    <a:pt x="28" y="60"/>
                    <a:pt x="28" y="59"/>
                    <a:pt x="28" y="57"/>
                  </a:cubicBezTo>
                  <a:cubicBezTo>
                    <a:pt x="24" y="58"/>
                    <a:pt x="21" y="60"/>
                    <a:pt x="18" y="62"/>
                  </a:cubicBezTo>
                  <a:cubicBezTo>
                    <a:pt x="17" y="63"/>
                    <a:pt x="17" y="66"/>
                    <a:pt x="19" y="66"/>
                  </a:cubicBezTo>
                  <a:cubicBezTo>
                    <a:pt x="24" y="65"/>
                    <a:pt x="29" y="64"/>
                    <a:pt x="33" y="62"/>
                  </a:cubicBezTo>
                  <a:cubicBezTo>
                    <a:pt x="36" y="61"/>
                    <a:pt x="34" y="57"/>
                    <a:pt x="31" y="58"/>
                  </a:cubicBezTo>
                  <a:cubicBezTo>
                    <a:pt x="23" y="62"/>
                    <a:pt x="13" y="66"/>
                    <a:pt x="10" y="75"/>
                  </a:cubicBezTo>
                  <a:cubicBezTo>
                    <a:pt x="9" y="76"/>
                    <a:pt x="9" y="78"/>
                    <a:pt x="10" y="78"/>
                  </a:cubicBezTo>
                  <a:cubicBezTo>
                    <a:pt x="20" y="82"/>
                    <a:pt x="27" y="75"/>
                    <a:pt x="29" y="66"/>
                  </a:cubicBezTo>
                  <a:cubicBezTo>
                    <a:pt x="29" y="64"/>
                    <a:pt x="28" y="63"/>
                    <a:pt x="27" y="63"/>
                  </a:cubicBezTo>
                  <a:cubicBezTo>
                    <a:pt x="12" y="63"/>
                    <a:pt x="9" y="80"/>
                    <a:pt x="2" y="91"/>
                  </a:cubicBezTo>
                  <a:cubicBezTo>
                    <a:pt x="0" y="92"/>
                    <a:pt x="3" y="94"/>
                    <a:pt x="5" y="93"/>
                  </a:cubicBezTo>
                  <a:cubicBezTo>
                    <a:pt x="11" y="88"/>
                    <a:pt x="14" y="82"/>
                    <a:pt x="15" y="74"/>
                  </a:cubicBezTo>
                  <a:cubicBezTo>
                    <a:pt x="16" y="72"/>
                    <a:pt x="13" y="70"/>
                    <a:pt x="12" y="72"/>
                  </a:cubicBezTo>
                  <a:cubicBezTo>
                    <a:pt x="4" y="81"/>
                    <a:pt x="6" y="90"/>
                    <a:pt x="4" y="101"/>
                  </a:cubicBezTo>
                  <a:cubicBezTo>
                    <a:pt x="3" y="103"/>
                    <a:pt x="5" y="104"/>
                    <a:pt x="7" y="103"/>
                  </a:cubicBezTo>
                  <a:cubicBezTo>
                    <a:pt x="14" y="98"/>
                    <a:pt x="11" y="88"/>
                    <a:pt x="17" y="83"/>
                  </a:cubicBezTo>
                  <a:cubicBezTo>
                    <a:pt x="27" y="76"/>
                    <a:pt x="34" y="66"/>
                    <a:pt x="43" y="56"/>
                  </a:cubicBezTo>
                  <a:cubicBezTo>
                    <a:pt x="44" y="55"/>
                    <a:pt x="42" y="52"/>
                    <a:pt x="40" y="53"/>
                  </a:cubicBezTo>
                  <a:cubicBezTo>
                    <a:pt x="34" y="58"/>
                    <a:pt x="26" y="62"/>
                    <a:pt x="19" y="66"/>
                  </a:cubicBezTo>
                  <a:cubicBezTo>
                    <a:pt x="17" y="68"/>
                    <a:pt x="19" y="71"/>
                    <a:pt x="21" y="70"/>
                  </a:cubicBezTo>
                  <a:cubicBezTo>
                    <a:pt x="34" y="63"/>
                    <a:pt x="47" y="56"/>
                    <a:pt x="56" y="44"/>
                  </a:cubicBezTo>
                  <a:cubicBezTo>
                    <a:pt x="57" y="42"/>
                    <a:pt x="55" y="40"/>
                    <a:pt x="53" y="41"/>
                  </a:cubicBezTo>
                  <a:cubicBezTo>
                    <a:pt x="43" y="46"/>
                    <a:pt x="33" y="52"/>
                    <a:pt x="23" y="58"/>
                  </a:cubicBezTo>
                  <a:cubicBezTo>
                    <a:pt x="21" y="59"/>
                    <a:pt x="22" y="62"/>
                    <a:pt x="24" y="61"/>
                  </a:cubicBezTo>
                  <a:cubicBezTo>
                    <a:pt x="51" y="54"/>
                    <a:pt x="74" y="40"/>
                    <a:pt x="97" y="26"/>
                  </a:cubicBezTo>
                  <a:cubicBezTo>
                    <a:pt x="100" y="24"/>
                    <a:pt x="98" y="21"/>
                    <a:pt x="95" y="22"/>
                  </a:cubicBezTo>
                  <a:cubicBezTo>
                    <a:pt x="79" y="30"/>
                    <a:pt x="64" y="42"/>
                    <a:pt x="45" y="44"/>
                  </a:cubicBezTo>
                  <a:cubicBezTo>
                    <a:pt x="45" y="46"/>
                    <a:pt x="46" y="47"/>
                    <a:pt x="46" y="48"/>
                  </a:cubicBezTo>
                  <a:cubicBezTo>
                    <a:pt x="68" y="39"/>
                    <a:pt x="96" y="34"/>
                    <a:pt x="112" y="15"/>
                  </a:cubicBezTo>
                  <a:cubicBezTo>
                    <a:pt x="113" y="14"/>
                    <a:pt x="112" y="11"/>
                    <a:pt x="111" y="12"/>
                  </a:cubicBezTo>
                  <a:cubicBezTo>
                    <a:pt x="89" y="14"/>
                    <a:pt x="70" y="26"/>
                    <a:pt x="49" y="30"/>
                  </a:cubicBezTo>
                  <a:cubicBezTo>
                    <a:pt x="50" y="31"/>
                    <a:pt x="50" y="32"/>
                    <a:pt x="50" y="33"/>
                  </a:cubicBezTo>
                  <a:cubicBezTo>
                    <a:pt x="69" y="26"/>
                    <a:pt x="91" y="23"/>
                    <a:pt x="108" y="10"/>
                  </a:cubicBezTo>
                  <a:cubicBezTo>
                    <a:pt x="109" y="9"/>
                    <a:pt x="108" y="7"/>
                    <a:pt x="106" y="7"/>
                  </a:cubicBezTo>
                  <a:cubicBezTo>
                    <a:pt x="93" y="6"/>
                    <a:pt x="82" y="13"/>
                    <a:pt x="71" y="17"/>
                  </a:cubicBezTo>
                  <a:cubicBezTo>
                    <a:pt x="68" y="18"/>
                    <a:pt x="69" y="22"/>
                    <a:pt x="72" y="21"/>
                  </a:cubicBezTo>
                  <a:cubicBezTo>
                    <a:pt x="86" y="16"/>
                    <a:pt x="100" y="15"/>
                    <a:pt x="114" y="12"/>
                  </a:cubicBezTo>
                  <a:cubicBezTo>
                    <a:pt x="116" y="12"/>
                    <a:pt x="115" y="8"/>
                    <a:pt x="11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4"/>
            <p:cNvSpPr>
              <a:spLocks/>
            </p:cNvSpPr>
            <p:nvPr/>
          </p:nvSpPr>
          <p:spPr bwMode="auto">
            <a:xfrm>
              <a:off x="3028" y="1736"/>
              <a:ext cx="226" cy="315"/>
            </a:xfrm>
            <a:custGeom>
              <a:avLst/>
              <a:gdLst>
                <a:gd name="T0" fmla="*/ 21 w 84"/>
                <a:gd name="T1" fmla="*/ 95 h 117"/>
                <a:gd name="T2" fmla="*/ 5 w 84"/>
                <a:gd name="T3" fmla="*/ 100 h 117"/>
                <a:gd name="T4" fmla="*/ 75 w 84"/>
                <a:gd name="T5" fmla="*/ 72 h 117"/>
                <a:gd name="T6" fmla="*/ 4 w 84"/>
                <a:gd name="T7" fmla="*/ 109 h 117"/>
                <a:gd name="T8" fmla="*/ 48 w 84"/>
                <a:gd name="T9" fmla="*/ 86 h 117"/>
                <a:gd name="T10" fmla="*/ 53 w 84"/>
                <a:gd name="T11" fmla="*/ 75 h 117"/>
                <a:gd name="T12" fmla="*/ 11 w 84"/>
                <a:gd name="T13" fmla="*/ 92 h 117"/>
                <a:gd name="T14" fmla="*/ 2 w 84"/>
                <a:gd name="T15" fmla="*/ 90 h 117"/>
                <a:gd name="T16" fmla="*/ 35 w 84"/>
                <a:gd name="T17" fmla="*/ 68 h 117"/>
                <a:gd name="T18" fmla="*/ 39 w 84"/>
                <a:gd name="T19" fmla="*/ 67 h 117"/>
                <a:gd name="T20" fmla="*/ 14 w 84"/>
                <a:gd name="T21" fmla="*/ 78 h 117"/>
                <a:gd name="T22" fmla="*/ 11 w 84"/>
                <a:gd name="T23" fmla="*/ 69 h 117"/>
                <a:gd name="T24" fmla="*/ 36 w 84"/>
                <a:gd name="T25" fmla="*/ 51 h 117"/>
                <a:gd name="T26" fmla="*/ 30 w 84"/>
                <a:gd name="T27" fmla="*/ 54 h 117"/>
                <a:gd name="T28" fmla="*/ 14 w 84"/>
                <a:gd name="T29" fmla="*/ 63 h 117"/>
                <a:gd name="T30" fmla="*/ 15 w 84"/>
                <a:gd name="T31" fmla="*/ 49 h 117"/>
                <a:gd name="T32" fmla="*/ 38 w 84"/>
                <a:gd name="T33" fmla="*/ 25 h 117"/>
                <a:gd name="T34" fmla="*/ 39 w 84"/>
                <a:gd name="T35" fmla="*/ 24 h 117"/>
                <a:gd name="T36" fmla="*/ 25 w 84"/>
                <a:gd name="T37" fmla="*/ 32 h 117"/>
                <a:gd name="T38" fmla="*/ 26 w 84"/>
                <a:gd name="T39" fmla="*/ 16 h 117"/>
                <a:gd name="T40" fmla="*/ 36 w 84"/>
                <a:gd name="T41" fmla="*/ 6 h 117"/>
                <a:gd name="T42" fmla="*/ 36 w 84"/>
                <a:gd name="T43" fmla="*/ 4 h 117"/>
                <a:gd name="T44" fmla="*/ 32 w 84"/>
                <a:gd name="T45" fmla="*/ 10 h 117"/>
                <a:gd name="T46" fmla="*/ 25 w 84"/>
                <a:gd name="T47" fmla="*/ 17 h 117"/>
                <a:gd name="T48" fmla="*/ 36 w 84"/>
                <a:gd name="T49" fmla="*/ 12 h 117"/>
                <a:gd name="T50" fmla="*/ 39 w 84"/>
                <a:gd name="T51" fmla="*/ 24 h 117"/>
                <a:gd name="T52" fmla="*/ 25 w 84"/>
                <a:gd name="T53" fmla="*/ 42 h 117"/>
                <a:gd name="T54" fmla="*/ 13 w 84"/>
                <a:gd name="T55" fmla="*/ 50 h 117"/>
                <a:gd name="T56" fmla="*/ 36 w 84"/>
                <a:gd name="T57" fmla="*/ 37 h 117"/>
                <a:gd name="T58" fmla="*/ 30 w 84"/>
                <a:gd name="T59" fmla="*/ 54 h 117"/>
                <a:gd name="T60" fmla="*/ 16 w 84"/>
                <a:gd name="T61" fmla="*/ 64 h 117"/>
                <a:gd name="T62" fmla="*/ 11 w 84"/>
                <a:gd name="T63" fmla="*/ 69 h 117"/>
                <a:gd name="T64" fmla="*/ 40 w 84"/>
                <a:gd name="T65" fmla="*/ 53 h 117"/>
                <a:gd name="T66" fmla="*/ 39 w 84"/>
                <a:gd name="T67" fmla="*/ 67 h 117"/>
                <a:gd name="T68" fmla="*/ 10 w 84"/>
                <a:gd name="T69" fmla="*/ 84 h 117"/>
                <a:gd name="T70" fmla="*/ 2 w 84"/>
                <a:gd name="T71" fmla="*/ 90 h 117"/>
                <a:gd name="T72" fmla="*/ 51 w 84"/>
                <a:gd name="T73" fmla="*/ 69 h 117"/>
                <a:gd name="T74" fmla="*/ 53 w 84"/>
                <a:gd name="T75" fmla="*/ 75 h 117"/>
                <a:gd name="T76" fmla="*/ 5 w 84"/>
                <a:gd name="T77" fmla="*/ 102 h 117"/>
                <a:gd name="T78" fmla="*/ 21 w 84"/>
                <a:gd name="T79" fmla="*/ 94 h 117"/>
                <a:gd name="T80" fmla="*/ 77 w 84"/>
                <a:gd name="T81" fmla="*/ 75 h 117"/>
                <a:gd name="T82" fmla="*/ 6 w 84"/>
                <a:gd name="T83" fmla="*/ 103 h 117"/>
                <a:gd name="T84" fmla="*/ 20 w 84"/>
                <a:gd name="T85" fmla="*/ 91 h 117"/>
                <a:gd name="T86" fmla="*/ 80 w 84"/>
                <a:gd name="T87" fmla="*/ 63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4" h="117">
                  <a:moveTo>
                    <a:pt x="80" y="63"/>
                  </a:moveTo>
                  <a:cubicBezTo>
                    <a:pt x="59" y="71"/>
                    <a:pt x="39" y="81"/>
                    <a:pt x="20" y="91"/>
                  </a:cubicBezTo>
                  <a:cubicBezTo>
                    <a:pt x="18" y="92"/>
                    <a:pt x="19" y="95"/>
                    <a:pt x="21" y="95"/>
                  </a:cubicBezTo>
                  <a:cubicBezTo>
                    <a:pt x="42" y="90"/>
                    <a:pt x="62" y="82"/>
                    <a:pt x="82" y="74"/>
                  </a:cubicBezTo>
                  <a:cubicBezTo>
                    <a:pt x="84" y="73"/>
                    <a:pt x="82" y="69"/>
                    <a:pt x="80" y="70"/>
                  </a:cubicBezTo>
                  <a:cubicBezTo>
                    <a:pt x="55" y="80"/>
                    <a:pt x="31" y="92"/>
                    <a:pt x="5" y="100"/>
                  </a:cubicBezTo>
                  <a:cubicBezTo>
                    <a:pt x="2" y="100"/>
                    <a:pt x="4" y="104"/>
                    <a:pt x="6" y="103"/>
                  </a:cubicBezTo>
                  <a:cubicBezTo>
                    <a:pt x="31" y="98"/>
                    <a:pt x="55" y="88"/>
                    <a:pt x="77" y="75"/>
                  </a:cubicBezTo>
                  <a:cubicBezTo>
                    <a:pt x="79" y="74"/>
                    <a:pt x="77" y="71"/>
                    <a:pt x="75" y="72"/>
                  </a:cubicBezTo>
                  <a:cubicBezTo>
                    <a:pt x="64" y="78"/>
                    <a:pt x="55" y="85"/>
                    <a:pt x="44" y="92"/>
                  </a:cubicBezTo>
                  <a:cubicBezTo>
                    <a:pt x="33" y="100"/>
                    <a:pt x="18" y="110"/>
                    <a:pt x="3" y="106"/>
                  </a:cubicBezTo>
                  <a:cubicBezTo>
                    <a:pt x="3" y="107"/>
                    <a:pt x="4" y="108"/>
                    <a:pt x="4" y="109"/>
                  </a:cubicBezTo>
                  <a:cubicBezTo>
                    <a:pt x="8" y="102"/>
                    <a:pt x="20" y="99"/>
                    <a:pt x="27" y="96"/>
                  </a:cubicBezTo>
                  <a:cubicBezTo>
                    <a:pt x="34" y="93"/>
                    <a:pt x="42" y="91"/>
                    <a:pt x="50" y="89"/>
                  </a:cubicBezTo>
                  <a:cubicBezTo>
                    <a:pt x="49" y="88"/>
                    <a:pt x="49" y="87"/>
                    <a:pt x="48" y="86"/>
                  </a:cubicBezTo>
                  <a:cubicBezTo>
                    <a:pt x="37" y="96"/>
                    <a:pt x="20" y="100"/>
                    <a:pt x="5" y="98"/>
                  </a:cubicBezTo>
                  <a:cubicBezTo>
                    <a:pt x="6" y="99"/>
                    <a:pt x="6" y="100"/>
                    <a:pt x="7" y="101"/>
                  </a:cubicBezTo>
                  <a:cubicBezTo>
                    <a:pt x="20" y="89"/>
                    <a:pt x="37" y="83"/>
                    <a:pt x="53" y="75"/>
                  </a:cubicBezTo>
                  <a:cubicBezTo>
                    <a:pt x="55" y="74"/>
                    <a:pt x="54" y="71"/>
                    <a:pt x="52" y="71"/>
                  </a:cubicBezTo>
                  <a:cubicBezTo>
                    <a:pt x="37" y="75"/>
                    <a:pt x="23" y="82"/>
                    <a:pt x="9" y="88"/>
                  </a:cubicBezTo>
                  <a:cubicBezTo>
                    <a:pt x="7" y="89"/>
                    <a:pt x="9" y="92"/>
                    <a:pt x="11" y="92"/>
                  </a:cubicBezTo>
                  <a:cubicBezTo>
                    <a:pt x="26" y="88"/>
                    <a:pt x="39" y="80"/>
                    <a:pt x="53" y="73"/>
                  </a:cubicBezTo>
                  <a:cubicBezTo>
                    <a:pt x="55" y="72"/>
                    <a:pt x="54" y="68"/>
                    <a:pt x="52" y="69"/>
                  </a:cubicBezTo>
                  <a:cubicBezTo>
                    <a:pt x="35" y="75"/>
                    <a:pt x="19" y="83"/>
                    <a:pt x="2" y="90"/>
                  </a:cubicBezTo>
                  <a:cubicBezTo>
                    <a:pt x="3" y="91"/>
                    <a:pt x="4" y="92"/>
                    <a:pt x="4" y="93"/>
                  </a:cubicBezTo>
                  <a:cubicBezTo>
                    <a:pt x="15" y="86"/>
                    <a:pt x="27" y="81"/>
                    <a:pt x="37" y="72"/>
                  </a:cubicBezTo>
                  <a:cubicBezTo>
                    <a:pt x="38" y="70"/>
                    <a:pt x="37" y="68"/>
                    <a:pt x="35" y="68"/>
                  </a:cubicBezTo>
                  <a:cubicBezTo>
                    <a:pt x="25" y="72"/>
                    <a:pt x="17" y="77"/>
                    <a:pt x="8" y="81"/>
                  </a:cubicBezTo>
                  <a:cubicBezTo>
                    <a:pt x="9" y="82"/>
                    <a:pt x="10" y="83"/>
                    <a:pt x="11" y="84"/>
                  </a:cubicBezTo>
                  <a:cubicBezTo>
                    <a:pt x="19" y="77"/>
                    <a:pt x="30" y="73"/>
                    <a:pt x="39" y="67"/>
                  </a:cubicBezTo>
                  <a:cubicBezTo>
                    <a:pt x="42" y="66"/>
                    <a:pt x="40" y="63"/>
                    <a:pt x="37" y="64"/>
                  </a:cubicBezTo>
                  <a:cubicBezTo>
                    <a:pt x="29" y="68"/>
                    <a:pt x="20" y="72"/>
                    <a:pt x="12" y="75"/>
                  </a:cubicBezTo>
                  <a:cubicBezTo>
                    <a:pt x="12" y="76"/>
                    <a:pt x="13" y="77"/>
                    <a:pt x="14" y="78"/>
                  </a:cubicBezTo>
                  <a:cubicBezTo>
                    <a:pt x="22" y="69"/>
                    <a:pt x="33" y="64"/>
                    <a:pt x="42" y="56"/>
                  </a:cubicBezTo>
                  <a:cubicBezTo>
                    <a:pt x="44" y="55"/>
                    <a:pt x="42" y="52"/>
                    <a:pt x="40" y="53"/>
                  </a:cubicBezTo>
                  <a:cubicBezTo>
                    <a:pt x="30" y="58"/>
                    <a:pt x="21" y="64"/>
                    <a:pt x="11" y="69"/>
                  </a:cubicBezTo>
                  <a:cubicBezTo>
                    <a:pt x="12" y="70"/>
                    <a:pt x="13" y="71"/>
                    <a:pt x="14" y="72"/>
                  </a:cubicBezTo>
                  <a:cubicBezTo>
                    <a:pt x="21" y="65"/>
                    <a:pt x="30" y="61"/>
                    <a:pt x="37" y="54"/>
                  </a:cubicBezTo>
                  <a:cubicBezTo>
                    <a:pt x="39" y="53"/>
                    <a:pt x="37" y="50"/>
                    <a:pt x="36" y="51"/>
                  </a:cubicBezTo>
                  <a:cubicBezTo>
                    <a:pt x="28" y="53"/>
                    <a:pt x="22" y="58"/>
                    <a:pt x="15" y="60"/>
                  </a:cubicBezTo>
                  <a:cubicBezTo>
                    <a:pt x="15" y="61"/>
                    <a:pt x="16" y="62"/>
                    <a:pt x="17" y="63"/>
                  </a:cubicBezTo>
                  <a:cubicBezTo>
                    <a:pt x="21" y="59"/>
                    <a:pt x="26" y="57"/>
                    <a:pt x="30" y="54"/>
                  </a:cubicBezTo>
                  <a:cubicBezTo>
                    <a:pt x="32" y="52"/>
                    <a:pt x="31" y="49"/>
                    <a:pt x="28" y="50"/>
                  </a:cubicBezTo>
                  <a:cubicBezTo>
                    <a:pt x="22" y="53"/>
                    <a:pt x="17" y="57"/>
                    <a:pt x="11" y="60"/>
                  </a:cubicBezTo>
                  <a:cubicBezTo>
                    <a:pt x="12" y="61"/>
                    <a:pt x="13" y="62"/>
                    <a:pt x="14" y="63"/>
                  </a:cubicBezTo>
                  <a:cubicBezTo>
                    <a:pt x="20" y="53"/>
                    <a:pt x="32" y="48"/>
                    <a:pt x="39" y="39"/>
                  </a:cubicBezTo>
                  <a:cubicBezTo>
                    <a:pt x="40" y="38"/>
                    <a:pt x="39" y="35"/>
                    <a:pt x="37" y="36"/>
                  </a:cubicBezTo>
                  <a:cubicBezTo>
                    <a:pt x="29" y="39"/>
                    <a:pt x="23" y="47"/>
                    <a:pt x="15" y="49"/>
                  </a:cubicBezTo>
                  <a:cubicBezTo>
                    <a:pt x="15" y="50"/>
                    <a:pt x="16" y="51"/>
                    <a:pt x="17" y="52"/>
                  </a:cubicBezTo>
                  <a:cubicBezTo>
                    <a:pt x="22" y="42"/>
                    <a:pt x="33" y="36"/>
                    <a:pt x="41" y="28"/>
                  </a:cubicBezTo>
                  <a:cubicBezTo>
                    <a:pt x="40" y="27"/>
                    <a:pt x="39" y="26"/>
                    <a:pt x="38" y="25"/>
                  </a:cubicBezTo>
                  <a:cubicBezTo>
                    <a:pt x="34" y="30"/>
                    <a:pt x="31" y="37"/>
                    <a:pt x="24" y="38"/>
                  </a:cubicBezTo>
                  <a:cubicBezTo>
                    <a:pt x="24" y="39"/>
                    <a:pt x="25" y="40"/>
                    <a:pt x="26" y="40"/>
                  </a:cubicBezTo>
                  <a:cubicBezTo>
                    <a:pt x="26" y="33"/>
                    <a:pt x="34" y="28"/>
                    <a:pt x="39" y="24"/>
                  </a:cubicBezTo>
                  <a:cubicBezTo>
                    <a:pt x="38" y="23"/>
                    <a:pt x="37" y="22"/>
                    <a:pt x="36" y="21"/>
                  </a:cubicBezTo>
                  <a:cubicBezTo>
                    <a:pt x="32" y="25"/>
                    <a:pt x="28" y="28"/>
                    <a:pt x="22" y="29"/>
                  </a:cubicBezTo>
                  <a:cubicBezTo>
                    <a:pt x="23" y="30"/>
                    <a:pt x="24" y="31"/>
                    <a:pt x="25" y="32"/>
                  </a:cubicBezTo>
                  <a:cubicBezTo>
                    <a:pt x="28" y="25"/>
                    <a:pt x="34" y="20"/>
                    <a:pt x="39" y="15"/>
                  </a:cubicBezTo>
                  <a:cubicBezTo>
                    <a:pt x="40" y="13"/>
                    <a:pt x="39" y="11"/>
                    <a:pt x="37" y="12"/>
                  </a:cubicBezTo>
                  <a:cubicBezTo>
                    <a:pt x="33" y="13"/>
                    <a:pt x="30" y="15"/>
                    <a:pt x="26" y="16"/>
                  </a:cubicBezTo>
                  <a:cubicBezTo>
                    <a:pt x="27" y="17"/>
                    <a:pt x="28" y="18"/>
                    <a:pt x="28" y="19"/>
                  </a:cubicBezTo>
                  <a:cubicBezTo>
                    <a:pt x="31" y="15"/>
                    <a:pt x="33" y="12"/>
                    <a:pt x="37" y="10"/>
                  </a:cubicBezTo>
                  <a:cubicBezTo>
                    <a:pt x="39" y="9"/>
                    <a:pt x="38" y="6"/>
                    <a:pt x="36" y="6"/>
                  </a:cubicBezTo>
                  <a:cubicBezTo>
                    <a:pt x="35" y="6"/>
                    <a:pt x="33" y="6"/>
                    <a:pt x="32" y="6"/>
                  </a:cubicBezTo>
                  <a:cubicBezTo>
                    <a:pt x="33" y="7"/>
                    <a:pt x="33" y="7"/>
                    <a:pt x="34" y="8"/>
                  </a:cubicBezTo>
                  <a:cubicBezTo>
                    <a:pt x="35" y="7"/>
                    <a:pt x="35" y="6"/>
                    <a:pt x="36" y="4"/>
                  </a:cubicBezTo>
                  <a:cubicBezTo>
                    <a:pt x="38" y="3"/>
                    <a:pt x="35" y="0"/>
                    <a:pt x="33" y="2"/>
                  </a:cubicBezTo>
                  <a:cubicBezTo>
                    <a:pt x="31" y="3"/>
                    <a:pt x="31" y="5"/>
                    <a:pt x="30" y="7"/>
                  </a:cubicBezTo>
                  <a:cubicBezTo>
                    <a:pt x="30" y="9"/>
                    <a:pt x="31" y="10"/>
                    <a:pt x="32" y="10"/>
                  </a:cubicBezTo>
                  <a:cubicBezTo>
                    <a:pt x="33" y="10"/>
                    <a:pt x="35" y="10"/>
                    <a:pt x="36" y="10"/>
                  </a:cubicBezTo>
                  <a:cubicBezTo>
                    <a:pt x="36" y="9"/>
                    <a:pt x="35" y="8"/>
                    <a:pt x="35" y="6"/>
                  </a:cubicBezTo>
                  <a:cubicBezTo>
                    <a:pt x="31" y="9"/>
                    <a:pt x="27" y="12"/>
                    <a:pt x="25" y="17"/>
                  </a:cubicBezTo>
                  <a:cubicBezTo>
                    <a:pt x="24" y="19"/>
                    <a:pt x="25" y="21"/>
                    <a:pt x="27" y="20"/>
                  </a:cubicBezTo>
                  <a:cubicBezTo>
                    <a:pt x="31" y="19"/>
                    <a:pt x="35" y="17"/>
                    <a:pt x="39" y="15"/>
                  </a:cubicBezTo>
                  <a:cubicBezTo>
                    <a:pt x="38" y="14"/>
                    <a:pt x="37" y="13"/>
                    <a:pt x="36" y="12"/>
                  </a:cubicBezTo>
                  <a:cubicBezTo>
                    <a:pt x="31" y="18"/>
                    <a:pt x="25" y="23"/>
                    <a:pt x="21" y="30"/>
                  </a:cubicBezTo>
                  <a:cubicBezTo>
                    <a:pt x="20" y="32"/>
                    <a:pt x="22" y="33"/>
                    <a:pt x="23" y="33"/>
                  </a:cubicBezTo>
                  <a:cubicBezTo>
                    <a:pt x="30" y="31"/>
                    <a:pt x="34" y="28"/>
                    <a:pt x="39" y="24"/>
                  </a:cubicBezTo>
                  <a:cubicBezTo>
                    <a:pt x="41" y="22"/>
                    <a:pt x="38" y="19"/>
                    <a:pt x="36" y="21"/>
                  </a:cubicBezTo>
                  <a:cubicBezTo>
                    <a:pt x="30" y="27"/>
                    <a:pt x="22" y="31"/>
                    <a:pt x="22" y="40"/>
                  </a:cubicBezTo>
                  <a:cubicBezTo>
                    <a:pt x="22" y="42"/>
                    <a:pt x="23" y="42"/>
                    <a:pt x="25" y="42"/>
                  </a:cubicBezTo>
                  <a:cubicBezTo>
                    <a:pt x="33" y="41"/>
                    <a:pt x="36" y="34"/>
                    <a:pt x="41" y="28"/>
                  </a:cubicBezTo>
                  <a:cubicBezTo>
                    <a:pt x="43" y="26"/>
                    <a:pt x="40" y="24"/>
                    <a:pt x="38" y="25"/>
                  </a:cubicBezTo>
                  <a:cubicBezTo>
                    <a:pt x="29" y="33"/>
                    <a:pt x="19" y="40"/>
                    <a:pt x="13" y="50"/>
                  </a:cubicBezTo>
                  <a:cubicBezTo>
                    <a:pt x="13" y="52"/>
                    <a:pt x="14" y="53"/>
                    <a:pt x="16" y="53"/>
                  </a:cubicBezTo>
                  <a:cubicBezTo>
                    <a:pt x="25" y="51"/>
                    <a:pt x="30" y="43"/>
                    <a:pt x="38" y="40"/>
                  </a:cubicBezTo>
                  <a:cubicBezTo>
                    <a:pt x="37" y="39"/>
                    <a:pt x="37" y="38"/>
                    <a:pt x="36" y="37"/>
                  </a:cubicBezTo>
                  <a:cubicBezTo>
                    <a:pt x="29" y="47"/>
                    <a:pt x="16" y="50"/>
                    <a:pt x="10" y="61"/>
                  </a:cubicBezTo>
                  <a:cubicBezTo>
                    <a:pt x="9" y="63"/>
                    <a:pt x="11" y="65"/>
                    <a:pt x="13" y="64"/>
                  </a:cubicBezTo>
                  <a:cubicBezTo>
                    <a:pt x="19" y="60"/>
                    <a:pt x="24" y="56"/>
                    <a:pt x="30" y="54"/>
                  </a:cubicBezTo>
                  <a:cubicBezTo>
                    <a:pt x="30" y="52"/>
                    <a:pt x="29" y="51"/>
                    <a:pt x="28" y="50"/>
                  </a:cubicBezTo>
                  <a:cubicBezTo>
                    <a:pt x="24" y="54"/>
                    <a:pt x="18" y="56"/>
                    <a:pt x="14" y="61"/>
                  </a:cubicBezTo>
                  <a:cubicBezTo>
                    <a:pt x="12" y="62"/>
                    <a:pt x="14" y="65"/>
                    <a:pt x="16" y="64"/>
                  </a:cubicBezTo>
                  <a:cubicBezTo>
                    <a:pt x="23" y="61"/>
                    <a:pt x="29" y="57"/>
                    <a:pt x="37" y="55"/>
                  </a:cubicBezTo>
                  <a:cubicBezTo>
                    <a:pt x="36" y="54"/>
                    <a:pt x="35" y="52"/>
                    <a:pt x="35" y="51"/>
                  </a:cubicBezTo>
                  <a:cubicBezTo>
                    <a:pt x="28" y="58"/>
                    <a:pt x="19" y="62"/>
                    <a:pt x="11" y="69"/>
                  </a:cubicBezTo>
                  <a:cubicBezTo>
                    <a:pt x="9" y="70"/>
                    <a:pt x="12" y="73"/>
                    <a:pt x="14" y="72"/>
                  </a:cubicBezTo>
                  <a:cubicBezTo>
                    <a:pt x="23" y="67"/>
                    <a:pt x="32" y="61"/>
                    <a:pt x="42" y="56"/>
                  </a:cubicBezTo>
                  <a:cubicBezTo>
                    <a:pt x="41" y="55"/>
                    <a:pt x="40" y="54"/>
                    <a:pt x="40" y="53"/>
                  </a:cubicBezTo>
                  <a:cubicBezTo>
                    <a:pt x="30" y="61"/>
                    <a:pt x="19" y="66"/>
                    <a:pt x="11" y="76"/>
                  </a:cubicBezTo>
                  <a:cubicBezTo>
                    <a:pt x="10" y="77"/>
                    <a:pt x="11" y="80"/>
                    <a:pt x="13" y="79"/>
                  </a:cubicBezTo>
                  <a:cubicBezTo>
                    <a:pt x="22" y="76"/>
                    <a:pt x="31" y="72"/>
                    <a:pt x="39" y="67"/>
                  </a:cubicBezTo>
                  <a:cubicBezTo>
                    <a:pt x="39" y="66"/>
                    <a:pt x="38" y="65"/>
                    <a:pt x="37" y="64"/>
                  </a:cubicBezTo>
                  <a:cubicBezTo>
                    <a:pt x="28" y="70"/>
                    <a:pt x="17" y="74"/>
                    <a:pt x="8" y="81"/>
                  </a:cubicBezTo>
                  <a:cubicBezTo>
                    <a:pt x="6" y="83"/>
                    <a:pt x="9" y="85"/>
                    <a:pt x="10" y="84"/>
                  </a:cubicBezTo>
                  <a:cubicBezTo>
                    <a:pt x="19" y="81"/>
                    <a:pt x="27" y="75"/>
                    <a:pt x="36" y="72"/>
                  </a:cubicBezTo>
                  <a:cubicBezTo>
                    <a:pt x="35" y="71"/>
                    <a:pt x="34" y="70"/>
                    <a:pt x="34" y="69"/>
                  </a:cubicBezTo>
                  <a:cubicBezTo>
                    <a:pt x="25" y="78"/>
                    <a:pt x="13" y="83"/>
                    <a:pt x="2" y="90"/>
                  </a:cubicBezTo>
                  <a:cubicBezTo>
                    <a:pt x="0" y="91"/>
                    <a:pt x="2" y="94"/>
                    <a:pt x="4" y="93"/>
                  </a:cubicBezTo>
                  <a:cubicBezTo>
                    <a:pt x="20" y="86"/>
                    <a:pt x="36" y="79"/>
                    <a:pt x="53" y="73"/>
                  </a:cubicBezTo>
                  <a:cubicBezTo>
                    <a:pt x="52" y="72"/>
                    <a:pt x="52" y="71"/>
                    <a:pt x="51" y="69"/>
                  </a:cubicBezTo>
                  <a:cubicBezTo>
                    <a:pt x="38" y="76"/>
                    <a:pt x="25" y="84"/>
                    <a:pt x="10" y="88"/>
                  </a:cubicBezTo>
                  <a:cubicBezTo>
                    <a:pt x="10" y="89"/>
                    <a:pt x="11" y="90"/>
                    <a:pt x="11" y="91"/>
                  </a:cubicBezTo>
                  <a:cubicBezTo>
                    <a:pt x="25" y="85"/>
                    <a:pt x="38" y="79"/>
                    <a:pt x="53" y="75"/>
                  </a:cubicBezTo>
                  <a:cubicBezTo>
                    <a:pt x="52" y="74"/>
                    <a:pt x="52" y="73"/>
                    <a:pt x="51" y="71"/>
                  </a:cubicBezTo>
                  <a:cubicBezTo>
                    <a:pt x="35" y="80"/>
                    <a:pt x="17" y="86"/>
                    <a:pt x="4" y="99"/>
                  </a:cubicBezTo>
                  <a:cubicBezTo>
                    <a:pt x="2" y="100"/>
                    <a:pt x="4" y="102"/>
                    <a:pt x="5" y="102"/>
                  </a:cubicBezTo>
                  <a:cubicBezTo>
                    <a:pt x="21" y="104"/>
                    <a:pt x="40" y="100"/>
                    <a:pt x="51" y="88"/>
                  </a:cubicBezTo>
                  <a:cubicBezTo>
                    <a:pt x="52" y="87"/>
                    <a:pt x="51" y="85"/>
                    <a:pt x="49" y="85"/>
                  </a:cubicBezTo>
                  <a:cubicBezTo>
                    <a:pt x="39" y="87"/>
                    <a:pt x="30" y="90"/>
                    <a:pt x="21" y="94"/>
                  </a:cubicBezTo>
                  <a:cubicBezTo>
                    <a:pt x="14" y="97"/>
                    <a:pt x="5" y="100"/>
                    <a:pt x="1" y="107"/>
                  </a:cubicBezTo>
                  <a:cubicBezTo>
                    <a:pt x="0" y="108"/>
                    <a:pt x="1" y="110"/>
                    <a:pt x="2" y="110"/>
                  </a:cubicBezTo>
                  <a:cubicBezTo>
                    <a:pt x="30" y="117"/>
                    <a:pt x="55" y="87"/>
                    <a:pt x="77" y="75"/>
                  </a:cubicBezTo>
                  <a:cubicBezTo>
                    <a:pt x="77" y="74"/>
                    <a:pt x="76" y="73"/>
                    <a:pt x="75" y="72"/>
                  </a:cubicBezTo>
                  <a:cubicBezTo>
                    <a:pt x="53" y="85"/>
                    <a:pt x="30" y="95"/>
                    <a:pt x="5" y="100"/>
                  </a:cubicBezTo>
                  <a:cubicBezTo>
                    <a:pt x="5" y="101"/>
                    <a:pt x="6" y="102"/>
                    <a:pt x="6" y="103"/>
                  </a:cubicBezTo>
                  <a:cubicBezTo>
                    <a:pt x="32" y="96"/>
                    <a:pt x="56" y="84"/>
                    <a:pt x="81" y="74"/>
                  </a:cubicBezTo>
                  <a:cubicBezTo>
                    <a:pt x="81" y="73"/>
                    <a:pt x="80" y="71"/>
                    <a:pt x="80" y="70"/>
                  </a:cubicBezTo>
                  <a:cubicBezTo>
                    <a:pt x="60" y="79"/>
                    <a:pt x="41" y="86"/>
                    <a:pt x="20" y="91"/>
                  </a:cubicBezTo>
                  <a:cubicBezTo>
                    <a:pt x="21" y="92"/>
                    <a:pt x="21" y="93"/>
                    <a:pt x="22" y="95"/>
                  </a:cubicBezTo>
                  <a:cubicBezTo>
                    <a:pt x="41" y="85"/>
                    <a:pt x="61" y="75"/>
                    <a:pt x="81" y="67"/>
                  </a:cubicBezTo>
                  <a:cubicBezTo>
                    <a:pt x="83" y="66"/>
                    <a:pt x="82" y="62"/>
                    <a:pt x="8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5"/>
            <p:cNvSpPr>
              <a:spLocks/>
            </p:cNvSpPr>
            <p:nvPr/>
          </p:nvSpPr>
          <p:spPr bwMode="auto">
            <a:xfrm>
              <a:off x="3052" y="1704"/>
              <a:ext cx="215" cy="253"/>
            </a:xfrm>
            <a:custGeom>
              <a:avLst/>
              <a:gdLst>
                <a:gd name="T0" fmla="*/ 19 w 80"/>
                <a:gd name="T1" fmla="*/ 4 h 94"/>
                <a:gd name="T2" fmla="*/ 34 w 80"/>
                <a:gd name="T3" fmla="*/ 22 h 94"/>
                <a:gd name="T4" fmla="*/ 47 w 80"/>
                <a:gd name="T5" fmla="*/ 39 h 94"/>
                <a:gd name="T6" fmla="*/ 45 w 80"/>
                <a:gd name="T7" fmla="*/ 29 h 94"/>
                <a:gd name="T8" fmla="*/ 50 w 80"/>
                <a:gd name="T9" fmla="*/ 48 h 94"/>
                <a:gd name="T10" fmla="*/ 74 w 80"/>
                <a:gd name="T11" fmla="*/ 74 h 94"/>
                <a:gd name="T12" fmla="*/ 77 w 80"/>
                <a:gd name="T13" fmla="*/ 81 h 94"/>
                <a:gd name="T14" fmla="*/ 32 w 80"/>
                <a:gd name="T15" fmla="*/ 76 h 94"/>
                <a:gd name="T16" fmla="*/ 26 w 80"/>
                <a:gd name="T17" fmla="*/ 85 h 94"/>
                <a:gd name="T18" fmla="*/ 45 w 80"/>
                <a:gd name="T19" fmla="*/ 81 h 94"/>
                <a:gd name="T20" fmla="*/ 65 w 80"/>
                <a:gd name="T21" fmla="*/ 61 h 94"/>
                <a:gd name="T22" fmla="*/ 22 w 80"/>
                <a:gd name="T23" fmla="*/ 74 h 94"/>
                <a:gd name="T24" fmla="*/ 23 w 80"/>
                <a:gd name="T25" fmla="*/ 69 h 94"/>
                <a:gd name="T26" fmla="*/ 51 w 80"/>
                <a:gd name="T27" fmla="*/ 47 h 94"/>
                <a:gd name="T28" fmla="*/ 52 w 80"/>
                <a:gd name="T29" fmla="*/ 37 h 94"/>
                <a:gd name="T30" fmla="*/ 21 w 80"/>
                <a:gd name="T31" fmla="*/ 48 h 94"/>
                <a:gd name="T32" fmla="*/ 26 w 80"/>
                <a:gd name="T33" fmla="*/ 43 h 94"/>
                <a:gd name="T34" fmla="*/ 38 w 80"/>
                <a:gd name="T35" fmla="*/ 25 h 94"/>
                <a:gd name="T36" fmla="*/ 31 w 80"/>
                <a:gd name="T37" fmla="*/ 20 h 94"/>
                <a:gd name="T38" fmla="*/ 29 w 80"/>
                <a:gd name="T39" fmla="*/ 10 h 94"/>
                <a:gd name="T40" fmla="*/ 20 w 80"/>
                <a:gd name="T41" fmla="*/ 18 h 94"/>
                <a:gd name="T42" fmla="*/ 1 w 80"/>
                <a:gd name="T43" fmla="*/ 56 h 94"/>
                <a:gd name="T44" fmla="*/ 4 w 80"/>
                <a:gd name="T45" fmla="*/ 68 h 94"/>
                <a:gd name="T46" fmla="*/ 17 w 80"/>
                <a:gd name="T47" fmla="*/ 47 h 94"/>
                <a:gd name="T48" fmla="*/ 8 w 80"/>
                <a:gd name="T49" fmla="*/ 48 h 94"/>
                <a:gd name="T50" fmla="*/ 18 w 80"/>
                <a:gd name="T51" fmla="*/ 53 h 94"/>
                <a:gd name="T52" fmla="*/ 32 w 80"/>
                <a:gd name="T53" fmla="*/ 58 h 94"/>
                <a:gd name="T54" fmla="*/ 50 w 80"/>
                <a:gd name="T55" fmla="*/ 51 h 94"/>
                <a:gd name="T56" fmla="*/ 54 w 80"/>
                <a:gd name="T57" fmla="*/ 47 h 94"/>
                <a:gd name="T58" fmla="*/ 45 w 80"/>
                <a:gd name="T59" fmla="*/ 54 h 94"/>
                <a:gd name="T60" fmla="*/ 38 w 80"/>
                <a:gd name="T61" fmla="*/ 59 h 94"/>
                <a:gd name="T62" fmla="*/ 44 w 80"/>
                <a:gd name="T63" fmla="*/ 44 h 94"/>
                <a:gd name="T64" fmla="*/ 8 w 80"/>
                <a:gd name="T65" fmla="*/ 51 h 94"/>
                <a:gd name="T66" fmla="*/ 7 w 80"/>
                <a:gd name="T67" fmla="*/ 68 h 94"/>
                <a:gd name="T68" fmla="*/ 11 w 80"/>
                <a:gd name="T69" fmla="*/ 44 h 94"/>
                <a:gd name="T70" fmla="*/ 6 w 80"/>
                <a:gd name="T71" fmla="*/ 38 h 94"/>
                <a:gd name="T72" fmla="*/ 10 w 80"/>
                <a:gd name="T73" fmla="*/ 38 h 94"/>
                <a:gd name="T74" fmla="*/ 14 w 80"/>
                <a:gd name="T75" fmla="*/ 40 h 94"/>
                <a:gd name="T76" fmla="*/ 28 w 80"/>
                <a:gd name="T77" fmla="*/ 22 h 94"/>
                <a:gd name="T78" fmla="*/ 24 w 80"/>
                <a:gd name="T79" fmla="*/ 32 h 94"/>
                <a:gd name="T80" fmla="*/ 41 w 80"/>
                <a:gd name="T81" fmla="*/ 31 h 94"/>
                <a:gd name="T82" fmla="*/ 37 w 80"/>
                <a:gd name="T83" fmla="*/ 34 h 94"/>
                <a:gd name="T84" fmla="*/ 21 w 80"/>
                <a:gd name="T85" fmla="*/ 53 h 94"/>
                <a:gd name="T86" fmla="*/ 18 w 80"/>
                <a:gd name="T87" fmla="*/ 64 h 94"/>
                <a:gd name="T88" fmla="*/ 61 w 80"/>
                <a:gd name="T89" fmla="*/ 51 h 94"/>
                <a:gd name="T90" fmla="*/ 54 w 80"/>
                <a:gd name="T91" fmla="*/ 54 h 94"/>
                <a:gd name="T92" fmla="*/ 24 w 80"/>
                <a:gd name="T93" fmla="*/ 74 h 94"/>
                <a:gd name="T94" fmla="*/ 15 w 80"/>
                <a:gd name="T95" fmla="*/ 88 h 94"/>
                <a:gd name="T96" fmla="*/ 59 w 80"/>
                <a:gd name="T97" fmla="*/ 77 h 94"/>
                <a:gd name="T98" fmla="*/ 72 w 80"/>
                <a:gd name="T99" fmla="*/ 71 h 94"/>
                <a:gd name="T100" fmla="*/ 48 w 80"/>
                <a:gd name="T101" fmla="*/ 68 h 94"/>
                <a:gd name="T102" fmla="*/ 58 w 80"/>
                <a:gd name="T103" fmla="*/ 58 h 94"/>
                <a:gd name="T104" fmla="*/ 70 w 80"/>
                <a:gd name="T105" fmla="*/ 74 h 94"/>
                <a:gd name="T106" fmla="*/ 62 w 80"/>
                <a:gd name="T107" fmla="*/ 55 h 94"/>
                <a:gd name="T108" fmla="*/ 37 w 80"/>
                <a:gd name="T109" fmla="*/ 26 h 94"/>
                <a:gd name="T110" fmla="*/ 27 w 80"/>
                <a:gd name="T111" fmla="*/ 10 h 94"/>
                <a:gd name="T112" fmla="*/ 23 w 80"/>
                <a:gd name="T113" fmla="*/ 12 h 94"/>
                <a:gd name="T114" fmla="*/ 22 w 80"/>
                <a:gd name="T115" fmla="*/ 1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0" h="94">
                  <a:moveTo>
                    <a:pt x="20" y="4"/>
                  </a:moveTo>
                  <a:cubicBezTo>
                    <a:pt x="19" y="6"/>
                    <a:pt x="19" y="8"/>
                    <a:pt x="18" y="11"/>
                  </a:cubicBezTo>
                  <a:cubicBezTo>
                    <a:pt x="20" y="11"/>
                    <a:pt x="21" y="11"/>
                    <a:pt x="22" y="10"/>
                  </a:cubicBezTo>
                  <a:cubicBezTo>
                    <a:pt x="22" y="8"/>
                    <a:pt x="22" y="5"/>
                    <a:pt x="22" y="3"/>
                  </a:cubicBezTo>
                  <a:cubicBezTo>
                    <a:pt x="21" y="3"/>
                    <a:pt x="20" y="3"/>
                    <a:pt x="19" y="4"/>
                  </a:cubicBezTo>
                  <a:cubicBezTo>
                    <a:pt x="20" y="7"/>
                    <a:pt x="22" y="9"/>
                    <a:pt x="23" y="12"/>
                  </a:cubicBezTo>
                  <a:cubicBezTo>
                    <a:pt x="24" y="15"/>
                    <a:pt x="28" y="13"/>
                    <a:pt x="27" y="11"/>
                  </a:cubicBezTo>
                  <a:cubicBezTo>
                    <a:pt x="27" y="9"/>
                    <a:pt x="26" y="7"/>
                    <a:pt x="26" y="5"/>
                  </a:cubicBezTo>
                  <a:cubicBezTo>
                    <a:pt x="25" y="5"/>
                    <a:pt x="23" y="5"/>
                    <a:pt x="22" y="5"/>
                  </a:cubicBezTo>
                  <a:cubicBezTo>
                    <a:pt x="25" y="12"/>
                    <a:pt x="28" y="18"/>
                    <a:pt x="34" y="22"/>
                  </a:cubicBezTo>
                  <a:cubicBezTo>
                    <a:pt x="36" y="24"/>
                    <a:pt x="39" y="22"/>
                    <a:pt x="38" y="20"/>
                  </a:cubicBezTo>
                  <a:cubicBezTo>
                    <a:pt x="35" y="16"/>
                    <a:pt x="32" y="12"/>
                    <a:pt x="30" y="8"/>
                  </a:cubicBezTo>
                  <a:cubicBezTo>
                    <a:pt x="29" y="6"/>
                    <a:pt x="25" y="8"/>
                    <a:pt x="27" y="10"/>
                  </a:cubicBezTo>
                  <a:cubicBezTo>
                    <a:pt x="32" y="21"/>
                    <a:pt x="37" y="32"/>
                    <a:pt x="44" y="42"/>
                  </a:cubicBezTo>
                  <a:cubicBezTo>
                    <a:pt x="45" y="41"/>
                    <a:pt x="46" y="40"/>
                    <a:pt x="47" y="39"/>
                  </a:cubicBezTo>
                  <a:cubicBezTo>
                    <a:pt x="44" y="35"/>
                    <a:pt x="40" y="31"/>
                    <a:pt x="37" y="26"/>
                  </a:cubicBezTo>
                  <a:cubicBezTo>
                    <a:pt x="36" y="27"/>
                    <a:pt x="35" y="28"/>
                    <a:pt x="34" y="28"/>
                  </a:cubicBezTo>
                  <a:cubicBezTo>
                    <a:pt x="42" y="36"/>
                    <a:pt x="49" y="44"/>
                    <a:pt x="58" y="51"/>
                  </a:cubicBezTo>
                  <a:cubicBezTo>
                    <a:pt x="59" y="52"/>
                    <a:pt x="62" y="50"/>
                    <a:pt x="61" y="48"/>
                  </a:cubicBezTo>
                  <a:cubicBezTo>
                    <a:pt x="56" y="41"/>
                    <a:pt x="50" y="35"/>
                    <a:pt x="45" y="29"/>
                  </a:cubicBezTo>
                  <a:cubicBezTo>
                    <a:pt x="43" y="27"/>
                    <a:pt x="40" y="29"/>
                    <a:pt x="41" y="31"/>
                  </a:cubicBezTo>
                  <a:cubicBezTo>
                    <a:pt x="48" y="40"/>
                    <a:pt x="52" y="50"/>
                    <a:pt x="59" y="58"/>
                  </a:cubicBezTo>
                  <a:cubicBezTo>
                    <a:pt x="61" y="60"/>
                    <a:pt x="64" y="57"/>
                    <a:pt x="62" y="55"/>
                  </a:cubicBezTo>
                  <a:cubicBezTo>
                    <a:pt x="59" y="52"/>
                    <a:pt x="57" y="48"/>
                    <a:pt x="53" y="45"/>
                  </a:cubicBezTo>
                  <a:cubicBezTo>
                    <a:pt x="52" y="44"/>
                    <a:pt x="49" y="46"/>
                    <a:pt x="50" y="48"/>
                  </a:cubicBezTo>
                  <a:cubicBezTo>
                    <a:pt x="56" y="58"/>
                    <a:pt x="62" y="66"/>
                    <a:pt x="70" y="74"/>
                  </a:cubicBezTo>
                  <a:cubicBezTo>
                    <a:pt x="72" y="75"/>
                    <a:pt x="75" y="73"/>
                    <a:pt x="73" y="71"/>
                  </a:cubicBezTo>
                  <a:cubicBezTo>
                    <a:pt x="68" y="65"/>
                    <a:pt x="63" y="59"/>
                    <a:pt x="58" y="53"/>
                  </a:cubicBezTo>
                  <a:cubicBezTo>
                    <a:pt x="57" y="54"/>
                    <a:pt x="56" y="55"/>
                    <a:pt x="55" y="57"/>
                  </a:cubicBezTo>
                  <a:cubicBezTo>
                    <a:pt x="63" y="61"/>
                    <a:pt x="68" y="67"/>
                    <a:pt x="74" y="74"/>
                  </a:cubicBezTo>
                  <a:cubicBezTo>
                    <a:pt x="75" y="73"/>
                    <a:pt x="76" y="72"/>
                    <a:pt x="77" y="71"/>
                  </a:cubicBezTo>
                  <a:cubicBezTo>
                    <a:pt x="71" y="66"/>
                    <a:pt x="66" y="60"/>
                    <a:pt x="61" y="55"/>
                  </a:cubicBezTo>
                  <a:cubicBezTo>
                    <a:pt x="59" y="53"/>
                    <a:pt x="57" y="55"/>
                    <a:pt x="57" y="57"/>
                  </a:cubicBezTo>
                  <a:cubicBezTo>
                    <a:pt x="61" y="68"/>
                    <a:pt x="68" y="76"/>
                    <a:pt x="75" y="84"/>
                  </a:cubicBezTo>
                  <a:cubicBezTo>
                    <a:pt x="76" y="83"/>
                    <a:pt x="77" y="82"/>
                    <a:pt x="77" y="81"/>
                  </a:cubicBezTo>
                  <a:cubicBezTo>
                    <a:pt x="67" y="78"/>
                    <a:pt x="58" y="74"/>
                    <a:pt x="49" y="68"/>
                  </a:cubicBezTo>
                  <a:cubicBezTo>
                    <a:pt x="48" y="69"/>
                    <a:pt x="48" y="71"/>
                    <a:pt x="48" y="72"/>
                  </a:cubicBezTo>
                  <a:cubicBezTo>
                    <a:pt x="56" y="71"/>
                    <a:pt x="66" y="72"/>
                    <a:pt x="73" y="78"/>
                  </a:cubicBezTo>
                  <a:cubicBezTo>
                    <a:pt x="73" y="77"/>
                    <a:pt x="73" y="76"/>
                    <a:pt x="74" y="74"/>
                  </a:cubicBezTo>
                  <a:cubicBezTo>
                    <a:pt x="60" y="77"/>
                    <a:pt x="46" y="76"/>
                    <a:pt x="32" y="76"/>
                  </a:cubicBezTo>
                  <a:cubicBezTo>
                    <a:pt x="32" y="78"/>
                    <a:pt x="32" y="79"/>
                    <a:pt x="32" y="80"/>
                  </a:cubicBezTo>
                  <a:cubicBezTo>
                    <a:pt x="46" y="77"/>
                    <a:pt x="60" y="77"/>
                    <a:pt x="73" y="74"/>
                  </a:cubicBezTo>
                  <a:cubicBezTo>
                    <a:pt x="75" y="74"/>
                    <a:pt x="75" y="70"/>
                    <a:pt x="73" y="71"/>
                  </a:cubicBezTo>
                  <a:cubicBezTo>
                    <a:pt x="56" y="71"/>
                    <a:pt x="41" y="78"/>
                    <a:pt x="25" y="82"/>
                  </a:cubicBezTo>
                  <a:cubicBezTo>
                    <a:pt x="25" y="83"/>
                    <a:pt x="25" y="84"/>
                    <a:pt x="26" y="85"/>
                  </a:cubicBezTo>
                  <a:cubicBezTo>
                    <a:pt x="37" y="82"/>
                    <a:pt x="48" y="81"/>
                    <a:pt x="59" y="77"/>
                  </a:cubicBezTo>
                  <a:cubicBezTo>
                    <a:pt x="59" y="76"/>
                    <a:pt x="59" y="75"/>
                    <a:pt x="58" y="73"/>
                  </a:cubicBezTo>
                  <a:cubicBezTo>
                    <a:pt x="44" y="79"/>
                    <a:pt x="24" y="74"/>
                    <a:pt x="14" y="89"/>
                  </a:cubicBezTo>
                  <a:cubicBezTo>
                    <a:pt x="14" y="90"/>
                    <a:pt x="14" y="91"/>
                    <a:pt x="16" y="91"/>
                  </a:cubicBezTo>
                  <a:cubicBezTo>
                    <a:pt x="27" y="94"/>
                    <a:pt x="37" y="88"/>
                    <a:pt x="45" y="81"/>
                  </a:cubicBezTo>
                  <a:cubicBezTo>
                    <a:pt x="47" y="80"/>
                    <a:pt x="46" y="78"/>
                    <a:pt x="45" y="77"/>
                  </a:cubicBezTo>
                  <a:cubicBezTo>
                    <a:pt x="34" y="76"/>
                    <a:pt x="24" y="81"/>
                    <a:pt x="14" y="85"/>
                  </a:cubicBezTo>
                  <a:cubicBezTo>
                    <a:pt x="15" y="86"/>
                    <a:pt x="15" y="87"/>
                    <a:pt x="16" y="88"/>
                  </a:cubicBezTo>
                  <a:cubicBezTo>
                    <a:pt x="33" y="80"/>
                    <a:pt x="52" y="77"/>
                    <a:pt x="67" y="64"/>
                  </a:cubicBezTo>
                  <a:cubicBezTo>
                    <a:pt x="68" y="62"/>
                    <a:pt x="67" y="60"/>
                    <a:pt x="65" y="61"/>
                  </a:cubicBezTo>
                  <a:cubicBezTo>
                    <a:pt x="51" y="63"/>
                    <a:pt x="39" y="71"/>
                    <a:pt x="25" y="73"/>
                  </a:cubicBezTo>
                  <a:cubicBezTo>
                    <a:pt x="25" y="75"/>
                    <a:pt x="26" y="76"/>
                    <a:pt x="26" y="77"/>
                  </a:cubicBezTo>
                  <a:cubicBezTo>
                    <a:pt x="39" y="70"/>
                    <a:pt x="53" y="69"/>
                    <a:pt x="66" y="64"/>
                  </a:cubicBezTo>
                  <a:cubicBezTo>
                    <a:pt x="66" y="63"/>
                    <a:pt x="65" y="62"/>
                    <a:pt x="65" y="61"/>
                  </a:cubicBezTo>
                  <a:cubicBezTo>
                    <a:pt x="51" y="66"/>
                    <a:pt x="36" y="70"/>
                    <a:pt x="22" y="74"/>
                  </a:cubicBezTo>
                  <a:cubicBezTo>
                    <a:pt x="22" y="75"/>
                    <a:pt x="23" y="76"/>
                    <a:pt x="23" y="78"/>
                  </a:cubicBezTo>
                  <a:cubicBezTo>
                    <a:pt x="35" y="71"/>
                    <a:pt x="46" y="65"/>
                    <a:pt x="56" y="58"/>
                  </a:cubicBezTo>
                  <a:cubicBezTo>
                    <a:pt x="58" y="56"/>
                    <a:pt x="57" y="53"/>
                    <a:pt x="55" y="54"/>
                  </a:cubicBezTo>
                  <a:cubicBezTo>
                    <a:pt x="43" y="57"/>
                    <a:pt x="33" y="64"/>
                    <a:pt x="22" y="66"/>
                  </a:cubicBezTo>
                  <a:cubicBezTo>
                    <a:pt x="22" y="67"/>
                    <a:pt x="23" y="68"/>
                    <a:pt x="23" y="69"/>
                  </a:cubicBezTo>
                  <a:cubicBezTo>
                    <a:pt x="35" y="62"/>
                    <a:pt x="48" y="57"/>
                    <a:pt x="61" y="51"/>
                  </a:cubicBezTo>
                  <a:cubicBezTo>
                    <a:pt x="63" y="49"/>
                    <a:pt x="61" y="46"/>
                    <a:pt x="59" y="47"/>
                  </a:cubicBezTo>
                  <a:cubicBezTo>
                    <a:pt x="46" y="53"/>
                    <a:pt x="34" y="61"/>
                    <a:pt x="19" y="64"/>
                  </a:cubicBezTo>
                  <a:cubicBezTo>
                    <a:pt x="20" y="65"/>
                    <a:pt x="21" y="66"/>
                    <a:pt x="21" y="67"/>
                  </a:cubicBezTo>
                  <a:cubicBezTo>
                    <a:pt x="29" y="58"/>
                    <a:pt x="41" y="54"/>
                    <a:pt x="51" y="47"/>
                  </a:cubicBezTo>
                  <a:cubicBezTo>
                    <a:pt x="52" y="45"/>
                    <a:pt x="52" y="42"/>
                    <a:pt x="49" y="43"/>
                  </a:cubicBezTo>
                  <a:cubicBezTo>
                    <a:pt x="38" y="48"/>
                    <a:pt x="28" y="55"/>
                    <a:pt x="17" y="60"/>
                  </a:cubicBezTo>
                  <a:cubicBezTo>
                    <a:pt x="17" y="61"/>
                    <a:pt x="18" y="62"/>
                    <a:pt x="19" y="63"/>
                  </a:cubicBezTo>
                  <a:cubicBezTo>
                    <a:pt x="30" y="55"/>
                    <a:pt x="43" y="49"/>
                    <a:pt x="54" y="40"/>
                  </a:cubicBezTo>
                  <a:cubicBezTo>
                    <a:pt x="56" y="39"/>
                    <a:pt x="54" y="36"/>
                    <a:pt x="52" y="37"/>
                  </a:cubicBezTo>
                  <a:cubicBezTo>
                    <a:pt x="42" y="43"/>
                    <a:pt x="33" y="50"/>
                    <a:pt x="22" y="53"/>
                  </a:cubicBezTo>
                  <a:cubicBezTo>
                    <a:pt x="23" y="54"/>
                    <a:pt x="23" y="55"/>
                    <a:pt x="24" y="56"/>
                  </a:cubicBezTo>
                  <a:cubicBezTo>
                    <a:pt x="30" y="49"/>
                    <a:pt x="38" y="46"/>
                    <a:pt x="45" y="39"/>
                  </a:cubicBezTo>
                  <a:cubicBezTo>
                    <a:pt x="46" y="38"/>
                    <a:pt x="44" y="35"/>
                    <a:pt x="42" y="36"/>
                  </a:cubicBezTo>
                  <a:cubicBezTo>
                    <a:pt x="35" y="40"/>
                    <a:pt x="29" y="45"/>
                    <a:pt x="21" y="48"/>
                  </a:cubicBezTo>
                  <a:cubicBezTo>
                    <a:pt x="21" y="49"/>
                    <a:pt x="22" y="50"/>
                    <a:pt x="23" y="51"/>
                  </a:cubicBezTo>
                  <a:cubicBezTo>
                    <a:pt x="27" y="44"/>
                    <a:pt x="34" y="41"/>
                    <a:pt x="40" y="37"/>
                  </a:cubicBezTo>
                  <a:cubicBezTo>
                    <a:pt x="42" y="35"/>
                    <a:pt x="39" y="33"/>
                    <a:pt x="37" y="34"/>
                  </a:cubicBezTo>
                  <a:cubicBezTo>
                    <a:pt x="33" y="36"/>
                    <a:pt x="29" y="38"/>
                    <a:pt x="24" y="40"/>
                  </a:cubicBezTo>
                  <a:cubicBezTo>
                    <a:pt x="25" y="41"/>
                    <a:pt x="25" y="42"/>
                    <a:pt x="26" y="43"/>
                  </a:cubicBezTo>
                  <a:cubicBezTo>
                    <a:pt x="31" y="39"/>
                    <a:pt x="36" y="35"/>
                    <a:pt x="41" y="31"/>
                  </a:cubicBezTo>
                  <a:cubicBezTo>
                    <a:pt x="43" y="29"/>
                    <a:pt x="41" y="27"/>
                    <a:pt x="39" y="28"/>
                  </a:cubicBezTo>
                  <a:cubicBezTo>
                    <a:pt x="35" y="30"/>
                    <a:pt x="31" y="32"/>
                    <a:pt x="27" y="33"/>
                  </a:cubicBezTo>
                  <a:cubicBezTo>
                    <a:pt x="28" y="34"/>
                    <a:pt x="28" y="35"/>
                    <a:pt x="29" y="36"/>
                  </a:cubicBezTo>
                  <a:cubicBezTo>
                    <a:pt x="32" y="32"/>
                    <a:pt x="35" y="29"/>
                    <a:pt x="38" y="25"/>
                  </a:cubicBezTo>
                  <a:cubicBezTo>
                    <a:pt x="38" y="23"/>
                    <a:pt x="37" y="21"/>
                    <a:pt x="35" y="22"/>
                  </a:cubicBezTo>
                  <a:cubicBezTo>
                    <a:pt x="30" y="23"/>
                    <a:pt x="26" y="25"/>
                    <a:pt x="22" y="28"/>
                  </a:cubicBezTo>
                  <a:cubicBezTo>
                    <a:pt x="22" y="29"/>
                    <a:pt x="23" y="30"/>
                    <a:pt x="24" y="31"/>
                  </a:cubicBezTo>
                  <a:cubicBezTo>
                    <a:pt x="27" y="29"/>
                    <a:pt x="30" y="26"/>
                    <a:pt x="33" y="24"/>
                  </a:cubicBezTo>
                  <a:cubicBezTo>
                    <a:pt x="35" y="22"/>
                    <a:pt x="33" y="19"/>
                    <a:pt x="31" y="20"/>
                  </a:cubicBezTo>
                  <a:cubicBezTo>
                    <a:pt x="30" y="21"/>
                    <a:pt x="29" y="21"/>
                    <a:pt x="29" y="22"/>
                  </a:cubicBezTo>
                  <a:cubicBezTo>
                    <a:pt x="29" y="23"/>
                    <a:pt x="30" y="24"/>
                    <a:pt x="31" y="25"/>
                  </a:cubicBezTo>
                  <a:cubicBezTo>
                    <a:pt x="33" y="23"/>
                    <a:pt x="35" y="21"/>
                    <a:pt x="37" y="19"/>
                  </a:cubicBezTo>
                  <a:cubicBezTo>
                    <a:pt x="39" y="18"/>
                    <a:pt x="38" y="15"/>
                    <a:pt x="36" y="15"/>
                  </a:cubicBezTo>
                  <a:cubicBezTo>
                    <a:pt x="33" y="14"/>
                    <a:pt x="30" y="13"/>
                    <a:pt x="29" y="10"/>
                  </a:cubicBezTo>
                  <a:cubicBezTo>
                    <a:pt x="28" y="8"/>
                    <a:pt x="27" y="8"/>
                    <a:pt x="26" y="9"/>
                  </a:cubicBezTo>
                  <a:cubicBezTo>
                    <a:pt x="17" y="17"/>
                    <a:pt x="15" y="29"/>
                    <a:pt x="11" y="39"/>
                  </a:cubicBezTo>
                  <a:cubicBezTo>
                    <a:pt x="10" y="41"/>
                    <a:pt x="12" y="43"/>
                    <a:pt x="14" y="42"/>
                  </a:cubicBezTo>
                  <a:cubicBezTo>
                    <a:pt x="21" y="36"/>
                    <a:pt x="21" y="28"/>
                    <a:pt x="23" y="19"/>
                  </a:cubicBezTo>
                  <a:cubicBezTo>
                    <a:pt x="24" y="17"/>
                    <a:pt x="21" y="16"/>
                    <a:pt x="20" y="18"/>
                  </a:cubicBezTo>
                  <a:cubicBezTo>
                    <a:pt x="15" y="24"/>
                    <a:pt x="15" y="32"/>
                    <a:pt x="10" y="37"/>
                  </a:cubicBezTo>
                  <a:cubicBezTo>
                    <a:pt x="11" y="37"/>
                    <a:pt x="12" y="38"/>
                    <a:pt x="14" y="38"/>
                  </a:cubicBezTo>
                  <a:cubicBezTo>
                    <a:pt x="14" y="32"/>
                    <a:pt x="15" y="26"/>
                    <a:pt x="19" y="21"/>
                  </a:cubicBezTo>
                  <a:cubicBezTo>
                    <a:pt x="17" y="20"/>
                    <a:pt x="16" y="20"/>
                    <a:pt x="15" y="19"/>
                  </a:cubicBezTo>
                  <a:cubicBezTo>
                    <a:pt x="10" y="31"/>
                    <a:pt x="8" y="44"/>
                    <a:pt x="1" y="56"/>
                  </a:cubicBezTo>
                  <a:cubicBezTo>
                    <a:pt x="2" y="56"/>
                    <a:pt x="3" y="57"/>
                    <a:pt x="4" y="57"/>
                  </a:cubicBezTo>
                  <a:cubicBezTo>
                    <a:pt x="6" y="51"/>
                    <a:pt x="7" y="46"/>
                    <a:pt x="10" y="40"/>
                  </a:cubicBezTo>
                  <a:cubicBezTo>
                    <a:pt x="8" y="40"/>
                    <a:pt x="7" y="39"/>
                    <a:pt x="6" y="39"/>
                  </a:cubicBezTo>
                  <a:cubicBezTo>
                    <a:pt x="4" y="48"/>
                    <a:pt x="2" y="58"/>
                    <a:pt x="0" y="68"/>
                  </a:cubicBezTo>
                  <a:cubicBezTo>
                    <a:pt x="2" y="68"/>
                    <a:pt x="3" y="68"/>
                    <a:pt x="4" y="68"/>
                  </a:cubicBezTo>
                  <a:cubicBezTo>
                    <a:pt x="5" y="60"/>
                    <a:pt x="8" y="52"/>
                    <a:pt x="11" y="44"/>
                  </a:cubicBezTo>
                  <a:cubicBezTo>
                    <a:pt x="10" y="44"/>
                    <a:pt x="8" y="44"/>
                    <a:pt x="7" y="43"/>
                  </a:cubicBezTo>
                  <a:cubicBezTo>
                    <a:pt x="5" y="52"/>
                    <a:pt x="4" y="61"/>
                    <a:pt x="1" y="69"/>
                  </a:cubicBezTo>
                  <a:cubicBezTo>
                    <a:pt x="0" y="71"/>
                    <a:pt x="3" y="73"/>
                    <a:pt x="4" y="71"/>
                  </a:cubicBezTo>
                  <a:cubicBezTo>
                    <a:pt x="8" y="63"/>
                    <a:pt x="8" y="50"/>
                    <a:pt x="17" y="47"/>
                  </a:cubicBezTo>
                  <a:cubicBezTo>
                    <a:pt x="17" y="46"/>
                    <a:pt x="16" y="45"/>
                    <a:pt x="15" y="45"/>
                  </a:cubicBezTo>
                  <a:cubicBezTo>
                    <a:pt x="14" y="53"/>
                    <a:pt x="9" y="59"/>
                    <a:pt x="4" y="65"/>
                  </a:cubicBezTo>
                  <a:cubicBezTo>
                    <a:pt x="5" y="65"/>
                    <a:pt x="6" y="66"/>
                    <a:pt x="7" y="66"/>
                  </a:cubicBezTo>
                  <a:cubicBezTo>
                    <a:pt x="8" y="60"/>
                    <a:pt x="9" y="55"/>
                    <a:pt x="12" y="50"/>
                  </a:cubicBezTo>
                  <a:cubicBezTo>
                    <a:pt x="11" y="49"/>
                    <a:pt x="10" y="49"/>
                    <a:pt x="8" y="48"/>
                  </a:cubicBezTo>
                  <a:cubicBezTo>
                    <a:pt x="8" y="49"/>
                    <a:pt x="8" y="50"/>
                    <a:pt x="8" y="51"/>
                  </a:cubicBezTo>
                  <a:cubicBezTo>
                    <a:pt x="7" y="53"/>
                    <a:pt x="10" y="55"/>
                    <a:pt x="11" y="53"/>
                  </a:cubicBezTo>
                  <a:cubicBezTo>
                    <a:pt x="14" y="49"/>
                    <a:pt x="17" y="46"/>
                    <a:pt x="21" y="44"/>
                  </a:cubicBezTo>
                  <a:cubicBezTo>
                    <a:pt x="22" y="43"/>
                    <a:pt x="29" y="40"/>
                    <a:pt x="26" y="46"/>
                  </a:cubicBezTo>
                  <a:cubicBezTo>
                    <a:pt x="24" y="49"/>
                    <a:pt x="21" y="51"/>
                    <a:pt x="18" y="53"/>
                  </a:cubicBezTo>
                  <a:cubicBezTo>
                    <a:pt x="17" y="55"/>
                    <a:pt x="19" y="58"/>
                    <a:pt x="21" y="56"/>
                  </a:cubicBezTo>
                  <a:cubicBezTo>
                    <a:pt x="28" y="53"/>
                    <a:pt x="34" y="47"/>
                    <a:pt x="42" y="46"/>
                  </a:cubicBezTo>
                  <a:cubicBezTo>
                    <a:pt x="42" y="45"/>
                    <a:pt x="41" y="44"/>
                    <a:pt x="41" y="43"/>
                  </a:cubicBezTo>
                  <a:cubicBezTo>
                    <a:pt x="39" y="49"/>
                    <a:pt x="34" y="51"/>
                    <a:pt x="30" y="55"/>
                  </a:cubicBezTo>
                  <a:cubicBezTo>
                    <a:pt x="28" y="56"/>
                    <a:pt x="30" y="59"/>
                    <a:pt x="32" y="58"/>
                  </a:cubicBezTo>
                  <a:cubicBezTo>
                    <a:pt x="37" y="56"/>
                    <a:pt x="42" y="53"/>
                    <a:pt x="48" y="51"/>
                  </a:cubicBezTo>
                  <a:cubicBezTo>
                    <a:pt x="47" y="50"/>
                    <a:pt x="46" y="49"/>
                    <a:pt x="45" y="48"/>
                  </a:cubicBezTo>
                  <a:cubicBezTo>
                    <a:pt x="43" y="51"/>
                    <a:pt x="40" y="54"/>
                    <a:pt x="37" y="55"/>
                  </a:cubicBezTo>
                  <a:cubicBezTo>
                    <a:pt x="37" y="56"/>
                    <a:pt x="38" y="57"/>
                    <a:pt x="39" y="58"/>
                  </a:cubicBezTo>
                  <a:cubicBezTo>
                    <a:pt x="42" y="55"/>
                    <a:pt x="45" y="52"/>
                    <a:pt x="50" y="51"/>
                  </a:cubicBezTo>
                  <a:cubicBezTo>
                    <a:pt x="49" y="50"/>
                    <a:pt x="48" y="49"/>
                    <a:pt x="48" y="48"/>
                  </a:cubicBezTo>
                  <a:cubicBezTo>
                    <a:pt x="47" y="50"/>
                    <a:pt x="46" y="52"/>
                    <a:pt x="45" y="54"/>
                  </a:cubicBezTo>
                  <a:cubicBezTo>
                    <a:pt x="43" y="56"/>
                    <a:pt x="46" y="58"/>
                    <a:pt x="47" y="56"/>
                  </a:cubicBezTo>
                  <a:cubicBezTo>
                    <a:pt x="49" y="54"/>
                    <a:pt x="52" y="51"/>
                    <a:pt x="56" y="50"/>
                  </a:cubicBezTo>
                  <a:cubicBezTo>
                    <a:pt x="55" y="49"/>
                    <a:pt x="54" y="48"/>
                    <a:pt x="54" y="47"/>
                  </a:cubicBezTo>
                  <a:cubicBezTo>
                    <a:pt x="44" y="56"/>
                    <a:pt x="32" y="62"/>
                    <a:pt x="21" y="69"/>
                  </a:cubicBezTo>
                  <a:cubicBezTo>
                    <a:pt x="19" y="70"/>
                    <a:pt x="21" y="74"/>
                    <a:pt x="23" y="72"/>
                  </a:cubicBezTo>
                  <a:cubicBezTo>
                    <a:pt x="35" y="65"/>
                    <a:pt x="46" y="59"/>
                    <a:pt x="57" y="50"/>
                  </a:cubicBezTo>
                  <a:cubicBezTo>
                    <a:pt x="58" y="48"/>
                    <a:pt x="56" y="46"/>
                    <a:pt x="55" y="46"/>
                  </a:cubicBezTo>
                  <a:cubicBezTo>
                    <a:pt x="50" y="48"/>
                    <a:pt x="47" y="50"/>
                    <a:pt x="45" y="54"/>
                  </a:cubicBezTo>
                  <a:cubicBezTo>
                    <a:pt x="45" y="55"/>
                    <a:pt x="46" y="55"/>
                    <a:pt x="47" y="56"/>
                  </a:cubicBezTo>
                  <a:cubicBezTo>
                    <a:pt x="49" y="54"/>
                    <a:pt x="50" y="52"/>
                    <a:pt x="51" y="50"/>
                  </a:cubicBezTo>
                  <a:cubicBezTo>
                    <a:pt x="52" y="49"/>
                    <a:pt x="51" y="47"/>
                    <a:pt x="49" y="47"/>
                  </a:cubicBezTo>
                  <a:cubicBezTo>
                    <a:pt x="44" y="49"/>
                    <a:pt x="40" y="51"/>
                    <a:pt x="36" y="56"/>
                  </a:cubicBezTo>
                  <a:cubicBezTo>
                    <a:pt x="35" y="57"/>
                    <a:pt x="36" y="60"/>
                    <a:pt x="38" y="59"/>
                  </a:cubicBezTo>
                  <a:cubicBezTo>
                    <a:pt x="42" y="57"/>
                    <a:pt x="46" y="54"/>
                    <a:pt x="48" y="50"/>
                  </a:cubicBezTo>
                  <a:cubicBezTo>
                    <a:pt x="50" y="48"/>
                    <a:pt x="47" y="47"/>
                    <a:pt x="46" y="47"/>
                  </a:cubicBezTo>
                  <a:cubicBezTo>
                    <a:pt x="40" y="50"/>
                    <a:pt x="35" y="52"/>
                    <a:pt x="30" y="54"/>
                  </a:cubicBezTo>
                  <a:cubicBezTo>
                    <a:pt x="31" y="55"/>
                    <a:pt x="32" y="57"/>
                    <a:pt x="33" y="58"/>
                  </a:cubicBezTo>
                  <a:cubicBezTo>
                    <a:pt x="38" y="54"/>
                    <a:pt x="43" y="51"/>
                    <a:pt x="44" y="44"/>
                  </a:cubicBezTo>
                  <a:cubicBezTo>
                    <a:pt x="45" y="43"/>
                    <a:pt x="44" y="42"/>
                    <a:pt x="42" y="42"/>
                  </a:cubicBezTo>
                  <a:cubicBezTo>
                    <a:pt x="33" y="43"/>
                    <a:pt x="27" y="49"/>
                    <a:pt x="19" y="53"/>
                  </a:cubicBezTo>
                  <a:cubicBezTo>
                    <a:pt x="20" y="54"/>
                    <a:pt x="21" y="55"/>
                    <a:pt x="21" y="56"/>
                  </a:cubicBezTo>
                  <a:cubicBezTo>
                    <a:pt x="23" y="54"/>
                    <a:pt x="37" y="42"/>
                    <a:pt x="28" y="39"/>
                  </a:cubicBezTo>
                  <a:cubicBezTo>
                    <a:pt x="20" y="36"/>
                    <a:pt x="12" y="44"/>
                    <a:pt x="8" y="51"/>
                  </a:cubicBezTo>
                  <a:cubicBezTo>
                    <a:pt x="9" y="51"/>
                    <a:pt x="10" y="52"/>
                    <a:pt x="12" y="52"/>
                  </a:cubicBezTo>
                  <a:cubicBezTo>
                    <a:pt x="12" y="51"/>
                    <a:pt x="12" y="50"/>
                    <a:pt x="12" y="49"/>
                  </a:cubicBezTo>
                  <a:cubicBezTo>
                    <a:pt x="13" y="47"/>
                    <a:pt x="10" y="46"/>
                    <a:pt x="9" y="48"/>
                  </a:cubicBezTo>
                  <a:cubicBezTo>
                    <a:pt x="5" y="54"/>
                    <a:pt x="4" y="60"/>
                    <a:pt x="3" y="66"/>
                  </a:cubicBezTo>
                  <a:cubicBezTo>
                    <a:pt x="3" y="68"/>
                    <a:pt x="6" y="69"/>
                    <a:pt x="7" y="68"/>
                  </a:cubicBezTo>
                  <a:cubicBezTo>
                    <a:pt x="12" y="61"/>
                    <a:pt x="17" y="54"/>
                    <a:pt x="19" y="46"/>
                  </a:cubicBezTo>
                  <a:cubicBezTo>
                    <a:pt x="19" y="44"/>
                    <a:pt x="18" y="43"/>
                    <a:pt x="16" y="43"/>
                  </a:cubicBezTo>
                  <a:cubicBezTo>
                    <a:pt x="5" y="46"/>
                    <a:pt x="5" y="60"/>
                    <a:pt x="1" y="69"/>
                  </a:cubicBezTo>
                  <a:cubicBezTo>
                    <a:pt x="2" y="69"/>
                    <a:pt x="3" y="70"/>
                    <a:pt x="4" y="70"/>
                  </a:cubicBezTo>
                  <a:cubicBezTo>
                    <a:pt x="8" y="62"/>
                    <a:pt x="9" y="53"/>
                    <a:pt x="11" y="44"/>
                  </a:cubicBezTo>
                  <a:cubicBezTo>
                    <a:pt x="11" y="42"/>
                    <a:pt x="8" y="41"/>
                    <a:pt x="7" y="43"/>
                  </a:cubicBezTo>
                  <a:cubicBezTo>
                    <a:pt x="4" y="51"/>
                    <a:pt x="1" y="59"/>
                    <a:pt x="0" y="68"/>
                  </a:cubicBezTo>
                  <a:cubicBezTo>
                    <a:pt x="0" y="70"/>
                    <a:pt x="4" y="71"/>
                    <a:pt x="4" y="69"/>
                  </a:cubicBezTo>
                  <a:cubicBezTo>
                    <a:pt x="6" y="59"/>
                    <a:pt x="8" y="49"/>
                    <a:pt x="10" y="40"/>
                  </a:cubicBezTo>
                  <a:cubicBezTo>
                    <a:pt x="10" y="38"/>
                    <a:pt x="7" y="36"/>
                    <a:pt x="6" y="38"/>
                  </a:cubicBezTo>
                  <a:cubicBezTo>
                    <a:pt x="4" y="44"/>
                    <a:pt x="2" y="50"/>
                    <a:pt x="0" y="56"/>
                  </a:cubicBezTo>
                  <a:cubicBezTo>
                    <a:pt x="0" y="58"/>
                    <a:pt x="3" y="60"/>
                    <a:pt x="4" y="58"/>
                  </a:cubicBezTo>
                  <a:cubicBezTo>
                    <a:pt x="11" y="46"/>
                    <a:pt x="14" y="33"/>
                    <a:pt x="19" y="20"/>
                  </a:cubicBezTo>
                  <a:cubicBezTo>
                    <a:pt x="20" y="18"/>
                    <a:pt x="16" y="17"/>
                    <a:pt x="15" y="19"/>
                  </a:cubicBezTo>
                  <a:cubicBezTo>
                    <a:pt x="12" y="25"/>
                    <a:pt x="10" y="31"/>
                    <a:pt x="10" y="38"/>
                  </a:cubicBezTo>
                  <a:cubicBezTo>
                    <a:pt x="9" y="40"/>
                    <a:pt x="12" y="41"/>
                    <a:pt x="13" y="40"/>
                  </a:cubicBezTo>
                  <a:cubicBezTo>
                    <a:pt x="19" y="34"/>
                    <a:pt x="19" y="26"/>
                    <a:pt x="23" y="20"/>
                  </a:cubicBezTo>
                  <a:cubicBezTo>
                    <a:pt x="22" y="19"/>
                    <a:pt x="21" y="19"/>
                    <a:pt x="19" y="18"/>
                  </a:cubicBezTo>
                  <a:cubicBezTo>
                    <a:pt x="18" y="25"/>
                    <a:pt x="18" y="34"/>
                    <a:pt x="12" y="38"/>
                  </a:cubicBezTo>
                  <a:cubicBezTo>
                    <a:pt x="13" y="39"/>
                    <a:pt x="14" y="40"/>
                    <a:pt x="14" y="40"/>
                  </a:cubicBezTo>
                  <a:cubicBezTo>
                    <a:pt x="18" y="31"/>
                    <a:pt x="21" y="19"/>
                    <a:pt x="29" y="12"/>
                  </a:cubicBezTo>
                  <a:cubicBezTo>
                    <a:pt x="28" y="12"/>
                    <a:pt x="27" y="12"/>
                    <a:pt x="26" y="12"/>
                  </a:cubicBezTo>
                  <a:cubicBezTo>
                    <a:pt x="28" y="16"/>
                    <a:pt x="30" y="20"/>
                    <a:pt x="36" y="19"/>
                  </a:cubicBezTo>
                  <a:cubicBezTo>
                    <a:pt x="35" y="18"/>
                    <a:pt x="35" y="17"/>
                    <a:pt x="35" y="16"/>
                  </a:cubicBezTo>
                  <a:cubicBezTo>
                    <a:pt x="32" y="18"/>
                    <a:pt x="30" y="20"/>
                    <a:pt x="28" y="22"/>
                  </a:cubicBezTo>
                  <a:cubicBezTo>
                    <a:pt x="27" y="24"/>
                    <a:pt x="29" y="26"/>
                    <a:pt x="31" y="25"/>
                  </a:cubicBezTo>
                  <a:cubicBezTo>
                    <a:pt x="31" y="25"/>
                    <a:pt x="32" y="24"/>
                    <a:pt x="33" y="24"/>
                  </a:cubicBezTo>
                  <a:cubicBezTo>
                    <a:pt x="32" y="23"/>
                    <a:pt x="32" y="21"/>
                    <a:pt x="31" y="20"/>
                  </a:cubicBezTo>
                  <a:cubicBezTo>
                    <a:pt x="28" y="23"/>
                    <a:pt x="24" y="25"/>
                    <a:pt x="21" y="29"/>
                  </a:cubicBezTo>
                  <a:cubicBezTo>
                    <a:pt x="20" y="30"/>
                    <a:pt x="22" y="33"/>
                    <a:pt x="24" y="32"/>
                  </a:cubicBezTo>
                  <a:cubicBezTo>
                    <a:pt x="28" y="29"/>
                    <a:pt x="31" y="26"/>
                    <a:pt x="36" y="26"/>
                  </a:cubicBezTo>
                  <a:cubicBezTo>
                    <a:pt x="36" y="25"/>
                    <a:pt x="35" y="24"/>
                    <a:pt x="34" y="23"/>
                  </a:cubicBezTo>
                  <a:cubicBezTo>
                    <a:pt x="32" y="27"/>
                    <a:pt x="29" y="30"/>
                    <a:pt x="26" y="34"/>
                  </a:cubicBezTo>
                  <a:cubicBezTo>
                    <a:pt x="25" y="36"/>
                    <a:pt x="26" y="38"/>
                    <a:pt x="28" y="37"/>
                  </a:cubicBezTo>
                  <a:cubicBezTo>
                    <a:pt x="33" y="36"/>
                    <a:pt x="37" y="34"/>
                    <a:pt x="41" y="31"/>
                  </a:cubicBezTo>
                  <a:cubicBezTo>
                    <a:pt x="40" y="30"/>
                    <a:pt x="39" y="29"/>
                    <a:pt x="38" y="28"/>
                  </a:cubicBezTo>
                  <a:cubicBezTo>
                    <a:pt x="34" y="32"/>
                    <a:pt x="28" y="36"/>
                    <a:pt x="23" y="40"/>
                  </a:cubicBezTo>
                  <a:cubicBezTo>
                    <a:pt x="22" y="41"/>
                    <a:pt x="23" y="44"/>
                    <a:pt x="25" y="43"/>
                  </a:cubicBezTo>
                  <a:cubicBezTo>
                    <a:pt x="30" y="41"/>
                    <a:pt x="35" y="39"/>
                    <a:pt x="39" y="37"/>
                  </a:cubicBezTo>
                  <a:cubicBezTo>
                    <a:pt x="39" y="36"/>
                    <a:pt x="38" y="35"/>
                    <a:pt x="37" y="34"/>
                  </a:cubicBezTo>
                  <a:cubicBezTo>
                    <a:pt x="31" y="39"/>
                    <a:pt x="24" y="42"/>
                    <a:pt x="19" y="49"/>
                  </a:cubicBezTo>
                  <a:cubicBezTo>
                    <a:pt x="19" y="50"/>
                    <a:pt x="20" y="52"/>
                    <a:pt x="22" y="51"/>
                  </a:cubicBezTo>
                  <a:cubicBezTo>
                    <a:pt x="30" y="49"/>
                    <a:pt x="36" y="43"/>
                    <a:pt x="44" y="40"/>
                  </a:cubicBezTo>
                  <a:cubicBezTo>
                    <a:pt x="43" y="39"/>
                    <a:pt x="43" y="37"/>
                    <a:pt x="42" y="36"/>
                  </a:cubicBezTo>
                  <a:cubicBezTo>
                    <a:pt x="36" y="43"/>
                    <a:pt x="27" y="46"/>
                    <a:pt x="21" y="53"/>
                  </a:cubicBezTo>
                  <a:cubicBezTo>
                    <a:pt x="20" y="55"/>
                    <a:pt x="21" y="57"/>
                    <a:pt x="23" y="57"/>
                  </a:cubicBezTo>
                  <a:cubicBezTo>
                    <a:pt x="35" y="54"/>
                    <a:pt x="44" y="46"/>
                    <a:pt x="54" y="41"/>
                  </a:cubicBezTo>
                  <a:cubicBezTo>
                    <a:pt x="53" y="39"/>
                    <a:pt x="52" y="38"/>
                    <a:pt x="51" y="37"/>
                  </a:cubicBezTo>
                  <a:cubicBezTo>
                    <a:pt x="41" y="46"/>
                    <a:pt x="28" y="52"/>
                    <a:pt x="16" y="60"/>
                  </a:cubicBezTo>
                  <a:cubicBezTo>
                    <a:pt x="15" y="61"/>
                    <a:pt x="16" y="65"/>
                    <a:pt x="18" y="64"/>
                  </a:cubicBezTo>
                  <a:cubicBezTo>
                    <a:pt x="29" y="59"/>
                    <a:pt x="39" y="51"/>
                    <a:pt x="50" y="47"/>
                  </a:cubicBezTo>
                  <a:cubicBezTo>
                    <a:pt x="50" y="46"/>
                    <a:pt x="49" y="44"/>
                    <a:pt x="49" y="43"/>
                  </a:cubicBezTo>
                  <a:cubicBezTo>
                    <a:pt x="39" y="51"/>
                    <a:pt x="27" y="55"/>
                    <a:pt x="19" y="64"/>
                  </a:cubicBezTo>
                  <a:cubicBezTo>
                    <a:pt x="17" y="66"/>
                    <a:pt x="19" y="68"/>
                    <a:pt x="20" y="68"/>
                  </a:cubicBezTo>
                  <a:cubicBezTo>
                    <a:pt x="35" y="65"/>
                    <a:pt x="48" y="57"/>
                    <a:pt x="61" y="51"/>
                  </a:cubicBezTo>
                  <a:cubicBezTo>
                    <a:pt x="60" y="49"/>
                    <a:pt x="59" y="48"/>
                    <a:pt x="59" y="47"/>
                  </a:cubicBezTo>
                  <a:cubicBezTo>
                    <a:pt x="46" y="54"/>
                    <a:pt x="33" y="58"/>
                    <a:pt x="21" y="66"/>
                  </a:cubicBezTo>
                  <a:cubicBezTo>
                    <a:pt x="19" y="67"/>
                    <a:pt x="21" y="70"/>
                    <a:pt x="23" y="70"/>
                  </a:cubicBezTo>
                  <a:cubicBezTo>
                    <a:pt x="34" y="68"/>
                    <a:pt x="45" y="61"/>
                    <a:pt x="56" y="58"/>
                  </a:cubicBezTo>
                  <a:cubicBezTo>
                    <a:pt x="55" y="57"/>
                    <a:pt x="55" y="55"/>
                    <a:pt x="54" y="54"/>
                  </a:cubicBezTo>
                  <a:cubicBezTo>
                    <a:pt x="44" y="62"/>
                    <a:pt x="33" y="68"/>
                    <a:pt x="21" y="74"/>
                  </a:cubicBezTo>
                  <a:cubicBezTo>
                    <a:pt x="19" y="75"/>
                    <a:pt x="21" y="78"/>
                    <a:pt x="23" y="78"/>
                  </a:cubicBezTo>
                  <a:cubicBezTo>
                    <a:pt x="37" y="74"/>
                    <a:pt x="52" y="70"/>
                    <a:pt x="66" y="64"/>
                  </a:cubicBezTo>
                  <a:cubicBezTo>
                    <a:pt x="68" y="63"/>
                    <a:pt x="67" y="60"/>
                    <a:pt x="65" y="61"/>
                  </a:cubicBezTo>
                  <a:cubicBezTo>
                    <a:pt x="51" y="65"/>
                    <a:pt x="37" y="67"/>
                    <a:pt x="24" y="74"/>
                  </a:cubicBezTo>
                  <a:cubicBezTo>
                    <a:pt x="22" y="75"/>
                    <a:pt x="24" y="77"/>
                    <a:pt x="26" y="77"/>
                  </a:cubicBezTo>
                  <a:cubicBezTo>
                    <a:pt x="40" y="75"/>
                    <a:pt x="52" y="67"/>
                    <a:pt x="66" y="64"/>
                  </a:cubicBezTo>
                  <a:cubicBezTo>
                    <a:pt x="65" y="63"/>
                    <a:pt x="65" y="62"/>
                    <a:pt x="64" y="61"/>
                  </a:cubicBezTo>
                  <a:cubicBezTo>
                    <a:pt x="50" y="74"/>
                    <a:pt x="30" y="77"/>
                    <a:pt x="14" y="85"/>
                  </a:cubicBezTo>
                  <a:cubicBezTo>
                    <a:pt x="12" y="86"/>
                    <a:pt x="13" y="89"/>
                    <a:pt x="15" y="88"/>
                  </a:cubicBezTo>
                  <a:cubicBezTo>
                    <a:pt x="24" y="85"/>
                    <a:pt x="34" y="80"/>
                    <a:pt x="44" y="81"/>
                  </a:cubicBezTo>
                  <a:cubicBezTo>
                    <a:pt x="43" y="80"/>
                    <a:pt x="43" y="79"/>
                    <a:pt x="43" y="78"/>
                  </a:cubicBezTo>
                  <a:cubicBezTo>
                    <a:pt x="36" y="84"/>
                    <a:pt x="26" y="90"/>
                    <a:pt x="17" y="88"/>
                  </a:cubicBezTo>
                  <a:cubicBezTo>
                    <a:pt x="17" y="89"/>
                    <a:pt x="17" y="90"/>
                    <a:pt x="18" y="91"/>
                  </a:cubicBezTo>
                  <a:cubicBezTo>
                    <a:pt x="26" y="78"/>
                    <a:pt x="47" y="82"/>
                    <a:pt x="59" y="77"/>
                  </a:cubicBezTo>
                  <a:cubicBezTo>
                    <a:pt x="62" y="76"/>
                    <a:pt x="61" y="73"/>
                    <a:pt x="58" y="73"/>
                  </a:cubicBezTo>
                  <a:cubicBezTo>
                    <a:pt x="47" y="77"/>
                    <a:pt x="36" y="78"/>
                    <a:pt x="25" y="82"/>
                  </a:cubicBezTo>
                  <a:cubicBezTo>
                    <a:pt x="22" y="82"/>
                    <a:pt x="23" y="86"/>
                    <a:pt x="26" y="85"/>
                  </a:cubicBezTo>
                  <a:cubicBezTo>
                    <a:pt x="41" y="82"/>
                    <a:pt x="56" y="75"/>
                    <a:pt x="73" y="75"/>
                  </a:cubicBezTo>
                  <a:cubicBezTo>
                    <a:pt x="72" y="73"/>
                    <a:pt x="72" y="72"/>
                    <a:pt x="72" y="71"/>
                  </a:cubicBezTo>
                  <a:cubicBezTo>
                    <a:pt x="59" y="73"/>
                    <a:pt x="45" y="74"/>
                    <a:pt x="31" y="76"/>
                  </a:cubicBezTo>
                  <a:cubicBezTo>
                    <a:pt x="29" y="77"/>
                    <a:pt x="30" y="80"/>
                    <a:pt x="32" y="80"/>
                  </a:cubicBezTo>
                  <a:cubicBezTo>
                    <a:pt x="46" y="80"/>
                    <a:pt x="61" y="81"/>
                    <a:pt x="75" y="78"/>
                  </a:cubicBezTo>
                  <a:cubicBezTo>
                    <a:pt x="76" y="78"/>
                    <a:pt x="77" y="76"/>
                    <a:pt x="76" y="75"/>
                  </a:cubicBezTo>
                  <a:cubicBezTo>
                    <a:pt x="68" y="69"/>
                    <a:pt x="57" y="67"/>
                    <a:pt x="48" y="68"/>
                  </a:cubicBezTo>
                  <a:cubicBezTo>
                    <a:pt x="46" y="68"/>
                    <a:pt x="45" y="70"/>
                    <a:pt x="47" y="72"/>
                  </a:cubicBezTo>
                  <a:cubicBezTo>
                    <a:pt x="56" y="77"/>
                    <a:pt x="66" y="82"/>
                    <a:pt x="76" y="84"/>
                  </a:cubicBezTo>
                  <a:cubicBezTo>
                    <a:pt x="78" y="85"/>
                    <a:pt x="80" y="83"/>
                    <a:pt x="78" y="81"/>
                  </a:cubicBezTo>
                  <a:cubicBezTo>
                    <a:pt x="71" y="73"/>
                    <a:pt x="65" y="66"/>
                    <a:pt x="61" y="56"/>
                  </a:cubicBezTo>
                  <a:cubicBezTo>
                    <a:pt x="60" y="56"/>
                    <a:pt x="59" y="57"/>
                    <a:pt x="58" y="58"/>
                  </a:cubicBezTo>
                  <a:cubicBezTo>
                    <a:pt x="63" y="63"/>
                    <a:pt x="68" y="69"/>
                    <a:pt x="74" y="74"/>
                  </a:cubicBezTo>
                  <a:cubicBezTo>
                    <a:pt x="76" y="76"/>
                    <a:pt x="78" y="73"/>
                    <a:pt x="77" y="71"/>
                  </a:cubicBezTo>
                  <a:cubicBezTo>
                    <a:pt x="71" y="64"/>
                    <a:pt x="65" y="58"/>
                    <a:pt x="57" y="53"/>
                  </a:cubicBezTo>
                  <a:cubicBezTo>
                    <a:pt x="55" y="52"/>
                    <a:pt x="54" y="55"/>
                    <a:pt x="55" y="56"/>
                  </a:cubicBezTo>
                  <a:cubicBezTo>
                    <a:pt x="60" y="62"/>
                    <a:pt x="65" y="68"/>
                    <a:pt x="70" y="74"/>
                  </a:cubicBezTo>
                  <a:cubicBezTo>
                    <a:pt x="71" y="73"/>
                    <a:pt x="72" y="72"/>
                    <a:pt x="73" y="71"/>
                  </a:cubicBezTo>
                  <a:cubicBezTo>
                    <a:pt x="65" y="64"/>
                    <a:pt x="59" y="55"/>
                    <a:pt x="54" y="46"/>
                  </a:cubicBezTo>
                  <a:cubicBezTo>
                    <a:pt x="53" y="47"/>
                    <a:pt x="52" y="47"/>
                    <a:pt x="51" y="48"/>
                  </a:cubicBezTo>
                  <a:cubicBezTo>
                    <a:pt x="54" y="51"/>
                    <a:pt x="57" y="55"/>
                    <a:pt x="59" y="58"/>
                  </a:cubicBezTo>
                  <a:cubicBezTo>
                    <a:pt x="60" y="57"/>
                    <a:pt x="61" y="56"/>
                    <a:pt x="62" y="55"/>
                  </a:cubicBezTo>
                  <a:cubicBezTo>
                    <a:pt x="55" y="48"/>
                    <a:pt x="51" y="38"/>
                    <a:pt x="45" y="29"/>
                  </a:cubicBezTo>
                  <a:cubicBezTo>
                    <a:pt x="44" y="30"/>
                    <a:pt x="43" y="31"/>
                    <a:pt x="42" y="32"/>
                  </a:cubicBezTo>
                  <a:cubicBezTo>
                    <a:pt x="47" y="38"/>
                    <a:pt x="53" y="44"/>
                    <a:pt x="57" y="50"/>
                  </a:cubicBezTo>
                  <a:cubicBezTo>
                    <a:pt x="58" y="49"/>
                    <a:pt x="59" y="49"/>
                    <a:pt x="60" y="48"/>
                  </a:cubicBezTo>
                  <a:cubicBezTo>
                    <a:pt x="52" y="41"/>
                    <a:pt x="45" y="33"/>
                    <a:pt x="37" y="26"/>
                  </a:cubicBezTo>
                  <a:cubicBezTo>
                    <a:pt x="36" y="24"/>
                    <a:pt x="33" y="26"/>
                    <a:pt x="34" y="28"/>
                  </a:cubicBezTo>
                  <a:cubicBezTo>
                    <a:pt x="37" y="33"/>
                    <a:pt x="41" y="37"/>
                    <a:pt x="45" y="42"/>
                  </a:cubicBezTo>
                  <a:cubicBezTo>
                    <a:pt x="46" y="44"/>
                    <a:pt x="49" y="41"/>
                    <a:pt x="48" y="40"/>
                  </a:cubicBezTo>
                  <a:cubicBezTo>
                    <a:pt x="41" y="30"/>
                    <a:pt x="36" y="19"/>
                    <a:pt x="30" y="8"/>
                  </a:cubicBezTo>
                  <a:cubicBezTo>
                    <a:pt x="29" y="9"/>
                    <a:pt x="28" y="10"/>
                    <a:pt x="27" y="10"/>
                  </a:cubicBezTo>
                  <a:cubicBezTo>
                    <a:pt x="29" y="14"/>
                    <a:pt x="31" y="18"/>
                    <a:pt x="34" y="22"/>
                  </a:cubicBezTo>
                  <a:cubicBezTo>
                    <a:pt x="35" y="21"/>
                    <a:pt x="36" y="20"/>
                    <a:pt x="37" y="19"/>
                  </a:cubicBezTo>
                  <a:cubicBezTo>
                    <a:pt x="32" y="15"/>
                    <a:pt x="28" y="11"/>
                    <a:pt x="26" y="4"/>
                  </a:cubicBezTo>
                  <a:cubicBezTo>
                    <a:pt x="25" y="2"/>
                    <a:pt x="22" y="2"/>
                    <a:pt x="22" y="5"/>
                  </a:cubicBezTo>
                  <a:cubicBezTo>
                    <a:pt x="22" y="8"/>
                    <a:pt x="22" y="9"/>
                    <a:pt x="23" y="12"/>
                  </a:cubicBezTo>
                  <a:cubicBezTo>
                    <a:pt x="24" y="11"/>
                    <a:pt x="26" y="11"/>
                    <a:pt x="27" y="10"/>
                  </a:cubicBezTo>
                  <a:cubicBezTo>
                    <a:pt x="25" y="7"/>
                    <a:pt x="24" y="5"/>
                    <a:pt x="22" y="2"/>
                  </a:cubicBezTo>
                  <a:cubicBezTo>
                    <a:pt x="21" y="0"/>
                    <a:pt x="19" y="1"/>
                    <a:pt x="18" y="3"/>
                  </a:cubicBezTo>
                  <a:cubicBezTo>
                    <a:pt x="18" y="6"/>
                    <a:pt x="18" y="8"/>
                    <a:pt x="18" y="11"/>
                  </a:cubicBezTo>
                  <a:cubicBezTo>
                    <a:pt x="19" y="14"/>
                    <a:pt x="22" y="13"/>
                    <a:pt x="22" y="11"/>
                  </a:cubicBezTo>
                  <a:cubicBezTo>
                    <a:pt x="23" y="9"/>
                    <a:pt x="23" y="7"/>
                    <a:pt x="24" y="5"/>
                  </a:cubicBezTo>
                  <a:cubicBezTo>
                    <a:pt x="25" y="3"/>
                    <a:pt x="21" y="1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6"/>
            <p:cNvSpPr>
              <a:spLocks/>
            </p:cNvSpPr>
            <p:nvPr/>
          </p:nvSpPr>
          <p:spPr bwMode="auto">
            <a:xfrm>
              <a:off x="3101" y="1718"/>
              <a:ext cx="59" cy="96"/>
            </a:xfrm>
            <a:custGeom>
              <a:avLst/>
              <a:gdLst>
                <a:gd name="T0" fmla="*/ 10 w 22"/>
                <a:gd name="T1" fmla="*/ 7 h 36"/>
                <a:gd name="T2" fmla="*/ 2 w 22"/>
                <a:gd name="T3" fmla="*/ 9 h 36"/>
                <a:gd name="T4" fmla="*/ 4 w 22"/>
                <a:gd name="T5" fmla="*/ 12 h 36"/>
                <a:gd name="T6" fmla="*/ 12 w 22"/>
                <a:gd name="T7" fmla="*/ 5 h 36"/>
                <a:gd name="T8" fmla="*/ 10 w 22"/>
                <a:gd name="T9" fmla="*/ 1 h 36"/>
                <a:gd name="T10" fmla="*/ 3 w 22"/>
                <a:gd name="T11" fmla="*/ 5 h 36"/>
                <a:gd name="T12" fmla="*/ 2 w 22"/>
                <a:gd name="T13" fmla="*/ 8 h 36"/>
                <a:gd name="T14" fmla="*/ 6 w 22"/>
                <a:gd name="T15" fmla="*/ 8 h 36"/>
                <a:gd name="T16" fmla="*/ 5 w 22"/>
                <a:gd name="T17" fmla="*/ 6 h 36"/>
                <a:gd name="T18" fmla="*/ 16 w 22"/>
                <a:gd name="T19" fmla="*/ 20 h 36"/>
                <a:gd name="T20" fmla="*/ 16 w 22"/>
                <a:gd name="T21" fmla="*/ 17 h 36"/>
                <a:gd name="T22" fmla="*/ 12 w 22"/>
                <a:gd name="T23" fmla="*/ 23 h 36"/>
                <a:gd name="T24" fmla="*/ 13 w 22"/>
                <a:gd name="T25" fmla="*/ 26 h 36"/>
                <a:gd name="T26" fmla="*/ 19 w 22"/>
                <a:gd name="T27" fmla="*/ 27 h 36"/>
                <a:gd name="T28" fmla="*/ 17 w 22"/>
                <a:gd name="T29" fmla="*/ 24 h 36"/>
                <a:gd name="T30" fmla="*/ 11 w 22"/>
                <a:gd name="T31" fmla="*/ 34 h 36"/>
                <a:gd name="T32" fmla="*/ 14 w 22"/>
                <a:gd name="T33" fmla="*/ 31 h 36"/>
                <a:gd name="T34" fmla="*/ 15 w 22"/>
                <a:gd name="T35" fmla="*/ 32 h 36"/>
                <a:gd name="T36" fmla="*/ 16 w 22"/>
                <a:gd name="T37" fmla="*/ 31 h 36"/>
                <a:gd name="T38" fmla="*/ 21 w 22"/>
                <a:gd name="T39" fmla="*/ 26 h 36"/>
                <a:gd name="T40" fmla="*/ 19 w 22"/>
                <a:gd name="T41" fmla="*/ 23 h 36"/>
                <a:gd name="T42" fmla="*/ 13 w 22"/>
                <a:gd name="T43" fmla="*/ 22 h 36"/>
                <a:gd name="T44" fmla="*/ 14 w 22"/>
                <a:gd name="T45" fmla="*/ 26 h 36"/>
                <a:gd name="T46" fmla="*/ 19 w 22"/>
                <a:gd name="T47" fmla="*/ 19 h 36"/>
                <a:gd name="T48" fmla="*/ 18 w 22"/>
                <a:gd name="T49" fmla="*/ 16 h 36"/>
                <a:gd name="T50" fmla="*/ 8 w 22"/>
                <a:gd name="T51" fmla="*/ 7 h 36"/>
                <a:gd name="T52" fmla="*/ 6 w 22"/>
                <a:gd name="T53" fmla="*/ 4 h 36"/>
                <a:gd name="T54" fmla="*/ 5 w 22"/>
                <a:gd name="T55" fmla="*/ 5 h 36"/>
                <a:gd name="T56" fmla="*/ 5 w 22"/>
                <a:gd name="T57" fmla="*/ 8 h 36"/>
                <a:gd name="T58" fmla="*/ 11 w 22"/>
                <a:gd name="T59" fmla="*/ 5 h 36"/>
                <a:gd name="T60" fmla="*/ 10 w 22"/>
                <a:gd name="T61" fmla="*/ 1 h 36"/>
                <a:gd name="T62" fmla="*/ 1 w 22"/>
                <a:gd name="T63" fmla="*/ 10 h 36"/>
                <a:gd name="T64" fmla="*/ 2 w 22"/>
                <a:gd name="T65" fmla="*/ 13 h 36"/>
                <a:gd name="T66" fmla="*/ 11 w 22"/>
                <a:gd name="T67" fmla="*/ 11 h 36"/>
                <a:gd name="T68" fmla="*/ 10 w 22"/>
                <a:gd name="T69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" h="36">
                  <a:moveTo>
                    <a:pt x="10" y="7"/>
                  </a:moveTo>
                  <a:cubicBezTo>
                    <a:pt x="7" y="8"/>
                    <a:pt x="5" y="9"/>
                    <a:pt x="2" y="9"/>
                  </a:cubicBezTo>
                  <a:cubicBezTo>
                    <a:pt x="3" y="10"/>
                    <a:pt x="4" y="11"/>
                    <a:pt x="4" y="12"/>
                  </a:cubicBezTo>
                  <a:cubicBezTo>
                    <a:pt x="6" y="9"/>
                    <a:pt x="9" y="7"/>
                    <a:pt x="12" y="5"/>
                  </a:cubicBezTo>
                  <a:cubicBezTo>
                    <a:pt x="13" y="4"/>
                    <a:pt x="12" y="0"/>
                    <a:pt x="10" y="1"/>
                  </a:cubicBezTo>
                  <a:cubicBezTo>
                    <a:pt x="8" y="2"/>
                    <a:pt x="5" y="3"/>
                    <a:pt x="3" y="5"/>
                  </a:cubicBezTo>
                  <a:cubicBezTo>
                    <a:pt x="2" y="5"/>
                    <a:pt x="1" y="7"/>
                    <a:pt x="2" y="8"/>
                  </a:cubicBezTo>
                  <a:cubicBezTo>
                    <a:pt x="4" y="9"/>
                    <a:pt x="5" y="8"/>
                    <a:pt x="6" y="8"/>
                  </a:cubicBezTo>
                  <a:cubicBezTo>
                    <a:pt x="6" y="7"/>
                    <a:pt x="5" y="7"/>
                    <a:pt x="5" y="6"/>
                  </a:cubicBezTo>
                  <a:cubicBezTo>
                    <a:pt x="2" y="14"/>
                    <a:pt x="11" y="16"/>
                    <a:pt x="16" y="20"/>
                  </a:cubicBezTo>
                  <a:cubicBezTo>
                    <a:pt x="16" y="19"/>
                    <a:pt x="16" y="18"/>
                    <a:pt x="16" y="17"/>
                  </a:cubicBezTo>
                  <a:cubicBezTo>
                    <a:pt x="14" y="19"/>
                    <a:pt x="13" y="21"/>
                    <a:pt x="12" y="23"/>
                  </a:cubicBezTo>
                  <a:cubicBezTo>
                    <a:pt x="10" y="24"/>
                    <a:pt x="11" y="26"/>
                    <a:pt x="13" y="26"/>
                  </a:cubicBezTo>
                  <a:cubicBezTo>
                    <a:pt x="15" y="26"/>
                    <a:pt x="17" y="27"/>
                    <a:pt x="19" y="27"/>
                  </a:cubicBezTo>
                  <a:cubicBezTo>
                    <a:pt x="18" y="26"/>
                    <a:pt x="18" y="25"/>
                    <a:pt x="17" y="24"/>
                  </a:cubicBezTo>
                  <a:cubicBezTo>
                    <a:pt x="16" y="27"/>
                    <a:pt x="8" y="30"/>
                    <a:pt x="11" y="34"/>
                  </a:cubicBezTo>
                  <a:cubicBezTo>
                    <a:pt x="13" y="36"/>
                    <a:pt x="15" y="33"/>
                    <a:pt x="14" y="31"/>
                  </a:cubicBezTo>
                  <a:cubicBezTo>
                    <a:pt x="14" y="33"/>
                    <a:pt x="14" y="33"/>
                    <a:pt x="15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8" y="29"/>
                    <a:pt x="19" y="28"/>
                    <a:pt x="21" y="26"/>
                  </a:cubicBezTo>
                  <a:cubicBezTo>
                    <a:pt x="22" y="25"/>
                    <a:pt x="20" y="23"/>
                    <a:pt x="19" y="23"/>
                  </a:cubicBezTo>
                  <a:cubicBezTo>
                    <a:pt x="17" y="23"/>
                    <a:pt x="15" y="22"/>
                    <a:pt x="13" y="22"/>
                  </a:cubicBezTo>
                  <a:cubicBezTo>
                    <a:pt x="13" y="23"/>
                    <a:pt x="14" y="25"/>
                    <a:pt x="14" y="26"/>
                  </a:cubicBezTo>
                  <a:cubicBezTo>
                    <a:pt x="16" y="24"/>
                    <a:pt x="18" y="21"/>
                    <a:pt x="19" y="19"/>
                  </a:cubicBezTo>
                  <a:cubicBezTo>
                    <a:pt x="20" y="18"/>
                    <a:pt x="19" y="17"/>
                    <a:pt x="18" y="16"/>
                  </a:cubicBezTo>
                  <a:cubicBezTo>
                    <a:pt x="15" y="14"/>
                    <a:pt x="6" y="12"/>
                    <a:pt x="8" y="7"/>
                  </a:cubicBezTo>
                  <a:cubicBezTo>
                    <a:pt x="9" y="6"/>
                    <a:pt x="8" y="4"/>
                    <a:pt x="6" y="4"/>
                  </a:cubicBezTo>
                  <a:cubicBezTo>
                    <a:pt x="7" y="4"/>
                    <a:pt x="4" y="4"/>
                    <a:pt x="5" y="5"/>
                  </a:cubicBezTo>
                  <a:cubicBezTo>
                    <a:pt x="5" y="6"/>
                    <a:pt x="5" y="7"/>
                    <a:pt x="5" y="8"/>
                  </a:cubicBezTo>
                  <a:cubicBezTo>
                    <a:pt x="7" y="7"/>
                    <a:pt x="9" y="6"/>
                    <a:pt x="11" y="5"/>
                  </a:cubicBezTo>
                  <a:cubicBezTo>
                    <a:pt x="11" y="4"/>
                    <a:pt x="10" y="3"/>
                    <a:pt x="10" y="1"/>
                  </a:cubicBezTo>
                  <a:cubicBezTo>
                    <a:pt x="6" y="4"/>
                    <a:pt x="3" y="7"/>
                    <a:pt x="1" y="10"/>
                  </a:cubicBezTo>
                  <a:cubicBezTo>
                    <a:pt x="0" y="12"/>
                    <a:pt x="1" y="14"/>
                    <a:pt x="2" y="13"/>
                  </a:cubicBezTo>
                  <a:cubicBezTo>
                    <a:pt x="5" y="13"/>
                    <a:pt x="8" y="12"/>
                    <a:pt x="11" y="11"/>
                  </a:cubicBezTo>
                  <a:cubicBezTo>
                    <a:pt x="13" y="10"/>
                    <a:pt x="12" y="6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37" name="Group 4"/>
          <p:cNvGrpSpPr>
            <a:grpSpLocks noChangeAspect="1"/>
          </p:cNvGrpSpPr>
          <p:nvPr/>
        </p:nvGrpSpPr>
        <p:grpSpPr bwMode="auto">
          <a:xfrm rot="20321295" flipV="1">
            <a:off x="2301343" y="4692271"/>
            <a:ext cx="418077" cy="424103"/>
            <a:chOff x="2904" y="1451"/>
            <a:chExt cx="902" cy="915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38" name="Freeform 5"/>
            <p:cNvSpPr>
              <a:spLocks/>
            </p:cNvSpPr>
            <p:nvPr/>
          </p:nvSpPr>
          <p:spPr bwMode="auto">
            <a:xfrm>
              <a:off x="2904" y="1451"/>
              <a:ext cx="902" cy="915"/>
            </a:xfrm>
            <a:custGeom>
              <a:avLst/>
              <a:gdLst>
                <a:gd name="T0" fmla="*/ 291 w 335"/>
                <a:gd name="T1" fmla="*/ 2 h 340"/>
                <a:gd name="T2" fmla="*/ 196 w 335"/>
                <a:gd name="T3" fmla="*/ 68 h 340"/>
                <a:gd name="T4" fmla="*/ 132 w 335"/>
                <a:gd name="T5" fmla="*/ 167 h 340"/>
                <a:gd name="T6" fmla="*/ 134 w 335"/>
                <a:gd name="T7" fmla="*/ 166 h 340"/>
                <a:gd name="T8" fmla="*/ 124 w 335"/>
                <a:gd name="T9" fmla="*/ 152 h 340"/>
                <a:gd name="T10" fmla="*/ 109 w 335"/>
                <a:gd name="T11" fmla="*/ 130 h 340"/>
                <a:gd name="T12" fmla="*/ 78 w 335"/>
                <a:gd name="T13" fmla="*/ 87 h 340"/>
                <a:gd name="T14" fmla="*/ 75 w 335"/>
                <a:gd name="T15" fmla="*/ 87 h 340"/>
                <a:gd name="T16" fmla="*/ 0 w 335"/>
                <a:gd name="T17" fmla="*/ 322 h 340"/>
                <a:gd name="T18" fmla="*/ 3 w 335"/>
                <a:gd name="T19" fmla="*/ 324 h 340"/>
                <a:gd name="T20" fmla="*/ 187 w 335"/>
                <a:gd name="T21" fmla="*/ 340 h 340"/>
                <a:gd name="T22" fmla="*/ 190 w 335"/>
                <a:gd name="T23" fmla="*/ 337 h 340"/>
                <a:gd name="T24" fmla="*/ 159 w 335"/>
                <a:gd name="T25" fmla="*/ 267 h 340"/>
                <a:gd name="T26" fmla="*/ 181 w 335"/>
                <a:gd name="T27" fmla="*/ 199 h 340"/>
                <a:gd name="T28" fmla="*/ 333 w 335"/>
                <a:gd name="T29" fmla="*/ 98 h 340"/>
                <a:gd name="T30" fmla="*/ 334 w 335"/>
                <a:gd name="T31" fmla="*/ 95 h 340"/>
                <a:gd name="T32" fmla="*/ 306 w 335"/>
                <a:gd name="T33" fmla="*/ 31 h 340"/>
                <a:gd name="T34" fmla="*/ 293 w 335"/>
                <a:gd name="T35" fmla="*/ 3 h 340"/>
                <a:gd name="T36" fmla="*/ 290 w 335"/>
                <a:gd name="T37" fmla="*/ 5 h 340"/>
                <a:gd name="T38" fmla="*/ 301 w 335"/>
                <a:gd name="T39" fmla="*/ 29 h 340"/>
                <a:gd name="T40" fmla="*/ 331 w 335"/>
                <a:gd name="T41" fmla="*/ 97 h 340"/>
                <a:gd name="T42" fmla="*/ 332 w 335"/>
                <a:gd name="T43" fmla="*/ 94 h 340"/>
                <a:gd name="T44" fmla="*/ 173 w 335"/>
                <a:gd name="T45" fmla="*/ 202 h 340"/>
                <a:gd name="T46" fmla="*/ 154 w 335"/>
                <a:gd name="T47" fmla="*/ 264 h 340"/>
                <a:gd name="T48" fmla="*/ 186 w 335"/>
                <a:gd name="T49" fmla="*/ 339 h 340"/>
                <a:gd name="T50" fmla="*/ 188 w 335"/>
                <a:gd name="T51" fmla="*/ 336 h 340"/>
                <a:gd name="T52" fmla="*/ 2 w 335"/>
                <a:gd name="T53" fmla="*/ 320 h 340"/>
                <a:gd name="T54" fmla="*/ 4 w 335"/>
                <a:gd name="T55" fmla="*/ 323 h 340"/>
                <a:gd name="T56" fmla="*/ 78 w 335"/>
                <a:gd name="T57" fmla="*/ 88 h 340"/>
                <a:gd name="T58" fmla="*/ 75 w 335"/>
                <a:gd name="T59" fmla="*/ 89 h 340"/>
                <a:gd name="T60" fmla="*/ 107 w 335"/>
                <a:gd name="T61" fmla="*/ 135 h 340"/>
                <a:gd name="T62" fmla="*/ 124 w 335"/>
                <a:gd name="T63" fmla="*/ 160 h 340"/>
                <a:gd name="T64" fmla="*/ 133 w 335"/>
                <a:gd name="T65" fmla="*/ 170 h 340"/>
                <a:gd name="T66" fmla="*/ 136 w 335"/>
                <a:gd name="T67" fmla="*/ 168 h 340"/>
                <a:gd name="T68" fmla="*/ 197 w 335"/>
                <a:gd name="T69" fmla="*/ 73 h 340"/>
                <a:gd name="T70" fmla="*/ 292 w 335"/>
                <a:gd name="T71" fmla="*/ 6 h 340"/>
                <a:gd name="T72" fmla="*/ 291 w 335"/>
                <a:gd name="T73" fmla="*/ 2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35" h="340">
                  <a:moveTo>
                    <a:pt x="291" y="2"/>
                  </a:moveTo>
                  <a:cubicBezTo>
                    <a:pt x="254" y="15"/>
                    <a:pt x="223" y="40"/>
                    <a:pt x="196" y="68"/>
                  </a:cubicBezTo>
                  <a:cubicBezTo>
                    <a:pt x="169" y="97"/>
                    <a:pt x="146" y="130"/>
                    <a:pt x="132" y="167"/>
                  </a:cubicBezTo>
                  <a:cubicBezTo>
                    <a:pt x="133" y="167"/>
                    <a:pt x="133" y="166"/>
                    <a:pt x="134" y="166"/>
                  </a:cubicBezTo>
                  <a:cubicBezTo>
                    <a:pt x="130" y="165"/>
                    <a:pt x="127" y="156"/>
                    <a:pt x="124" y="152"/>
                  </a:cubicBezTo>
                  <a:cubicBezTo>
                    <a:pt x="119" y="144"/>
                    <a:pt x="114" y="137"/>
                    <a:pt x="109" y="130"/>
                  </a:cubicBezTo>
                  <a:cubicBezTo>
                    <a:pt x="98" y="116"/>
                    <a:pt x="87" y="102"/>
                    <a:pt x="78" y="87"/>
                  </a:cubicBezTo>
                  <a:cubicBezTo>
                    <a:pt x="77" y="85"/>
                    <a:pt x="75" y="86"/>
                    <a:pt x="75" y="87"/>
                  </a:cubicBezTo>
                  <a:cubicBezTo>
                    <a:pt x="52" y="166"/>
                    <a:pt x="27" y="244"/>
                    <a:pt x="0" y="322"/>
                  </a:cubicBezTo>
                  <a:cubicBezTo>
                    <a:pt x="0" y="323"/>
                    <a:pt x="1" y="324"/>
                    <a:pt x="3" y="324"/>
                  </a:cubicBezTo>
                  <a:cubicBezTo>
                    <a:pt x="64" y="312"/>
                    <a:pt x="127" y="328"/>
                    <a:pt x="187" y="340"/>
                  </a:cubicBezTo>
                  <a:cubicBezTo>
                    <a:pt x="189" y="340"/>
                    <a:pt x="190" y="338"/>
                    <a:pt x="190" y="337"/>
                  </a:cubicBezTo>
                  <a:cubicBezTo>
                    <a:pt x="179" y="314"/>
                    <a:pt x="165" y="292"/>
                    <a:pt x="159" y="267"/>
                  </a:cubicBezTo>
                  <a:cubicBezTo>
                    <a:pt x="152" y="241"/>
                    <a:pt x="165" y="218"/>
                    <a:pt x="181" y="199"/>
                  </a:cubicBezTo>
                  <a:cubicBezTo>
                    <a:pt x="219" y="150"/>
                    <a:pt x="274" y="116"/>
                    <a:pt x="333" y="98"/>
                  </a:cubicBezTo>
                  <a:cubicBezTo>
                    <a:pt x="334" y="98"/>
                    <a:pt x="335" y="96"/>
                    <a:pt x="334" y="95"/>
                  </a:cubicBezTo>
                  <a:cubicBezTo>
                    <a:pt x="322" y="75"/>
                    <a:pt x="315" y="52"/>
                    <a:pt x="306" y="31"/>
                  </a:cubicBezTo>
                  <a:cubicBezTo>
                    <a:pt x="302" y="21"/>
                    <a:pt x="297" y="12"/>
                    <a:pt x="293" y="3"/>
                  </a:cubicBezTo>
                  <a:cubicBezTo>
                    <a:pt x="292" y="0"/>
                    <a:pt x="288" y="2"/>
                    <a:pt x="290" y="5"/>
                  </a:cubicBezTo>
                  <a:cubicBezTo>
                    <a:pt x="293" y="13"/>
                    <a:pt x="297" y="21"/>
                    <a:pt x="301" y="29"/>
                  </a:cubicBezTo>
                  <a:cubicBezTo>
                    <a:pt x="311" y="52"/>
                    <a:pt x="318" y="76"/>
                    <a:pt x="331" y="97"/>
                  </a:cubicBezTo>
                  <a:cubicBezTo>
                    <a:pt x="331" y="96"/>
                    <a:pt x="332" y="95"/>
                    <a:pt x="332" y="94"/>
                  </a:cubicBezTo>
                  <a:cubicBezTo>
                    <a:pt x="269" y="113"/>
                    <a:pt x="213" y="149"/>
                    <a:pt x="173" y="202"/>
                  </a:cubicBezTo>
                  <a:cubicBezTo>
                    <a:pt x="159" y="220"/>
                    <a:pt x="150" y="241"/>
                    <a:pt x="154" y="264"/>
                  </a:cubicBezTo>
                  <a:cubicBezTo>
                    <a:pt x="158" y="291"/>
                    <a:pt x="175" y="315"/>
                    <a:pt x="186" y="339"/>
                  </a:cubicBezTo>
                  <a:cubicBezTo>
                    <a:pt x="187" y="338"/>
                    <a:pt x="188" y="337"/>
                    <a:pt x="188" y="336"/>
                  </a:cubicBezTo>
                  <a:cubicBezTo>
                    <a:pt x="127" y="324"/>
                    <a:pt x="64" y="308"/>
                    <a:pt x="2" y="320"/>
                  </a:cubicBezTo>
                  <a:cubicBezTo>
                    <a:pt x="3" y="321"/>
                    <a:pt x="3" y="322"/>
                    <a:pt x="4" y="323"/>
                  </a:cubicBezTo>
                  <a:cubicBezTo>
                    <a:pt x="31" y="245"/>
                    <a:pt x="56" y="167"/>
                    <a:pt x="78" y="88"/>
                  </a:cubicBezTo>
                  <a:cubicBezTo>
                    <a:pt x="77" y="88"/>
                    <a:pt x="76" y="89"/>
                    <a:pt x="75" y="89"/>
                  </a:cubicBezTo>
                  <a:cubicBezTo>
                    <a:pt x="84" y="105"/>
                    <a:pt x="96" y="120"/>
                    <a:pt x="107" y="135"/>
                  </a:cubicBezTo>
                  <a:cubicBezTo>
                    <a:pt x="113" y="143"/>
                    <a:pt x="119" y="151"/>
                    <a:pt x="124" y="160"/>
                  </a:cubicBezTo>
                  <a:cubicBezTo>
                    <a:pt x="127" y="164"/>
                    <a:pt x="128" y="168"/>
                    <a:pt x="133" y="170"/>
                  </a:cubicBezTo>
                  <a:cubicBezTo>
                    <a:pt x="134" y="170"/>
                    <a:pt x="135" y="169"/>
                    <a:pt x="136" y="168"/>
                  </a:cubicBezTo>
                  <a:cubicBezTo>
                    <a:pt x="149" y="133"/>
                    <a:pt x="172" y="101"/>
                    <a:pt x="197" y="73"/>
                  </a:cubicBezTo>
                  <a:cubicBezTo>
                    <a:pt x="223" y="44"/>
                    <a:pt x="255" y="18"/>
                    <a:pt x="292" y="6"/>
                  </a:cubicBezTo>
                  <a:cubicBezTo>
                    <a:pt x="294" y="5"/>
                    <a:pt x="293" y="1"/>
                    <a:pt x="29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6"/>
            <p:cNvSpPr>
              <a:spLocks/>
            </p:cNvSpPr>
            <p:nvPr/>
          </p:nvSpPr>
          <p:spPr bwMode="auto">
            <a:xfrm>
              <a:off x="2912" y="1540"/>
              <a:ext cx="883" cy="812"/>
            </a:xfrm>
            <a:custGeom>
              <a:avLst/>
              <a:gdLst>
                <a:gd name="T0" fmla="*/ 170 w 328"/>
                <a:gd name="T1" fmla="*/ 286 h 302"/>
                <a:gd name="T2" fmla="*/ 167 w 328"/>
                <a:gd name="T3" fmla="*/ 273 h 302"/>
                <a:gd name="T4" fmla="*/ 159 w 328"/>
                <a:gd name="T5" fmla="*/ 259 h 302"/>
                <a:gd name="T6" fmla="*/ 152 w 328"/>
                <a:gd name="T7" fmla="*/ 250 h 302"/>
                <a:gd name="T8" fmla="*/ 51 w 328"/>
                <a:gd name="T9" fmla="*/ 280 h 302"/>
                <a:gd name="T10" fmla="*/ 37 w 328"/>
                <a:gd name="T11" fmla="*/ 268 h 302"/>
                <a:gd name="T12" fmla="*/ 106 w 328"/>
                <a:gd name="T13" fmla="*/ 255 h 302"/>
                <a:gd name="T14" fmla="*/ 104 w 328"/>
                <a:gd name="T15" fmla="*/ 264 h 302"/>
                <a:gd name="T16" fmla="*/ 83 w 328"/>
                <a:gd name="T17" fmla="*/ 249 h 302"/>
                <a:gd name="T18" fmla="*/ 103 w 328"/>
                <a:gd name="T19" fmla="*/ 235 h 302"/>
                <a:gd name="T20" fmla="*/ 57 w 328"/>
                <a:gd name="T21" fmla="*/ 231 h 302"/>
                <a:gd name="T22" fmla="*/ 117 w 328"/>
                <a:gd name="T23" fmla="*/ 223 h 302"/>
                <a:gd name="T24" fmla="*/ 36 w 328"/>
                <a:gd name="T25" fmla="*/ 252 h 302"/>
                <a:gd name="T26" fmla="*/ 36 w 328"/>
                <a:gd name="T27" fmla="*/ 235 h 302"/>
                <a:gd name="T28" fmla="*/ 54 w 328"/>
                <a:gd name="T29" fmla="*/ 202 h 302"/>
                <a:gd name="T30" fmla="*/ 64 w 328"/>
                <a:gd name="T31" fmla="*/ 185 h 302"/>
                <a:gd name="T32" fmla="*/ 80 w 328"/>
                <a:gd name="T33" fmla="*/ 182 h 302"/>
                <a:gd name="T34" fmla="*/ 100 w 328"/>
                <a:gd name="T35" fmla="*/ 191 h 302"/>
                <a:gd name="T36" fmla="*/ 71 w 328"/>
                <a:gd name="T37" fmla="*/ 233 h 302"/>
                <a:gd name="T38" fmla="*/ 152 w 328"/>
                <a:gd name="T39" fmla="*/ 192 h 302"/>
                <a:gd name="T40" fmla="*/ 153 w 328"/>
                <a:gd name="T41" fmla="*/ 212 h 302"/>
                <a:gd name="T42" fmla="*/ 158 w 328"/>
                <a:gd name="T43" fmla="*/ 194 h 302"/>
                <a:gd name="T44" fmla="*/ 168 w 328"/>
                <a:gd name="T45" fmla="*/ 174 h 302"/>
                <a:gd name="T46" fmla="*/ 199 w 328"/>
                <a:gd name="T47" fmla="*/ 135 h 302"/>
                <a:gd name="T48" fmla="*/ 246 w 328"/>
                <a:gd name="T49" fmla="*/ 100 h 302"/>
                <a:gd name="T50" fmla="*/ 296 w 328"/>
                <a:gd name="T51" fmla="*/ 75 h 302"/>
                <a:gd name="T52" fmla="*/ 323 w 328"/>
                <a:gd name="T53" fmla="*/ 63 h 302"/>
                <a:gd name="T54" fmla="*/ 317 w 328"/>
                <a:gd name="T55" fmla="*/ 55 h 302"/>
                <a:gd name="T56" fmla="*/ 309 w 328"/>
                <a:gd name="T57" fmla="*/ 43 h 302"/>
                <a:gd name="T58" fmla="*/ 310 w 328"/>
                <a:gd name="T59" fmla="*/ 37 h 302"/>
                <a:gd name="T60" fmla="*/ 302 w 328"/>
                <a:gd name="T61" fmla="*/ 11 h 302"/>
                <a:gd name="T62" fmla="*/ 311 w 328"/>
                <a:gd name="T63" fmla="*/ 24 h 302"/>
                <a:gd name="T64" fmla="*/ 315 w 328"/>
                <a:gd name="T65" fmla="*/ 44 h 302"/>
                <a:gd name="T66" fmla="*/ 321 w 328"/>
                <a:gd name="T67" fmla="*/ 50 h 302"/>
                <a:gd name="T68" fmla="*/ 320 w 328"/>
                <a:gd name="T69" fmla="*/ 60 h 302"/>
                <a:gd name="T70" fmla="*/ 321 w 328"/>
                <a:gd name="T71" fmla="*/ 63 h 302"/>
                <a:gd name="T72" fmla="*/ 273 w 328"/>
                <a:gd name="T73" fmla="*/ 86 h 302"/>
                <a:gd name="T74" fmla="*/ 218 w 328"/>
                <a:gd name="T75" fmla="*/ 122 h 302"/>
                <a:gd name="T76" fmla="*/ 174 w 328"/>
                <a:gd name="T77" fmla="*/ 165 h 302"/>
                <a:gd name="T78" fmla="*/ 157 w 328"/>
                <a:gd name="T79" fmla="*/ 189 h 302"/>
                <a:gd name="T80" fmla="*/ 150 w 328"/>
                <a:gd name="T81" fmla="*/ 220 h 302"/>
                <a:gd name="T82" fmla="*/ 156 w 328"/>
                <a:gd name="T83" fmla="*/ 198 h 302"/>
                <a:gd name="T84" fmla="*/ 144 w 328"/>
                <a:gd name="T85" fmla="*/ 186 h 302"/>
                <a:gd name="T86" fmla="*/ 42 w 328"/>
                <a:gd name="T87" fmla="*/ 247 h 302"/>
                <a:gd name="T88" fmla="*/ 34 w 328"/>
                <a:gd name="T89" fmla="*/ 225 h 302"/>
                <a:gd name="T90" fmla="*/ 48 w 328"/>
                <a:gd name="T91" fmla="*/ 206 h 302"/>
                <a:gd name="T92" fmla="*/ 40 w 328"/>
                <a:gd name="T93" fmla="*/ 203 h 302"/>
                <a:gd name="T94" fmla="*/ 23 w 328"/>
                <a:gd name="T95" fmla="*/ 234 h 302"/>
                <a:gd name="T96" fmla="*/ 15 w 328"/>
                <a:gd name="T97" fmla="*/ 254 h 302"/>
                <a:gd name="T98" fmla="*/ 10 w 328"/>
                <a:gd name="T99" fmla="*/ 269 h 302"/>
                <a:gd name="T100" fmla="*/ 37 w 328"/>
                <a:gd name="T101" fmla="*/ 252 h 302"/>
                <a:gd name="T102" fmla="*/ 152 w 328"/>
                <a:gd name="T103" fmla="*/ 202 h 302"/>
                <a:gd name="T104" fmla="*/ 142 w 328"/>
                <a:gd name="T105" fmla="*/ 236 h 302"/>
                <a:gd name="T106" fmla="*/ 151 w 328"/>
                <a:gd name="T107" fmla="*/ 236 h 302"/>
                <a:gd name="T108" fmla="*/ 113 w 328"/>
                <a:gd name="T109" fmla="*/ 261 h 302"/>
                <a:gd name="T110" fmla="*/ 93 w 328"/>
                <a:gd name="T111" fmla="*/ 245 h 302"/>
                <a:gd name="T112" fmla="*/ 23 w 328"/>
                <a:gd name="T113" fmla="*/ 281 h 302"/>
                <a:gd name="T114" fmla="*/ 86 w 328"/>
                <a:gd name="T115" fmla="*/ 272 h 302"/>
                <a:gd name="T116" fmla="*/ 76 w 328"/>
                <a:gd name="T117" fmla="*/ 279 h 302"/>
                <a:gd name="T118" fmla="*/ 160 w 328"/>
                <a:gd name="T119" fmla="*/ 268 h 302"/>
                <a:gd name="T120" fmla="*/ 164 w 328"/>
                <a:gd name="T121" fmla="*/ 282 h 302"/>
                <a:gd name="T122" fmla="*/ 176 w 328"/>
                <a:gd name="T123" fmla="*/ 29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28" h="302">
                  <a:moveTo>
                    <a:pt x="177" y="293"/>
                  </a:moveTo>
                  <a:cubicBezTo>
                    <a:pt x="172" y="296"/>
                    <a:pt x="167" y="297"/>
                    <a:pt x="161" y="298"/>
                  </a:cubicBezTo>
                  <a:cubicBezTo>
                    <a:pt x="161" y="299"/>
                    <a:pt x="161" y="300"/>
                    <a:pt x="162" y="302"/>
                  </a:cubicBezTo>
                  <a:cubicBezTo>
                    <a:pt x="167" y="300"/>
                    <a:pt x="173" y="298"/>
                    <a:pt x="178" y="294"/>
                  </a:cubicBezTo>
                  <a:cubicBezTo>
                    <a:pt x="179" y="293"/>
                    <a:pt x="178" y="290"/>
                    <a:pt x="176" y="291"/>
                  </a:cubicBezTo>
                  <a:cubicBezTo>
                    <a:pt x="170" y="292"/>
                    <a:pt x="164" y="294"/>
                    <a:pt x="158" y="295"/>
                  </a:cubicBezTo>
                  <a:cubicBezTo>
                    <a:pt x="159" y="297"/>
                    <a:pt x="159" y="298"/>
                    <a:pt x="160" y="299"/>
                  </a:cubicBezTo>
                  <a:cubicBezTo>
                    <a:pt x="165" y="297"/>
                    <a:pt x="170" y="294"/>
                    <a:pt x="176" y="291"/>
                  </a:cubicBezTo>
                  <a:cubicBezTo>
                    <a:pt x="178" y="290"/>
                    <a:pt x="176" y="287"/>
                    <a:pt x="174" y="288"/>
                  </a:cubicBezTo>
                  <a:cubicBezTo>
                    <a:pt x="167" y="291"/>
                    <a:pt x="161" y="291"/>
                    <a:pt x="154" y="291"/>
                  </a:cubicBezTo>
                  <a:cubicBezTo>
                    <a:pt x="154" y="292"/>
                    <a:pt x="155" y="293"/>
                    <a:pt x="155" y="295"/>
                  </a:cubicBezTo>
                  <a:cubicBezTo>
                    <a:pt x="160" y="289"/>
                    <a:pt x="166" y="289"/>
                    <a:pt x="172" y="286"/>
                  </a:cubicBezTo>
                  <a:cubicBezTo>
                    <a:pt x="171" y="285"/>
                    <a:pt x="171" y="284"/>
                    <a:pt x="170" y="283"/>
                  </a:cubicBezTo>
                  <a:cubicBezTo>
                    <a:pt x="163" y="286"/>
                    <a:pt x="156" y="289"/>
                    <a:pt x="149" y="292"/>
                  </a:cubicBezTo>
                  <a:cubicBezTo>
                    <a:pt x="149" y="293"/>
                    <a:pt x="150" y="295"/>
                    <a:pt x="150" y="296"/>
                  </a:cubicBezTo>
                  <a:cubicBezTo>
                    <a:pt x="157" y="292"/>
                    <a:pt x="163" y="289"/>
                    <a:pt x="170" y="286"/>
                  </a:cubicBezTo>
                  <a:cubicBezTo>
                    <a:pt x="172" y="285"/>
                    <a:pt x="171" y="281"/>
                    <a:pt x="169" y="282"/>
                  </a:cubicBezTo>
                  <a:cubicBezTo>
                    <a:pt x="160" y="285"/>
                    <a:pt x="151" y="288"/>
                    <a:pt x="143" y="291"/>
                  </a:cubicBezTo>
                  <a:cubicBezTo>
                    <a:pt x="143" y="293"/>
                    <a:pt x="144" y="294"/>
                    <a:pt x="144" y="295"/>
                  </a:cubicBezTo>
                  <a:cubicBezTo>
                    <a:pt x="152" y="290"/>
                    <a:pt x="160" y="285"/>
                    <a:pt x="169" y="281"/>
                  </a:cubicBezTo>
                  <a:cubicBezTo>
                    <a:pt x="168" y="280"/>
                    <a:pt x="167" y="279"/>
                    <a:pt x="166" y="278"/>
                  </a:cubicBezTo>
                  <a:cubicBezTo>
                    <a:pt x="159" y="284"/>
                    <a:pt x="151" y="287"/>
                    <a:pt x="142" y="289"/>
                  </a:cubicBezTo>
                  <a:cubicBezTo>
                    <a:pt x="143" y="290"/>
                    <a:pt x="143" y="292"/>
                    <a:pt x="144" y="293"/>
                  </a:cubicBezTo>
                  <a:cubicBezTo>
                    <a:pt x="151" y="290"/>
                    <a:pt x="157" y="285"/>
                    <a:pt x="164" y="282"/>
                  </a:cubicBezTo>
                  <a:cubicBezTo>
                    <a:pt x="166" y="281"/>
                    <a:pt x="165" y="278"/>
                    <a:pt x="163" y="278"/>
                  </a:cubicBezTo>
                  <a:cubicBezTo>
                    <a:pt x="152" y="282"/>
                    <a:pt x="143" y="287"/>
                    <a:pt x="132" y="290"/>
                  </a:cubicBezTo>
                  <a:cubicBezTo>
                    <a:pt x="133" y="291"/>
                    <a:pt x="133" y="293"/>
                    <a:pt x="134" y="294"/>
                  </a:cubicBezTo>
                  <a:cubicBezTo>
                    <a:pt x="144" y="289"/>
                    <a:pt x="153" y="282"/>
                    <a:pt x="163" y="277"/>
                  </a:cubicBezTo>
                  <a:cubicBezTo>
                    <a:pt x="166" y="277"/>
                    <a:pt x="165" y="273"/>
                    <a:pt x="162" y="274"/>
                  </a:cubicBezTo>
                  <a:cubicBezTo>
                    <a:pt x="151" y="277"/>
                    <a:pt x="140" y="284"/>
                    <a:pt x="128" y="288"/>
                  </a:cubicBezTo>
                  <a:cubicBezTo>
                    <a:pt x="126" y="289"/>
                    <a:pt x="127" y="292"/>
                    <a:pt x="129" y="292"/>
                  </a:cubicBezTo>
                  <a:cubicBezTo>
                    <a:pt x="143" y="287"/>
                    <a:pt x="154" y="279"/>
                    <a:pt x="167" y="273"/>
                  </a:cubicBezTo>
                  <a:cubicBezTo>
                    <a:pt x="169" y="272"/>
                    <a:pt x="168" y="268"/>
                    <a:pt x="166" y="269"/>
                  </a:cubicBezTo>
                  <a:cubicBezTo>
                    <a:pt x="150" y="273"/>
                    <a:pt x="137" y="285"/>
                    <a:pt x="120" y="288"/>
                  </a:cubicBezTo>
                  <a:cubicBezTo>
                    <a:pt x="121" y="289"/>
                    <a:pt x="121" y="290"/>
                    <a:pt x="122" y="292"/>
                  </a:cubicBezTo>
                  <a:cubicBezTo>
                    <a:pt x="137" y="284"/>
                    <a:pt x="152" y="277"/>
                    <a:pt x="167" y="268"/>
                  </a:cubicBezTo>
                  <a:cubicBezTo>
                    <a:pt x="166" y="267"/>
                    <a:pt x="166" y="266"/>
                    <a:pt x="165" y="265"/>
                  </a:cubicBezTo>
                  <a:cubicBezTo>
                    <a:pt x="149" y="274"/>
                    <a:pt x="133" y="282"/>
                    <a:pt x="115" y="285"/>
                  </a:cubicBezTo>
                  <a:cubicBezTo>
                    <a:pt x="115" y="286"/>
                    <a:pt x="116" y="288"/>
                    <a:pt x="116" y="289"/>
                  </a:cubicBezTo>
                  <a:cubicBezTo>
                    <a:pt x="131" y="282"/>
                    <a:pt x="144" y="272"/>
                    <a:pt x="160" y="268"/>
                  </a:cubicBezTo>
                  <a:cubicBezTo>
                    <a:pt x="160" y="266"/>
                    <a:pt x="160" y="265"/>
                    <a:pt x="159" y="264"/>
                  </a:cubicBezTo>
                  <a:cubicBezTo>
                    <a:pt x="141" y="271"/>
                    <a:pt x="123" y="279"/>
                    <a:pt x="104" y="284"/>
                  </a:cubicBezTo>
                  <a:cubicBezTo>
                    <a:pt x="104" y="285"/>
                    <a:pt x="105" y="286"/>
                    <a:pt x="105" y="287"/>
                  </a:cubicBezTo>
                  <a:cubicBezTo>
                    <a:pt x="124" y="279"/>
                    <a:pt x="144" y="273"/>
                    <a:pt x="162" y="262"/>
                  </a:cubicBezTo>
                  <a:cubicBezTo>
                    <a:pt x="164" y="261"/>
                    <a:pt x="162" y="258"/>
                    <a:pt x="160" y="259"/>
                  </a:cubicBezTo>
                  <a:cubicBezTo>
                    <a:pt x="142" y="269"/>
                    <a:pt x="121" y="282"/>
                    <a:pt x="100" y="282"/>
                  </a:cubicBezTo>
                  <a:cubicBezTo>
                    <a:pt x="101" y="283"/>
                    <a:pt x="101" y="285"/>
                    <a:pt x="101" y="286"/>
                  </a:cubicBezTo>
                  <a:cubicBezTo>
                    <a:pt x="120" y="276"/>
                    <a:pt x="139" y="266"/>
                    <a:pt x="159" y="259"/>
                  </a:cubicBezTo>
                  <a:cubicBezTo>
                    <a:pt x="159" y="258"/>
                    <a:pt x="158" y="257"/>
                    <a:pt x="158" y="256"/>
                  </a:cubicBezTo>
                  <a:cubicBezTo>
                    <a:pt x="133" y="268"/>
                    <a:pt x="106" y="276"/>
                    <a:pt x="80" y="283"/>
                  </a:cubicBezTo>
                  <a:cubicBezTo>
                    <a:pt x="80" y="284"/>
                    <a:pt x="81" y="285"/>
                    <a:pt x="81" y="287"/>
                  </a:cubicBezTo>
                  <a:cubicBezTo>
                    <a:pt x="95" y="281"/>
                    <a:pt x="109" y="276"/>
                    <a:pt x="124" y="271"/>
                  </a:cubicBezTo>
                  <a:cubicBezTo>
                    <a:pt x="136" y="266"/>
                    <a:pt x="147" y="259"/>
                    <a:pt x="160" y="257"/>
                  </a:cubicBezTo>
                  <a:cubicBezTo>
                    <a:pt x="160" y="256"/>
                    <a:pt x="159" y="255"/>
                    <a:pt x="159" y="254"/>
                  </a:cubicBezTo>
                  <a:cubicBezTo>
                    <a:pt x="145" y="260"/>
                    <a:pt x="131" y="263"/>
                    <a:pt x="117" y="267"/>
                  </a:cubicBezTo>
                  <a:cubicBezTo>
                    <a:pt x="104" y="271"/>
                    <a:pt x="91" y="277"/>
                    <a:pt x="77" y="278"/>
                  </a:cubicBezTo>
                  <a:cubicBezTo>
                    <a:pt x="77" y="280"/>
                    <a:pt x="77" y="281"/>
                    <a:pt x="78" y="282"/>
                  </a:cubicBezTo>
                  <a:cubicBezTo>
                    <a:pt x="100" y="268"/>
                    <a:pt x="127" y="262"/>
                    <a:pt x="151" y="251"/>
                  </a:cubicBezTo>
                  <a:cubicBezTo>
                    <a:pt x="153" y="250"/>
                    <a:pt x="151" y="246"/>
                    <a:pt x="149" y="247"/>
                  </a:cubicBezTo>
                  <a:cubicBezTo>
                    <a:pt x="123" y="256"/>
                    <a:pt x="98" y="266"/>
                    <a:pt x="73" y="277"/>
                  </a:cubicBezTo>
                  <a:cubicBezTo>
                    <a:pt x="70" y="278"/>
                    <a:pt x="72" y="281"/>
                    <a:pt x="74" y="281"/>
                  </a:cubicBezTo>
                  <a:cubicBezTo>
                    <a:pt x="87" y="278"/>
                    <a:pt x="98" y="273"/>
                    <a:pt x="109" y="267"/>
                  </a:cubicBezTo>
                  <a:cubicBezTo>
                    <a:pt x="124" y="260"/>
                    <a:pt x="139" y="257"/>
                    <a:pt x="154" y="253"/>
                  </a:cubicBezTo>
                  <a:cubicBezTo>
                    <a:pt x="154" y="252"/>
                    <a:pt x="153" y="251"/>
                    <a:pt x="152" y="250"/>
                  </a:cubicBezTo>
                  <a:cubicBezTo>
                    <a:pt x="146" y="262"/>
                    <a:pt x="126" y="263"/>
                    <a:pt x="114" y="265"/>
                  </a:cubicBezTo>
                  <a:cubicBezTo>
                    <a:pt x="96" y="267"/>
                    <a:pt x="79" y="273"/>
                    <a:pt x="63" y="280"/>
                  </a:cubicBezTo>
                  <a:cubicBezTo>
                    <a:pt x="64" y="281"/>
                    <a:pt x="64" y="283"/>
                    <a:pt x="65" y="284"/>
                  </a:cubicBezTo>
                  <a:cubicBezTo>
                    <a:pt x="74" y="279"/>
                    <a:pt x="83" y="277"/>
                    <a:pt x="92" y="274"/>
                  </a:cubicBezTo>
                  <a:cubicBezTo>
                    <a:pt x="95" y="274"/>
                    <a:pt x="94" y="270"/>
                    <a:pt x="91" y="270"/>
                  </a:cubicBezTo>
                  <a:cubicBezTo>
                    <a:pt x="80" y="273"/>
                    <a:pt x="69" y="276"/>
                    <a:pt x="58" y="278"/>
                  </a:cubicBezTo>
                  <a:cubicBezTo>
                    <a:pt x="56" y="279"/>
                    <a:pt x="57" y="282"/>
                    <a:pt x="59" y="282"/>
                  </a:cubicBezTo>
                  <a:cubicBezTo>
                    <a:pt x="69" y="280"/>
                    <a:pt x="77" y="277"/>
                    <a:pt x="86" y="272"/>
                  </a:cubicBezTo>
                  <a:cubicBezTo>
                    <a:pt x="88" y="271"/>
                    <a:pt x="86" y="268"/>
                    <a:pt x="84" y="269"/>
                  </a:cubicBezTo>
                  <a:cubicBezTo>
                    <a:pt x="71" y="275"/>
                    <a:pt x="58" y="280"/>
                    <a:pt x="44" y="281"/>
                  </a:cubicBezTo>
                  <a:cubicBezTo>
                    <a:pt x="41" y="281"/>
                    <a:pt x="41" y="285"/>
                    <a:pt x="44" y="285"/>
                  </a:cubicBezTo>
                  <a:cubicBezTo>
                    <a:pt x="52" y="285"/>
                    <a:pt x="60" y="282"/>
                    <a:pt x="68" y="278"/>
                  </a:cubicBezTo>
                  <a:cubicBezTo>
                    <a:pt x="70" y="276"/>
                    <a:pt x="68" y="273"/>
                    <a:pt x="66" y="274"/>
                  </a:cubicBezTo>
                  <a:cubicBezTo>
                    <a:pt x="53" y="277"/>
                    <a:pt x="40" y="279"/>
                    <a:pt x="26" y="282"/>
                  </a:cubicBezTo>
                  <a:cubicBezTo>
                    <a:pt x="24" y="282"/>
                    <a:pt x="25" y="286"/>
                    <a:pt x="27" y="286"/>
                  </a:cubicBezTo>
                  <a:cubicBezTo>
                    <a:pt x="35" y="286"/>
                    <a:pt x="43" y="283"/>
                    <a:pt x="51" y="280"/>
                  </a:cubicBezTo>
                  <a:cubicBezTo>
                    <a:pt x="52" y="279"/>
                    <a:pt x="52" y="276"/>
                    <a:pt x="50" y="276"/>
                  </a:cubicBezTo>
                  <a:cubicBezTo>
                    <a:pt x="38" y="277"/>
                    <a:pt x="27" y="280"/>
                    <a:pt x="16" y="280"/>
                  </a:cubicBezTo>
                  <a:cubicBezTo>
                    <a:pt x="16" y="282"/>
                    <a:pt x="16" y="283"/>
                    <a:pt x="16" y="284"/>
                  </a:cubicBezTo>
                  <a:cubicBezTo>
                    <a:pt x="22" y="283"/>
                    <a:pt x="28" y="281"/>
                    <a:pt x="33" y="280"/>
                  </a:cubicBezTo>
                  <a:cubicBezTo>
                    <a:pt x="35" y="279"/>
                    <a:pt x="35" y="275"/>
                    <a:pt x="33" y="276"/>
                  </a:cubicBezTo>
                  <a:cubicBezTo>
                    <a:pt x="24" y="277"/>
                    <a:pt x="15" y="279"/>
                    <a:pt x="7" y="282"/>
                  </a:cubicBezTo>
                  <a:cubicBezTo>
                    <a:pt x="4" y="283"/>
                    <a:pt x="5" y="286"/>
                    <a:pt x="8" y="286"/>
                  </a:cubicBezTo>
                  <a:cubicBezTo>
                    <a:pt x="13" y="284"/>
                    <a:pt x="17" y="282"/>
                    <a:pt x="23" y="281"/>
                  </a:cubicBezTo>
                  <a:cubicBezTo>
                    <a:pt x="22" y="280"/>
                    <a:pt x="21" y="279"/>
                    <a:pt x="21" y="277"/>
                  </a:cubicBezTo>
                  <a:cubicBezTo>
                    <a:pt x="15" y="280"/>
                    <a:pt x="9" y="282"/>
                    <a:pt x="2" y="283"/>
                  </a:cubicBezTo>
                  <a:cubicBezTo>
                    <a:pt x="3" y="284"/>
                    <a:pt x="3" y="285"/>
                    <a:pt x="3" y="287"/>
                  </a:cubicBezTo>
                  <a:cubicBezTo>
                    <a:pt x="21" y="281"/>
                    <a:pt x="38" y="271"/>
                    <a:pt x="55" y="265"/>
                  </a:cubicBezTo>
                  <a:cubicBezTo>
                    <a:pt x="55" y="263"/>
                    <a:pt x="54" y="262"/>
                    <a:pt x="54" y="261"/>
                  </a:cubicBezTo>
                  <a:cubicBezTo>
                    <a:pt x="38" y="268"/>
                    <a:pt x="22" y="272"/>
                    <a:pt x="5" y="276"/>
                  </a:cubicBezTo>
                  <a:cubicBezTo>
                    <a:pt x="6" y="277"/>
                    <a:pt x="6" y="278"/>
                    <a:pt x="7" y="280"/>
                  </a:cubicBezTo>
                  <a:cubicBezTo>
                    <a:pt x="17" y="275"/>
                    <a:pt x="27" y="272"/>
                    <a:pt x="37" y="268"/>
                  </a:cubicBezTo>
                  <a:cubicBezTo>
                    <a:pt x="40" y="267"/>
                    <a:pt x="39" y="264"/>
                    <a:pt x="36" y="264"/>
                  </a:cubicBezTo>
                  <a:cubicBezTo>
                    <a:pt x="26" y="266"/>
                    <a:pt x="17" y="269"/>
                    <a:pt x="7" y="272"/>
                  </a:cubicBezTo>
                  <a:cubicBezTo>
                    <a:pt x="8" y="273"/>
                    <a:pt x="8" y="274"/>
                    <a:pt x="9" y="275"/>
                  </a:cubicBezTo>
                  <a:cubicBezTo>
                    <a:pt x="21" y="269"/>
                    <a:pt x="35" y="265"/>
                    <a:pt x="48" y="259"/>
                  </a:cubicBezTo>
                  <a:cubicBezTo>
                    <a:pt x="51" y="258"/>
                    <a:pt x="50" y="255"/>
                    <a:pt x="47" y="256"/>
                  </a:cubicBezTo>
                  <a:cubicBezTo>
                    <a:pt x="34" y="260"/>
                    <a:pt x="21" y="265"/>
                    <a:pt x="8" y="272"/>
                  </a:cubicBezTo>
                  <a:cubicBezTo>
                    <a:pt x="6" y="272"/>
                    <a:pt x="7" y="275"/>
                    <a:pt x="9" y="275"/>
                  </a:cubicBezTo>
                  <a:cubicBezTo>
                    <a:pt x="39" y="274"/>
                    <a:pt x="64" y="254"/>
                    <a:pt x="92" y="245"/>
                  </a:cubicBezTo>
                  <a:cubicBezTo>
                    <a:pt x="91" y="244"/>
                    <a:pt x="90" y="243"/>
                    <a:pt x="90" y="242"/>
                  </a:cubicBezTo>
                  <a:cubicBezTo>
                    <a:pt x="73" y="260"/>
                    <a:pt x="45" y="265"/>
                    <a:pt x="22" y="271"/>
                  </a:cubicBezTo>
                  <a:cubicBezTo>
                    <a:pt x="20" y="272"/>
                    <a:pt x="20" y="275"/>
                    <a:pt x="22" y="275"/>
                  </a:cubicBezTo>
                  <a:cubicBezTo>
                    <a:pt x="50" y="280"/>
                    <a:pt x="68" y="246"/>
                    <a:pt x="95" y="252"/>
                  </a:cubicBezTo>
                  <a:cubicBezTo>
                    <a:pt x="94" y="251"/>
                    <a:pt x="94" y="250"/>
                    <a:pt x="94" y="248"/>
                  </a:cubicBezTo>
                  <a:cubicBezTo>
                    <a:pt x="75" y="265"/>
                    <a:pt x="47" y="263"/>
                    <a:pt x="26" y="275"/>
                  </a:cubicBezTo>
                  <a:cubicBezTo>
                    <a:pt x="24" y="277"/>
                    <a:pt x="26" y="279"/>
                    <a:pt x="28" y="279"/>
                  </a:cubicBezTo>
                  <a:cubicBezTo>
                    <a:pt x="55" y="273"/>
                    <a:pt x="79" y="257"/>
                    <a:pt x="106" y="255"/>
                  </a:cubicBezTo>
                  <a:cubicBezTo>
                    <a:pt x="106" y="253"/>
                    <a:pt x="105" y="252"/>
                    <a:pt x="105" y="251"/>
                  </a:cubicBezTo>
                  <a:cubicBezTo>
                    <a:pt x="89" y="267"/>
                    <a:pt x="62" y="265"/>
                    <a:pt x="42" y="274"/>
                  </a:cubicBezTo>
                  <a:cubicBezTo>
                    <a:pt x="40" y="275"/>
                    <a:pt x="41" y="277"/>
                    <a:pt x="43" y="277"/>
                  </a:cubicBezTo>
                  <a:cubicBezTo>
                    <a:pt x="52" y="278"/>
                    <a:pt x="61" y="275"/>
                    <a:pt x="70" y="271"/>
                  </a:cubicBezTo>
                  <a:cubicBezTo>
                    <a:pt x="85" y="265"/>
                    <a:pt x="100" y="258"/>
                    <a:pt x="116" y="257"/>
                  </a:cubicBezTo>
                  <a:cubicBezTo>
                    <a:pt x="116" y="256"/>
                    <a:pt x="116" y="255"/>
                    <a:pt x="115" y="253"/>
                  </a:cubicBezTo>
                  <a:cubicBezTo>
                    <a:pt x="92" y="266"/>
                    <a:pt x="65" y="271"/>
                    <a:pt x="39" y="277"/>
                  </a:cubicBezTo>
                  <a:cubicBezTo>
                    <a:pt x="37" y="277"/>
                    <a:pt x="38" y="280"/>
                    <a:pt x="39" y="281"/>
                  </a:cubicBezTo>
                  <a:cubicBezTo>
                    <a:pt x="65" y="289"/>
                    <a:pt x="88" y="266"/>
                    <a:pt x="113" y="265"/>
                  </a:cubicBezTo>
                  <a:cubicBezTo>
                    <a:pt x="113" y="263"/>
                    <a:pt x="113" y="262"/>
                    <a:pt x="113" y="261"/>
                  </a:cubicBezTo>
                  <a:cubicBezTo>
                    <a:pt x="96" y="267"/>
                    <a:pt x="79" y="272"/>
                    <a:pt x="62" y="276"/>
                  </a:cubicBezTo>
                  <a:cubicBezTo>
                    <a:pt x="60" y="276"/>
                    <a:pt x="60" y="280"/>
                    <a:pt x="62" y="279"/>
                  </a:cubicBezTo>
                  <a:cubicBezTo>
                    <a:pt x="89" y="278"/>
                    <a:pt x="111" y="263"/>
                    <a:pt x="136" y="256"/>
                  </a:cubicBezTo>
                  <a:cubicBezTo>
                    <a:pt x="135" y="254"/>
                    <a:pt x="135" y="253"/>
                    <a:pt x="134" y="252"/>
                  </a:cubicBezTo>
                  <a:cubicBezTo>
                    <a:pt x="125" y="256"/>
                    <a:pt x="115" y="259"/>
                    <a:pt x="104" y="260"/>
                  </a:cubicBezTo>
                  <a:cubicBezTo>
                    <a:pt x="104" y="262"/>
                    <a:pt x="104" y="263"/>
                    <a:pt x="104" y="264"/>
                  </a:cubicBezTo>
                  <a:cubicBezTo>
                    <a:pt x="118" y="262"/>
                    <a:pt x="130" y="255"/>
                    <a:pt x="144" y="253"/>
                  </a:cubicBezTo>
                  <a:cubicBezTo>
                    <a:pt x="143" y="251"/>
                    <a:pt x="143" y="250"/>
                    <a:pt x="142" y="249"/>
                  </a:cubicBezTo>
                  <a:cubicBezTo>
                    <a:pt x="136" y="251"/>
                    <a:pt x="129" y="254"/>
                    <a:pt x="122" y="255"/>
                  </a:cubicBezTo>
                  <a:cubicBezTo>
                    <a:pt x="123" y="256"/>
                    <a:pt x="123" y="257"/>
                    <a:pt x="124" y="258"/>
                  </a:cubicBezTo>
                  <a:cubicBezTo>
                    <a:pt x="134" y="252"/>
                    <a:pt x="145" y="249"/>
                    <a:pt x="155" y="243"/>
                  </a:cubicBezTo>
                  <a:cubicBezTo>
                    <a:pt x="158" y="242"/>
                    <a:pt x="156" y="238"/>
                    <a:pt x="153" y="239"/>
                  </a:cubicBezTo>
                  <a:cubicBezTo>
                    <a:pt x="139" y="246"/>
                    <a:pt x="124" y="250"/>
                    <a:pt x="109" y="254"/>
                  </a:cubicBezTo>
                  <a:cubicBezTo>
                    <a:pt x="107" y="255"/>
                    <a:pt x="108" y="259"/>
                    <a:pt x="111" y="258"/>
                  </a:cubicBezTo>
                  <a:cubicBezTo>
                    <a:pt x="126" y="254"/>
                    <a:pt x="139" y="246"/>
                    <a:pt x="153" y="239"/>
                  </a:cubicBezTo>
                  <a:cubicBezTo>
                    <a:pt x="152" y="238"/>
                    <a:pt x="151" y="237"/>
                    <a:pt x="151" y="236"/>
                  </a:cubicBezTo>
                  <a:cubicBezTo>
                    <a:pt x="131" y="248"/>
                    <a:pt x="107" y="247"/>
                    <a:pt x="85" y="252"/>
                  </a:cubicBezTo>
                  <a:cubicBezTo>
                    <a:pt x="82" y="252"/>
                    <a:pt x="83" y="255"/>
                    <a:pt x="85" y="256"/>
                  </a:cubicBezTo>
                  <a:cubicBezTo>
                    <a:pt x="110" y="257"/>
                    <a:pt x="130" y="239"/>
                    <a:pt x="152" y="231"/>
                  </a:cubicBezTo>
                  <a:cubicBezTo>
                    <a:pt x="152" y="229"/>
                    <a:pt x="152" y="228"/>
                    <a:pt x="151" y="227"/>
                  </a:cubicBezTo>
                  <a:cubicBezTo>
                    <a:pt x="129" y="236"/>
                    <a:pt x="105" y="238"/>
                    <a:pt x="82" y="245"/>
                  </a:cubicBezTo>
                  <a:cubicBezTo>
                    <a:pt x="80" y="246"/>
                    <a:pt x="80" y="249"/>
                    <a:pt x="83" y="249"/>
                  </a:cubicBezTo>
                  <a:cubicBezTo>
                    <a:pt x="105" y="247"/>
                    <a:pt x="123" y="233"/>
                    <a:pt x="145" y="229"/>
                  </a:cubicBezTo>
                  <a:cubicBezTo>
                    <a:pt x="144" y="228"/>
                    <a:pt x="144" y="226"/>
                    <a:pt x="143" y="225"/>
                  </a:cubicBezTo>
                  <a:cubicBezTo>
                    <a:pt x="122" y="237"/>
                    <a:pt x="97" y="240"/>
                    <a:pt x="75" y="250"/>
                  </a:cubicBezTo>
                  <a:cubicBezTo>
                    <a:pt x="74" y="250"/>
                    <a:pt x="74" y="253"/>
                    <a:pt x="75" y="253"/>
                  </a:cubicBezTo>
                  <a:cubicBezTo>
                    <a:pt x="97" y="263"/>
                    <a:pt x="120" y="240"/>
                    <a:pt x="140" y="236"/>
                  </a:cubicBezTo>
                  <a:cubicBezTo>
                    <a:pt x="139" y="235"/>
                    <a:pt x="139" y="234"/>
                    <a:pt x="138" y="233"/>
                  </a:cubicBezTo>
                  <a:cubicBezTo>
                    <a:pt x="123" y="246"/>
                    <a:pt x="101" y="251"/>
                    <a:pt x="81" y="253"/>
                  </a:cubicBezTo>
                  <a:cubicBezTo>
                    <a:pt x="78" y="253"/>
                    <a:pt x="78" y="257"/>
                    <a:pt x="81" y="257"/>
                  </a:cubicBezTo>
                  <a:cubicBezTo>
                    <a:pt x="103" y="260"/>
                    <a:pt x="123" y="246"/>
                    <a:pt x="143" y="240"/>
                  </a:cubicBezTo>
                  <a:cubicBezTo>
                    <a:pt x="146" y="239"/>
                    <a:pt x="145" y="235"/>
                    <a:pt x="142" y="236"/>
                  </a:cubicBezTo>
                  <a:cubicBezTo>
                    <a:pt x="128" y="238"/>
                    <a:pt x="115" y="242"/>
                    <a:pt x="101" y="242"/>
                  </a:cubicBezTo>
                  <a:cubicBezTo>
                    <a:pt x="101" y="243"/>
                    <a:pt x="102" y="245"/>
                    <a:pt x="102" y="246"/>
                  </a:cubicBezTo>
                  <a:cubicBezTo>
                    <a:pt x="114" y="233"/>
                    <a:pt x="133" y="233"/>
                    <a:pt x="146" y="223"/>
                  </a:cubicBezTo>
                  <a:cubicBezTo>
                    <a:pt x="148" y="222"/>
                    <a:pt x="146" y="219"/>
                    <a:pt x="144" y="220"/>
                  </a:cubicBezTo>
                  <a:cubicBezTo>
                    <a:pt x="130" y="224"/>
                    <a:pt x="117" y="231"/>
                    <a:pt x="102" y="231"/>
                  </a:cubicBezTo>
                  <a:cubicBezTo>
                    <a:pt x="102" y="232"/>
                    <a:pt x="102" y="234"/>
                    <a:pt x="103" y="235"/>
                  </a:cubicBezTo>
                  <a:cubicBezTo>
                    <a:pt x="118" y="231"/>
                    <a:pt x="132" y="225"/>
                    <a:pt x="147" y="220"/>
                  </a:cubicBezTo>
                  <a:cubicBezTo>
                    <a:pt x="147" y="219"/>
                    <a:pt x="147" y="217"/>
                    <a:pt x="146" y="216"/>
                  </a:cubicBezTo>
                  <a:cubicBezTo>
                    <a:pt x="131" y="222"/>
                    <a:pt x="116" y="226"/>
                    <a:pt x="99" y="228"/>
                  </a:cubicBezTo>
                  <a:cubicBezTo>
                    <a:pt x="100" y="229"/>
                    <a:pt x="100" y="230"/>
                    <a:pt x="100" y="232"/>
                  </a:cubicBezTo>
                  <a:cubicBezTo>
                    <a:pt x="119" y="227"/>
                    <a:pt x="137" y="221"/>
                    <a:pt x="152" y="208"/>
                  </a:cubicBezTo>
                  <a:cubicBezTo>
                    <a:pt x="154" y="206"/>
                    <a:pt x="151" y="204"/>
                    <a:pt x="149" y="205"/>
                  </a:cubicBezTo>
                  <a:cubicBezTo>
                    <a:pt x="135" y="211"/>
                    <a:pt x="119" y="213"/>
                    <a:pt x="104" y="217"/>
                  </a:cubicBezTo>
                  <a:cubicBezTo>
                    <a:pt x="102" y="217"/>
                    <a:pt x="102" y="221"/>
                    <a:pt x="104" y="220"/>
                  </a:cubicBezTo>
                  <a:cubicBezTo>
                    <a:pt x="121" y="219"/>
                    <a:pt x="137" y="212"/>
                    <a:pt x="153" y="206"/>
                  </a:cubicBezTo>
                  <a:cubicBezTo>
                    <a:pt x="155" y="205"/>
                    <a:pt x="155" y="201"/>
                    <a:pt x="152" y="202"/>
                  </a:cubicBezTo>
                  <a:cubicBezTo>
                    <a:pt x="134" y="207"/>
                    <a:pt x="116" y="210"/>
                    <a:pt x="98" y="212"/>
                  </a:cubicBezTo>
                  <a:cubicBezTo>
                    <a:pt x="95" y="212"/>
                    <a:pt x="95" y="216"/>
                    <a:pt x="98" y="216"/>
                  </a:cubicBezTo>
                  <a:cubicBezTo>
                    <a:pt x="120" y="215"/>
                    <a:pt x="139" y="203"/>
                    <a:pt x="159" y="194"/>
                  </a:cubicBezTo>
                  <a:cubicBezTo>
                    <a:pt x="161" y="193"/>
                    <a:pt x="159" y="189"/>
                    <a:pt x="157" y="190"/>
                  </a:cubicBezTo>
                  <a:cubicBezTo>
                    <a:pt x="138" y="199"/>
                    <a:pt x="119" y="208"/>
                    <a:pt x="99" y="214"/>
                  </a:cubicBezTo>
                  <a:cubicBezTo>
                    <a:pt x="84" y="218"/>
                    <a:pt x="69" y="222"/>
                    <a:pt x="57" y="231"/>
                  </a:cubicBezTo>
                  <a:cubicBezTo>
                    <a:pt x="55" y="232"/>
                    <a:pt x="57" y="234"/>
                    <a:pt x="58" y="235"/>
                  </a:cubicBezTo>
                  <a:cubicBezTo>
                    <a:pt x="90" y="238"/>
                    <a:pt x="116" y="211"/>
                    <a:pt x="143" y="201"/>
                  </a:cubicBezTo>
                  <a:cubicBezTo>
                    <a:pt x="143" y="200"/>
                    <a:pt x="142" y="199"/>
                    <a:pt x="142" y="197"/>
                  </a:cubicBezTo>
                  <a:cubicBezTo>
                    <a:pt x="115" y="218"/>
                    <a:pt x="79" y="219"/>
                    <a:pt x="52" y="239"/>
                  </a:cubicBezTo>
                  <a:cubicBezTo>
                    <a:pt x="50" y="240"/>
                    <a:pt x="51" y="243"/>
                    <a:pt x="53" y="243"/>
                  </a:cubicBezTo>
                  <a:cubicBezTo>
                    <a:pt x="81" y="242"/>
                    <a:pt x="104" y="224"/>
                    <a:pt x="131" y="216"/>
                  </a:cubicBezTo>
                  <a:cubicBezTo>
                    <a:pt x="130" y="215"/>
                    <a:pt x="129" y="214"/>
                    <a:pt x="129" y="212"/>
                  </a:cubicBezTo>
                  <a:cubicBezTo>
                    <a:pt x="117" y="223"/>
                    <a:pt x="100" y="226"/>
                    <a:pt x="86" y="232"/>
                  </a:cubicBezTo>
                  <a:cubicBezTo>
                    <a:pt x="69" y="238"/>
                    <a:pt x="53" y="244"/>
                    <a:pt x="36" y="248"/>
                  </a:cubicBezTo>
                  <a:cubicBezTo>
                    <a:pt x="33" y="248"/>
                    <a:pt x="34" y="252"/>
                    <a:pt x="36" y="252"/>
                  </a:cubicBezTo>
                  <a:cubicBezTo>
                    <a:pt x="67" y="250"/>
                    <a:pt x="97" y="242"/>
                    <a:pt x="123" y="225"/>
                  </a:cubicBezTo>
                  <a:cubicBezTo>
                    <a:pt x="125" y="223"/>
                    <a:pt x="123" y="220"/>
                    <a:pt x="121" y="221"/>
                  </a:cubicBezTo>
                  <a:cubicBezTo>
                    <a:pt x="96" y="227"/>
                    <a:pt x="73" y="240"/>
                    <a:pt x="49" y="248"/>
                  </a:cubicBezTo>
                  <a:cubicBezTo>
                    <a:pt x="46" y="249"/>
                    <a:pt x="47" y="252"/>
                    <a:pt x="50" y="252"/>
                  </a:cubicBezTo>
                  <a:cubicBezTo>
                    <a:pt x="74" y="248"/>
                    <a:pt x="94" y="231"/>
                    <a:pt x="118" y="227"/>
                  </a:cubicBezTo>
                  <a:cubicBezTo>
                    <a:pt x="118" y="226"/>
                    <a:pt x="117" y="225"/>
                    <a:pt x="117" y="223"/>
                  </a:cubicBezTo>
                  <a:cubicBezTo>
                    <a:pt x="93" y="242"/>
                    <a:pt x="64" y="253"/>
                    <a:pt x="34" y="258"/>
                  </a:cubicBezTo>
                  <a:cubicBezTo>
                    <a:pt x="32" y="259"/>
                    <a:pt x="32" y="262"/>
                    <a:pt x="34" y="262"/>
                  </a:cubicBezTo>
                  <a:cubicBezTo>
                    <a:pt x="50" y="265"/>
                    <a:pt x="65" y="256"/>
                    <a:pt x="78" y="248"/>
                  </a:cubicBezTo>
                  <a:cubicBezTo>
                    <a:pt x="80" y="246"/>
                    <a:pt x="78" y="243"/>
                    <a:pt x="76" y="244"/>
                  </a:cubicBezTo>
                  <a:cubicBezTo>
                    <a:pt x="58" y="252"/>
                    <a:pt x="41" y="263"/>
                    <a:pt x="22" y="267"/>
                  </a:cubicBezTo>
                  <a:cubicBezTo>
                    <a:pt x="23" y="268"/>
                    <a:pt x="23" y="269"/>
                    <a:pt x="24" y="270"/>
                  </a:cubicBezTo>
                  <a:cubicBezTo>
                    <a:pt x="32" y="261"/>
                    <a:pt x="45" y="258"/>
                    <a:pt x="56" y="251"/>
                  </a:cubicBezTo>
                  <a:cubicBezTo>
                    <a:pt x="58" y="250"/>
                    <a:pt x="56" y="247"/>
                    <a:pt x="54" y="248"/>
                  </a:cubicBezTo>
                  <a:cubicBezTo>
                    <a:pt x="38" y="252"/>
                    <a:pt x="24" y="259"/>
                    <a:pt x="9" y="265"/>
                  </a:cubicBezTo>
                  <a:cubicBezTo>
                    <a:pt x="6" y="266"/>
                    <a:pt x="7" y="270"/>
                    <a:pt x="10" y="269"/>
                  </a:cubicBezTo>
                  <a:cubicBezTo>
                    <a:pt x="16" y="268"/>
                    <a:pt x="21" y="266"/>
                    <a:pt x="26" y="263"/>
                  </a:cubicBezTo>
                  <a:cubicBezTo>
                    <a:pt x="25" y="262"/>
                    <a:pt x="24" y="261"/>
                    <a:pt x="23" y="260"/>
                  </a:cubicBezTo>
                  <a:cubicBezTo>
                    <a:pt x="19" y="266"/>
                    <a:pt x="13" y="268"/>
                    <a:pt x="7" y="269"/>
                  </a:cubicBezTo>
                  <a:cubicBezTo>
                    <a:pt x="8" y="270"/>
                    <a:pt x="8" y="271"/>
                    <a:pt x="9" y="273"/>
                  </a:cubicBezTo>
                  <a:cubicBezTo>
                    <a:pt x="18" y="266"/>
                    <a:pt x="28" y="262"/>
                    <a:pt x="37" y="256"/>
                  </a:cubicBezTo>
                  <a:cubicBezTo>
                    <a:pt x="39" y="254"/>
                    <a:pt x="38" y="251"/>
                    <a:pt x="36" y="252"/>
                  </a:cubicBezTo>
                  <a:cubicBezTo>
                    <a:pt x="28" y="255"/>
                    <a:pt x="21" y="257"/>
                    <a:pt x="13" y="259"/>
                  </a:cubicBezTo>
                  <a:cubicBezTo>
                    <a:pt x="13" y="260"/>
                    <a:pt x="14" y="261"/>
                    <a:pt x="14" y="263"/>
                  </a:cubicBezTo>
                  <a:cubicBezTo>
                    <a:pt x="26" y="259"/>
                    <a:pt x="38" y="255"/>
                    <a:pt x="49" y="248"/>
                  </a:cubicBezTo>
                  <a:cubicBezTo>
                    <a:pt x="51" y="247"/>
                    <a:pt x="50" y="244"/>
                    <a:pt x="47" y="245"/>
                  </a:cubicBezTo>
                  <a:cubicBezTo>
                    <a:pt x="35" y="248"/>
                    <a:pt x="25" y="254"/>
                    <a:pt x="13" y="259"/>
                  </a:cubicBezTo>
                  <a:cubicBezTo>
                    <a:pt x="11" y="260"/>
                    <a:pt x="12" y="263"/>
                    <a:pt x="14" y="263"/>
                  </a:cubicBezTo>
                  <a:cubicBezTo>
                    <a:pt x="25" y="259"/>
                    <a:pt x="34" y="252"/>
                    <a:pt x="44" y="246"/>
                  </a:cubicBezTo>
                  <a:cubicBezTo>
                    <a:pt x="46" y="244"/>
                    <a:pt x="45" y="241"/>
                    <a:pt x="43" y="242"/>
                  </a:cubicBezTo>
                  <a:cubicBezTo>
                    <a:pt x="33" y="245"/>
                    <a:pt x="24" y="248"/>
                    <a:pt x="14" y="250"/>
                  </a:cubicBezTo>
                  <a:cubicBezTo>
                    <a:pt x="14" y="251"/>
                    <a:pt x="15" y="252"/>
                    <a:pt x="15" y="254"/>
                  </a:cubicBezTo>
                  <a:cubicBezTo>
                    <a:pt x="22" y="249"/>
                    <a:pt x="30" y="246"/>
                    <a:pt x="37" y="244"/>
                  </a:cubicBezTo>
                  <a:cubicBezTo>
                    <a:pt x="40" y="243"/>
                    <a:pt x="39" y="239"/>
                    <a:pt x="36" y="240"/>
                  </a:cubicBezTo>
                  <a:cubicBezTo>
                    <a:pt x="29" y="241"/>
                    <a:pt x="22" y="245"/>
                    <a:pt x="14" y="246"/>
                  </a:cubicBezTo>
                  <a:cubicBezTo>
                    <a:pt x="15" y="247"/>
                    <a:pt x="15" y="248"/>
                    <a:pt x="16" y="250"/>
                  </a:cubicBezTo>
                  <a:cubicBezTo>
                    <a:pt x="22" y="245"/>
                    <a:pt x="30" y="243"/>
                    <a:pt x="37" y="239"/>
                  </a:cubicBezTo>
                  <a:cubicBezTo>
                    <a:pt x="39" y="238"/>
                    <a:pt x="38" y="235"/>
                    <a:pt x="36" y="235"/>
                  </a:cubicBezTo>
                  <a:cubicBezTo>
                    <a:pt x="29" y="236"/>
                    <a:pt x="22" y="239"/>
                    <a:pt x="15" y="240"/>
                  </a:cubicBezTo>
                  <a:cubicBezTo>
                    <a:pt x="15" y="241"/>
                    <a:pt x="16" y="242"/>
                    <a:pt x="16" y="244"/>
                  </a:cubicBezTo>
                  <a:cubicBezTo>
                    <a:pt x="27" y="237"/>
                    <a:pt x="39" y="235"/>
                    <a:pt x="49" y="227"/>
                  </a:cubicBezTo>
                  <a:cubicBezTo>
                    <a:pt x="51" y="225"/>
                    <a:pt x="49" y="223"/>
                    <a:pt x="47" y="223"/>
                  </a:cubicBezTo>
                  <a:cubicBezTo>
                    <a:pt x="38" y="226"/>
                    <a:pt x="30" y="231"/>
                    <a:pt x="20" y="233"/>
                  </a:cubicBezTo>
                  <a:cubicBezTo>
                    <a:pt x="21" y="234"/>
                    <a:pt x="21" y="235"/>
                    <a:pt x="22" y="237"/>
                  </a:cubicBezTo>
                  <a:cubicBezTo>
                    <a:pt x="31" y="230"/>
                    <a:pt x="42" y="226"/>
                    <a:pt x="52" y="219"/>
                  </a:cubicBezTo>
                  <a:cubicBezTo>
                    <a:pt x="54" y="218"/>
                    <a:pt x="53" y="215"/>
                    <a:pt x="50" y="216"/>
                  </a:cubicBezTo>
                  <a:cubicBezTo>
                    <a:pt x="40" y="219"/>
                    <a:pt x="31" y="226"/>
                    <a:pt x="21" y="230"/>
                  </a:cubicBezTo>
                  <a:cubicBezTo>
                    <a:pt x="22" y="231"/>
                    <a:pt x="23" y="232"/>
                    <a:pt x="23" y="233"/>
                  </a:cubicBezTo>
                  <a:cubicBezTo>
                    <a:pt x="30" y="227"/>
                    <a:pt x="39" y="222"/>
                    <a:pt x="47" y="217"/>
                  </a:cubicBezTo>
                  <a:cubicBezTo>
                    <a:pt x="49" y="216"/>
                    <a:pt x="48" y="213"/>
                    <a:pt x="45" y="214"/>
                  </a:cubicBezTo>
                  <a:cubicBezTo>
                    <a:pt x="39" y="215"/>
                    <a:pt x="33" y="218"/>
                    <a:pt x="26" y="219"/>
                  </a:cubicBezTo>
                  <a:cubicBezTo>
                    <a:pt x="27" y="220"/>
                    <a:pt x="28" y="221"/>
                    <a:pt x="28" y="222"/>
                  </a:cubicBezTo>
                  <a:cubicBezTo>
                    <a:pt x="36" y="215"/>
                    <a:pt x="47" y="211"/>
                    <a:pt x="55" y="205"/>
                  </a:cubicBezTo>
                  <a:cubicBezTo>
                    <a:pt x="57" y="204"/>
                    <a:pt x="56" y="201"/>
                    <a:pt x="54" y="202"/>
                  </a:cubicBezTo>
                  <a:cubicBezTo>
                    <a:pt x="45" y="205"/>
                    <a:pt x="37" y="210"/>
                    <a:pt x="29" y="213"/>
                  </a:cubicBezTo>
                  <a:cubicBezTo>
                    <a:pt x="26" y="214"/>
                    <a:pt x="28" y="218"/>
                    <a:pt x="31" y="217"/>
                  </a:cubicBezTo>
                  <a:cubicBezTo>
                    <a:pt x="38" y="214"/>
                    <a:pt x="45" y="211"/>
                    <a:pt x="51" y="206"/>
                  </a:cubicBezTo>
                  <a:cubicBezTo>
                    <a:pt x="52" y="204"/>
                    <a:pt x="51" y="202"/>
                    <a:pt x="49" y="202"/>
                  </a:cubicBezTo>
                  <a:cubicBezTo>
                    <a:pt x="44" y="204"/>
                    <a:pt x="39" y="206"/>
                    <a:pt x="33" y="207"/>
                  </a:cubicBezTo>
                  <a:cubicBezTo>
                    <a:pt x="34" y="208"/>
                    <a:pt x="34" y="209"/>
                    <a:pt x="34" y="210"/>
                  </a:cubicBezTo>
                  <a:cubicBezTo>
                    <a:pt x="41" y="206"/>
                    <a:pt x="49" y="202"/>
                    <a:pt x="56" y="197"/>
                  </a:cubicBezTo>
                  <a:cubicBezTo>
                    <a:pt x="57" y="196"/>
                    <a:pt x="55" y="193"/>
                    <a:pt x="54" y="194"/>
                  </a:cubicBezTo>
                  <a:cubicBezTo>
                    <a:pt x="48" y="195"/>
                    <a:pt x="44" y="197"/>
                    <a:pt x="39" y="199"/>
                  </a:cubicBezTo>
                  <a:cubicBezTo>
                    <a:pt x="36" y="200"/>
                    <a:pt x="37" y="204"/>
                    <a:pt x="40" y="203"/>
                  </a:cubicBezTo>
                  <a:cubicBezTo>
                    <a:pt x="46" y="201"/>
                    <a:pt x="51" y="198"/>
                    <a:pt x="56" y="194"/>
                  </a:cubicBezTo>
                  <a:cubicBezTo>
                    <a:pt x="58" y="193"/>
                    <a:pt x="56" y="190"/>
                    <a:pt x="54" y="191"/>
                  </a:cubicBezTo>
                  <a:cubicBezTo>
                    <a:pt x="48" y="192"/>
                    <a:pt x="42" y="195"/>
                    <a:pt x="36" y="197"/>
                  </a:cubicBezTo>
                  <a:cubicBezTo>
                    <a:pt x="37" y="198"/>
                    <a:pt x="37" y="200"/>
                    <a:pt x="37" y="201"/>
                  </a:cubicBezTo>
                  <a:cubicBezTo>
                    <a:pt x="47" y="197"/>
                    <a:pt x="57" y="194"/>
                    <a:pt x="67" y="188"/>
                  </a:cubicBezTo>
                  <a:cubicBezTo>
                    <a:pt x="66" y="187"/>
                    <a:pt x="65" y="186"/>
                    <a:pt x="64" y="185"/>
                  </a:cubicBezTo>
                  <a:cubicBezTo>
                    <a:pt x="59" y="188"/>
                    <a:pt x="54" y="192"/>
                    <a:pt x="48" y="195"/>
                  </a:cubicBezTo>
                  <a:cubicBezTo>
                    <a:pt x="46" y="196"/>
                    <a:pt x="48" y="199"/>
                    <a:pt x="50" y="199"/>
                  </a:cubicBezTo>
                  <a:cubicBezTo>
                    <a:pt x="67" y="192"/>
                    <a:pt x="84" y="183"/>
                    <a:pt x="102" y="176"/>
                  </a:cubicBezTo>
                  <a:cubicBezTo>
                    <a:pt x="101" y="175"/>
                    <a:pt x="101" y="174"/>
                    <a:pt x="100" y="173"/>
                  </a:cubicBezTo>
                  <a:cubicBezTo>
                    <a:pt x="82" y="191"/>
                    <a:pt x="57" y="199"/>
                    <a:pt x="35" y="211"/>
                  </a:cubicBezTo>
                  <a:cubicBezTo>
                    <a:pt x="33" y="212"/>
                    <a:pt x="35" y="215"/>
                    <a:pt x="37" y="215"/>
                  </a:cubicBezTo>
                  <a:cubicBezTo>
                    <a:pt x="61" y="207"/>
                    <a:pt x="81" y="192"/>
                    <a:pt x="104" y="181"/>
                  </a:cubicBezTo>
                  <a:cubicBezTo>
                    <a:pt x="103" y="180"/>
                    <a:pt x="102" y="179"/>
                    <a:pt x="101" y="178"/>
                  </a:cubicBezTo>
                  <a:cubicBezTo>
                    <a:pt x="86" y="191"/>
                    <a:pt x="66" y="199"/>
                    <a:pt x="47" y="202"/>
                  </a:cubicBezTo>
                  <a:cubicBezTo>
                    <a:pt x="47" y="204"/>
                    <a:pt x="48" y="205"/>
                    <a:pt x="49" y="206"/>
                  </a:cubicBezTo>
                  <a:cubicBezTo>
                    <a:pt x="57" y="197"/>
                    <a:pt x="69" y="193"/>
                    <a:pt x="78" y="186"/>
                  </a:cubicBezTo>
                  <a:cubicBezTo>
                    <a:pt x="79" y="184"/>
                    <a:pt x="78" y="181"/>
                    <a:pt x="76" y="182"/>
                  </a:cubicBezTo>
                  <a:cubicBezTo>
                    <a:pt x="67" y="186"/>
                    <a:pt x="58" y="191"/>
                    <a:pt x="50" y="196"/>
                  </a:cubicBezTo>
                  <a:cubicBezTo>
                    <a:pt x="48" y="197"/>
                    <a:pt x="49" y="200"/>
                    <a:pt x="52" y="200"/>
                  </a:cubicBezTo>
                  <a:cubicBezTo>
                    <a:pt x="63" y="196"/>
                    <a:pt x="72" y="190"/>
                    <a:pt x="83" y="185"/>
                  </a:cubicBezTo>
                  <a:cubicBezTo>
                    <a:pt x="82" y="184"/>
                    <a:pt x="81" y="183"/>
                    <a:pt x="80" y="182"/>
                  </a:cubicBezTo>
                  <a:cubicBezTo>
                    <a:pt x="73" y="192"/>
                    <a:pt x="61" y="201"/>
                    <a:pt x="49" y="204"/>
                  </a:cubicBezTo>
                  <a:cubicBezTo>
                    <a:pt x="50" y="206"/>
                    <a:pt x="50" y="207"/>
                    <a:pt x="51" y="208"/>
                  </a:cubicBezTo>
                  <a:cubicBezTo>
                    <a:pt x="63" y="197"/>
                    <a:pt x="78" y="191"/>
                    <a:pt x="91" y="182"/>
                  </a:cubicBezTo>
                  <a:cubicBezTo>
                    <a:pt x="93" y="181"/>
                    <a:pt x="91" y="178"/>
                    <a:pt x="89" y="179"/>
                  </a:cubicBezTo>
                  <a:cubicBezTo>
                    <a:pt x="73" y="188"/>
                    <a:pt x="58" y="198"/>
                    <a:pt x="42" y="209"/>
                  </a:cubicBezTo>
                  <a:cubicBezTo>
                    <a:pt x="40" y="210"/>
                    <a:pt x="42" y="213"/>
                    <a:pt x="44" y="212"/>
                  </a:cubicBezTo>
                  <a:cubicBezTo>
                    <a:pt x="62" y="204"/>
                    <a:pt x="79" y="194"/>
                    <a:pt x="96" y="184"/>
                  </a:cubicBezTo>
                  <a:cubicBezTo>
                    <a:pt x="96" y="183"/>
                    <a:pt x="95" y="182"/>
                    <a:pt x="94" y="181"/>
                  </a:cubicBezTo>
                  <a:cubicBezTo>
                    <a:pt x="75" y="196"/>
                    <a:pt x="54" y="209"/>
                    <a:pt x="32" y="221"/>
                  </a:cubicBezTo>
                  <a:cubicBezTo>
                    <a:pt x="30" y="222"/>
                    <a:pt x="32" y="226"/>
                    <a:pt x="34" y="225"/>
                  </a:cubicBezTo>
                  <a:cubicBezTo>
                    <a:pt x="58" y="215"/>
                    <a:pt x="83" y="206"/>
                    <a:pt x="102" y="188"/>
                  </a:cubicBezTo>
                  <a:cubicBezTo>
                    <a:pt x="104" y="187"/>
                    <a:pt x="101" y="184"/>
                    <a:pt x="99" y="185"/>
                  </a:cubicBezTo>
                  <a:cubicBezTo>
                    <a:pt x="75" y="200"/>
                    <a:pt x="53" y="217"/>
                    <a:pt x="27" y="230"/>
                  </a:cubicBezTo>
                  <a:cubicBezTo>
                    <a:pt x="25" y="231"/>
                    <a:pt x="27" y="235"/>
                    <a:pt x="29" y="234"/>
                  </a:cubicBezTo>
                  <a:cubicBezTo>
                    <a:pt x="55" y="222"/>
                    <a:pt x="78" y="207"/>
                    <a:pt x="103" y="194"/>
                  </a:cubicBezTo>
                  <a:cubicBezTo>
                    <a:pt x="102" y="193"/>
                    <a:pt x="101" y="192"/>
                    <a:pt x="100" y="191"/>
                  </a:cubicBezTo>
                  <a:cubicBezTo>
                    <a:pt x="78" y="209"/>
                    <a:pt x="55" y="224"/>
                    <a:pt x="30" y="237"/>
                  </a:cubicBezTo>
                  <a:cubicBezTo>
                    <a:pt x="31" y="238"/>
                    <a:pt x="32" y="239"/>
                    <a:pt x="32" y="241"/>
                  </a:cubicBezTo>
                  <a:cubicBezTo>
                    <a:pt x="57" y="228"/>
                    <a:pt x="79" y="211"/>
                    <a:pt x="103" y="198"/>
                  </a:cubicBezTo>
                  <a:cubicBezTo>
                    <a:pt x="103" y="197"/>
                    <a:pt x="102" y="195"/>
                    <a:pt x="101" y="194"/>
                  </a:cubicBezTo>
                  <a:cubicBezTo>
                    <a:pt x="80" y="210"/>
                    <a:pt x="58" y="224"/>
                    <a:pt x="35" y="238"/>
                  </a:cubicBezTo>
                  <a:cubicBezTo>
                    <a:pt x="33" y="239"/>
                    <a:pt x="34" y="242"/>
                    <a:pt x="36" y="241"/>
                  </a:cubicBezTo>
                  <a:cubicBezTo>
                    <a:pt x="59" y="234"/>
                    <a:pt x="75" y="217"/>
                    <a:pt x="96" y="208"/>
                  </a:cubicBezTo>
                  <a:cubicBezTo>
                    <a:pt x="95" y="207"/>
                    <a:pt x="94" y="206"/>
                    <a:pt x="94" y="204"/>
                  </a:cubicBezTo>
                  <a:cubicBezTo>
                    <a:pt x="77" y="219"/>
                    <a:pt x="58" y="231"/>
                    <a:pt x="40" y="243"/>
                  </a:cubicBezTo>
                  <a:cubicBezTo>
                    <a:pt x="41" y="244"/>
                    <a:pt x="42" y="245"/>
                    <a:pt x="42" y="247"/>
                  </a:cubicBezTo>
                  <a:cubicBezTo>
                    <a:pt x="56" y="237"/>
                    <a:pt x="69" y="226"/>
                    <a:pt x="85" y="220"/>
                  </a:cubicBezTo>
                  <a:cubicBezTo>
                    <a:pt x="84" y="219"/>
                    <a:pt x="84" y="218"/>
                    <a:pt x="83" y="217"/>
                  </a:cubicBezTo>
                  <a:cubicBezTo>
                    <a:pt x="76" y="231"/>
                    <a:pt x="55" y="235"/>
                    <a:pt x="43" y="242"/>
                  </a:cubicBezTo>
                  <a:cubicBezTo>
                    <a:pt x="41" y="243"/>
                    <a:pt x="42" y="246"/>
                    <a:pt x="44" y="246"/>
                  </a:cubicBezTo>
                  <a:cubicBezTo>
                    <a:pt x="54" y="245"/>
                    <a:pt x="64" y="242"/>
                    <a:pt x="73" y="236"/>
                  </a:cubicBezTo>
                  <a:cubicBezTo>
                    <a:pt x="72" y="235"/>
                    <a:pt x="72" y="234"/>
                    <a:pt x="71" y="233"/>
                  </a:cubicBezTo>
                  <a:cubicBezTo>
                    <a:pt x="63" y="238"/>
                    <a:pt x="53" y="243"/>
                    <a:pt x="44" y="241"/>
                  </a:cubicBezTo>
                  <a:cubicBezTo>
                    <a:pt x="44" y="242"/>
                    <a:pt x="45" y="243"/>
                    <a:pt x="45" y="244"/>
                  </a:cubicBezTo>
                  <a:cubicBezTo>
                    <a:pt x="50" y="237"/>
                    <a:pt x="57" y="233"/>
                    <a:pt x="63" y="227"/>
                  </a:cubicBezTo>
                  <a:cubicBezTo>
                    <a:pt x="64" y="226"/>
                    <a:pt x="64" y="224"/>
                    <a:pt x="62" y="224"/>
                  </a:cubicBezTo>
                  <a:cubicBezTo>
                    <a:pt x="55" y="225"/>
                    <a:pt x="51" y="228"/>
                    <a:pt x="45" y="231"/>
                  </a:cubicBezTo>
                  <a:cubicBezTo>
                    <a:pt x="46" y="232"/>
                    <a:pt x="47" y="233"/>
                    <a:pt x="48" y="234"/>
                  </a:cubicBezTo>
                  <a:cubicBezTo>
                    <a:pt x="57" y="220"/>
                    <a:pt x="76" y="214"/>
                    <a:pt x="90" y="207"/>
                  </a:cubicBezTo>
                  <a:cubicBezTo>
                    <a:pt x="107" y="199"/>
                    <a:pt x="125" y="191"/>
                    <a:pt x="143" y="187"/>
                  </a:cubicBezTo>
                  <a:cubicBezTo>
                    <a:pt x="143" y="186"/>
                    <a:pt x="142" y="184"/>
                    <a:pt x="141" y="183"/>
                  </a:cubicBezTo>
                  <a:cubicBezTo>
                    <a:pt x="126" y="198"/>
                    <a:pt x="104" y="204"/>
                    <a:pt x="85" y="213"/>
                  </a:cubicBezTo>
                  <a:cubicBezTo>
                    <a:pt x="85" y="214"/>
                    <a:pt x="86" y="215"/>
                    <a:pt x="86" y="216"/>
                  </a:cubicBezTo>
                  <a:cubicBezTo>
                    <a:pt x="106" y="207"/>
                    <a:pt x="126" y="202"/>
                    <a:pt x="144" y="190"/>
                  </a:cubicBezTo>
                  <a:cubicBezTo>
                    <a:pt x="143" y="189"/>
                    <a:pt x="143" y="188"/>
                    <a:pt x="142" y="187"/>
                  </a:cubicBezTo>
                  <a:cubicBezTo>
                    <a:pt x="129" y="200"/>
                    <a:pt x="110" y="205"/>
                    <a:pt x="93" y="212"/>
                  </a:cubicBezTo>
                  <a:cubicBezTo>
                    <a:pt x="94" y="213"/>
                    <a:pt x="94" y="214"/>
                    <a:pt x="95" y="216"/>
                  </a:cubicBezTo>
                  <a:cubicBezTo>
                    <a:pt x="114" y="207"/>
                    <a:pt x="133" y="198"/>
                    <a:pt x="152" y="192"/>
                  </a:cubicBezTo>
                  <a:cubicBezTo>
                    <a:pt x="152" y="191"/>
                    <a:pt x="151" y="189"/>
                    <a:pt x="150" y="188"/>
                  </a:cubicBezTo>
                  <a:cubicBezTo>
                    <a:pt x="144" y="196"/>
                    <a:pt x="135" y="201"/>
                    <a:pt x="126" y="206"/>
                  </a:cubicBezTo>
                  <a:cubicBezTo>
                    <a:pt x="127" y="207"/>
                    <a:pt x="127" y="208"/>
                    <a:pt x="128" y="209"/>
                  </a:cubicBezTo>
                  <a:cubicBezTo>
                    <a:pt x="135" y="205"/>
                    <a:pt x="143" y="199"/>
                    <a:pt x="151" y="196"/>
                  </a:cubicBezTo>
                  <a:cubicBezTo>
                    <a:pt x="150" y="196"/>
                    <a:pt x="150" y="195"/>
                    <a:pt x="149" y="194"/>
                  </a:cubicBezTo>
                  <a:cubicBezTo>
                    <a:pt x="148" y="199"/>
                    <a:pt x="146" y="202"/>
                    <a:pt x="142" y="205"/>
                  </a:cubicBezTo>
                  <a:cubicBezTo>
                    <a:pt x="143" y="206"/>
                    <a:pt x="144" y="207"/>
                    <a:pt x="145" y="208"/>
                  </a:cubicBezTo>
                  <a:cubicBezTo>
                    <a:pt x="148" y="204"/>
                    <a:pt x="151" y="202"/>
                    <a:pt x="155" y="200"/>
                  </a:cubicBezTo>
                  <a:cubicBezTo>
                    <a:pt x="154" y="199"/>
                    <a:pt x="153" y="198"/>
                    <a:pt x="152" y="198"/>
                  </a:cubicBezTo>
                  <a:cubicBezTo>
                    <a:pt x="151" y="205"/>
                    <a:pt x="145" y="210"/>
                    <a:pt x="140" y="215"/>
                  </a:cubicBezTo>
                  <a:cubicBezTo>
                    <a:pt x="141" y="215"/>
                    <a:pt x="142" y="216"/>
                    <a:pt x="143" y="217"/>
                  </a:cubicBezTo>
                  <a:cubicBezTo>
                    <a:pt x="145" y="214"/>
                    <a:pt x="147" y="211"/>
                    <a:pt x="150" y="209"/>
                  </a:cubicBezTo>
                  <a:cubicBezTo>
                    <a:pt x="150" y="209"/>
                    <a:pt x="149" y="208"/>
                    <a:pt x="148" y="207"/>
                  </a:cubicBezTo>
                  <a:cubicBezTo>
                    <a:pt x="147" y="211"/>
                    <a:pt x="146" y="214"/>
                    <a:pt x="144" y="218"/>
                  </a:cubicBezTo>
                  <a:cubicBezTo>
                    <a:pt x="143" y="220"/>
                    <a:pt x="147" y="223"/>
                    <a:pt x="148" y="220"/>
                  </a:cubicBezTo>
                  <a:cubicBezTo>
                    <a:pt x="149" y="217"/>
                    <a:pt x="151" y="214"/>
                    <a:pt x="153" y="212"/>
                  </a:cubicBezTo>
                  <a:cubicBezTo>
                    <a:pt x="152" y="211"/>
                    <a:pt x="151" y="210"/>
                    <a:pt x="150" y="210"/>
                  </a:cubicBezTo>
                  <a:cubicBezTo>
                    <a:pt x="147" y="217"/>
                    <a:pt x="148" y="224"/>
                    <a:pt x="146" y="231"/>
                  </a:cubicBezTo>
                  <a:cubicBezTo>
                    <a:pt x="148" y="231"/>
                    <a:pt x="149" y="231"/>
                    <a:pt x="150" y="230"/>
                  </a:cubicBezTo>
                  <a:cubicBezTo>
                    <a:pt x="149" y="229"/>
                    <a:pt x="148" y="227"/>
                    <a:pt x="148" y="225"/>
                  </a:cubicBezTo>
                  <a:cubicBezTo>
                    <a:pt x="147" y="223"/>
                    <a:pt x="144" y="223"/>
                    <a:pt x="144" y="225"/>
                  </a:cubicBezTo>
                  <a:cubicBezTo>
                    <a:pt x="143" y="231"/>
                    <a:pt x="143" y="237"/>
                    <a:pt x="145" y="244"/>
                  </a:cubicBezTo>
                  <a:cubicBezTo>
                    <a:pt x="146" y="244"/>
                    <a:pt x="147" y="243"/>
                    <a:pt x="149" y="243"/>
                  </a:cubicBezTo>
                  <a:cubicBezTo>
                    <a:pt x="146" y="235"/>
                    <a:pt x="147" y="228"/>
                    <a:pt x="150" y="221"/>
                  </a:cubicBezTo>
                  <a:cubicBezTo>
                    <a:pt x="148" y="221"/>
                    <a:pt x="147" y="220"/>
                    <a:pt x="146" y="220"/>
                  </a:cubicBezTo>
                  <a:cubicBezTo>
                    <a:pt x="146" y="228"/>
                    <a:pt x="148" y="235"/>
                    <a:pt x="149" y="242"/>
                  </a:cubicBezTo>
                  <a:cubicBezTo>
                    <a:pt x="150" y="242"/>
                    <a:pt x="151" y="241"/>
                    <a:pt x="153" y="241"/>
                  </a:cubicBezTo>
                  <a:cubicBezTo>
                    <a:pt x="150" y="234"/>
                    <a:pt x="148" y="226"/>
                    <a:pt x="147" y="218"/>
                  </a:cubicBezTo>
                  <a:cubicBezTo>
                    <a:pt x="147" y="219"/>
                    <a:pt x="146" y="220"/>
                    <a:pt x="145" y="220"/>
                  </a:cubicBezTo>
                  <a:cubicBezTo>
                    <a:pt x="145" y="220"/>
                    <a:pt x="146" y="220"/>
                    <a:pt x="146" y="221"/>
                  </a:cubicBezTo>
                  <a:cubicBezTo>
                    <a:pt x="148" y="221"/>
                    <a:pt x="149" y="219"/>
                    <a:pt x="148" y="218"/>
                  </a:cubicBezTo>
                  <a:cubicBezTo>
                    <a:pt x="144" y="209"/>
                    <a:pt x="147" y="195"/>
                    <a:pt x="158" y="194"/>
                  </a:cubicBezTo>
                  <a:cubicBezTo>
                    <a:pt x="158" y="193"/>
                    <a:pt x="158" y="191"/>
                    <a:pt x="158" y="190"/>
                  </a:cubicBezTo>
                  <a:cubicBezTo>
                    <a:pt x="154" y="191"/>
                    <a:pt x="150" y="193"/>
                    <a:pt x="146" y="193"/>
                  </a:cubicBezTo>
                  <a:cubicBezTo>
                    <a:pt x="146" y="194"/>
                    <a:pt x="146" y="196"/>
                    <a:pt x="147" y="197"/>
                  </a:cubicBezTo>
                  <a:cubicBezTo>
                    <a:pt x="150" y="194"/>
                    <a:pt x="153" y="193"/>
                    <a:pt x="157" y="191"/>
                  </a:cubicBezTo>
                  <a:cubicBezTo>
                    <a:pt x="159" y="190"/>
                    <a:pt x="158" y="187"/>
                    <a:pt x="156" y="187"/>
                  </a:cubicBezTo>
                  <a:cubicBezTo>
                    <a:pt x="152" y="189"/>
                    <a:pt x="148" y="190"/>
                    <a:pt x="144" y="190"/>
                  </a:cubicBezTo>
                  <a:cubicBezTo>
                    <a:pt x="145" y="191"/>
                    <a:pt x="145" y="192"/>
                    <a:pt x="146" y="193"/>
                  </a:cubicBezTo>
                  <a:cubicBezTo>
                    <a:pt x="149" y="191"/>
                    <a:pt x="152" y="190"/>
                    <a:pt x="156" y="190"/>
                  </a:cubicBezTo>
                  <a:cubicBezTo>
                    <a:pt x="155" y="189"/>
                    <a:pt x="155" y="188"/>
                    <a:pt x="154" y="186"/>
                  </a:cubicBezTo>
                  <a:cubicBezTo>
                    <a:pt x="152" y="188"/>
                    <a:pt x="150" y="189"/>
                    <a:pt x="147" y="189"/>
                  </a:cubicBezTo>
                  <a:cubicBezTo>
                    <a:pt x="147" y="190"/>
                    <a:pt x="148" y="191"/>
                    <a:pt x="149" y="192"/>
                  </a:cubicBezTo>
                  <a:cubicBezTo>
                    <a:pt x="150" y="187"/>
                    <a:pt x="152" y="184"/>
                    <a:pt x="156" y="183"/>
                  </a:cubicBezTo>
                  <a:cubicBezTo>
                    <a:pt x="158" y="182"/>
                    <a:pt x="157" y="178"/>
                    <a:pt x="155" y="179"/>
                  </a:cubicBezTo>
                  <a:cubicBezTo>
                    <a:pt x="154" y="179"/>
                    <a:pt x="153" y="180"/>
                    <a:pt x="153" y="180"/>
                  </a:cubicBezTo>
                  <a:cubicBezTo>
                    <a:pt x="153" y="181"/>
                    <a:pt x="154" y="182"/>
                    <a:pt x="155" y="183"/>
                  </a:cubicBezTo>
                  <a:cubicBezTo>
                    <a:pt x="159" y="180"/>
                    <a:pt x="163" y="177"/>
                    <a:pt x="168" y="174"/>
                  </a:cubicBezTo>
                  <a:cubicBezTo>
                    <a:pt x="167" y="173"/>
                    <a:pt x="167" y="172"/>
                    <a:pt x="166" y="171"/>
                  </a:cubicBezTo>
                  <a:cubicBezTo>
                    <a:pt x="161" y="177"/>
                    <a:pt x="155" y="182"/>
                    <a:pt x="148" y="186"/>
                  </a:cubicBezTo>
                  <a:cubicBezTo>
                    <a:pt x="149" y="187"/>
                    <a:pt x="150" y="188"/>
                    <a:pt x="150" y="189"/>
                  </a:cubicBezTo>
                  <a:cubicBezTo>
                    <a:pt x="152" y="187"/>
                    <a:pt x="155" y="185"/>
                    <a:pt x="158" y="185"/>
                  </a:cubicBezTo>
                  <a:cubicBezTo>
                    <a:pt x="157" y="184"/>
                    <a:pt x="156" y="183"/>
                    <a:pt x="155" y="183"/>
                  </a:cubicBezTo>
                  <a:cubicBezTo>
                    <a:pt x="153" y="185"/>
                    <a:pt x="151" y="187"/>
                    <a:pt x="150" y="189"/>
                  </a:cubicBezTo>
                  <a:cubicBezTo>
                    <a:pt x="150" y="190"/>
                    <a:pt x="151" y="191"/>
                    <a:pt x="152" y="192"/>
                  </a:cubicBezTo>
                  <a:cubicBezTo>
                    <a:pt x="156" y="181"/>
                    <a:pt x="167" y="173"/>
                    <a:pt x="174" y="165"/>
                  </a:cubicBezTo>
                  <a:cubicBezTo>
                    <a:pt x="176" y="163"/>
                    <a:pt x="173" y="160"/>
                    <a:pt x="171" y="162"/>
                  </a:cubicBezTo>
                  <a:cubicBezTo>
                    <a:pt x="168" y="165"/>
                    <a:pt x="165" y="168"/>
                    <a:pt x="161" y="170"/>
                  </a:cubicBezTo>
                  <a:cubicBezTo>
                    <a:pt x="162" y="171"/>
                    <a:pt x="163" y="172"/>
                    <a:pt x="164" y="173"/>
                  </a:cubicBezTo>
                  <a:cubicBezTo>
                    <a:pt x="174" y="163"/>
                    <a:pt x="187" y="155"/>
                    <a:pt x="196" y="144"/>
                  </a:cubicBezTo>
                  <a:cubicBezTo>
                    <a:pt x="198" y="142"/>
                    <a:pt x="196" y="140"/>
                    <a:pt x="194" y="141"/>
                  </a:cubicBezTo>
                  <a:cubicBezTo>
                    <a:pt x="185" y="145"/>
                    <a:pt x="179" y="152"/>
                    <a:pt x="170" y="156"/>
                  </a:cubicBezTo>
                  <a:cubicBezTo>
                    <a:pt x="171" y="157"/>
                    <a:pt x="172" y="158"/>
                    <a:pt x="173" y="160"/>
                  </a:cubicBezTo>
                  <a:cubicBezTo>
                    <a:pt x="181" y="150"/>
                    <a:pt x="191" y="143"/>
                    <a:pt x="199" y="135"/>
                  </a:cubicBezTo>
                  <a:cubicBezTo>
                    <a:pt x="199" y="134"/>
                    <a:pt x="198" y="133"/>
                    <a:pt x="197" y="132"/>
                  </a:cubicBezTo>
                  <a:cubicBezTo>
                    <a:pt x="192" y="137"/>
                    <a:pt x="187" y="139"/>
                    <a:pt x="181" y="142"/>
                  </a:cubicBezTo>
                  <a:cubicBezTo>
                    <a:pt x="182" y="143"/>
                    <a:pt x="183" y="144"/>
                    <a:pt x="184" y="145"/>
                  </a:cubicBezTo>
                  <a:cubicBezTo>
                    <a:pt x="193" y="136"/>
                    <a:pt x="203" y="131"/>
                    <a:pt x="216" y="128"/>
                  </a:cubicBezTo>
                  <a:cubicBezTo>
                    <a:pt x="215" y="126"/>
                    <a:pt x="215" y="125"/>
                    <a:pt x="214" y="124"/>
                  </a:cubicBezTo>
                  <a:cubicBezTo>
                    <a:pt x="207" y="129"/>
                    <a:pt x="198" y="131"/>
                    <a:pt x="190" y="133"/>
                  </a:cubicBezTo>
                  <a:cubicBezTo>
                    <a:pt x="191" y="135"/>
                    <a:pt x="191" y="136"/>
                    <a:pt x="192" y="137"/>
                  </a:cubicBezTo>
                  <a:cubicBezTo>
                    <a:pt x="200" y="131"/>
                    <a:pt x="210" y="128"/>
                    <a:pt x="219" y="122"/>
                  </a:cubicBezTo>
                  <a:cubicBezTo>
                    <a:pt x="221" y="121"/>
                    <a:pt x="219" y="117"/>
                    <a:pt x="217" y="118"/>
                  </a:cubicBezTo>
                  <a:cubicBezTo>
                    <a:pt x="212" y="120"/>
                    <a:pt x="206" y="122"/>
                    <a:pt x="200" y="124"/>
                  </a:cubicBezTo>
                  <a:cubicBezTo>
                    <a:pt x="201" y="125"/>
                    <a:pt x="201" y="126"/>
                    <a:pt x="202" y="127"/>
                  </a:cubicBezTo>
                  <a:cubicBezTo>
                    <a:pt x="213" y="121"/>
                    <a:pt x="225" y="116"/>
                    <a:pt x="235" y="108"/>
                  </a:cubicBezTo>
                  <a:cubicBezTo>
                    <a:pt x="237" y="107"/>
                    <a:pt x="235" y="105"/>
                    <a:pt x="233" y="105"/>
                  </a:cubicBezTo>
                  <a:cubicBezTo>
                    <a:pt x="228" y="106"/>
                    <a:pt x="222" y="107"/>
                    <a:pt x="217" y="109"/>
                  </a:cubicBezTo>
                  <a:cubicBezTo>
                    <a:pt x="218" y="111"/>
                    <a:pt x="218" y="112"/>
                    <a:pt x="219" y="113"/>
                  </a:cubicBezTo>
                  <a:cubicBezTo>
                    <a:pt x="227" y="108"/>
                    <a:pt x="237" y="106"/>
                    <a:pt x="246" y="100"/>
                  </a:cubicBezTo>
                  <a:cubicBezTo>
                    <a:pt x="248" y="98"/>
                    <a:pt x="246" y="95"/>
                    <a:pt x="244" y="96"/>
                  </a:cubicBezTo>
                  <a:cubicBezTo>
                    <a:pt x="239" y="99"/>
                    <a:pt x="234" y="101"/>
                    <a:pt x="229" y="102"/>
                  </a:cubicBezTo>
                  <a:cubicBezTo>
                    <a:pt x="229" y="103"/>
                    <a:pt x="229" y="104"/>
                    <a:pt x="230" y="105"/>
                  </a:cubicBezTo>
                  <a:cubicBezTo>
                    <a:pt x="239" y="99"/>
                    <a:pt x="249" y="95"/>
                    <a:pt x="260" y="95"/>
                  </a:cubicBezTo>
                  <a:cubicBezTo>
                    <a:pt x="260" y="94"/>
                    <a:pt x="260" y="92"/>
                    <a:pt x="260" y="91"/>
                  </a:cubicBezTo>
                  <a:cubicBezTo>
                    <a:pt x="254" y="92"/>
                    <a:pt x="249" y="93"/>
                    <a:pt x="243" y="94"/>
                  </a:cubicBezTo>
                  <a:cubicBezTo>
                    <a:pt x="244" y="96"/>
                    <a:pt x="244" y="97"/>
                    <a:pt x="245" y="98"/>
                  </a:cubicBezTo>
                  <a:cubicBezTo>
                    <a:pt x="254" y="93"/>
                    <a:pt x="265" y="92"/>
                    <a:pt x="274" y="86"/>
                  </a:cubicBezTo>
                  <a:cubicBezTo>
                    <a:pt x="275" y="85"/>
                    <a:pt x="274" y="81"/>
                    <a:pt x="272" y="82"/>
                  </a:cubicBezTo>
                  <a:cubicBezTo>
                    <a:pt x="268" y="84"/>
                    <a:pt x="263" y="86"/>
                    <a:pt x="259" y="87"/>
                  </a:cubicBezTo>
                  <a:cubicBezTo>
                    <a:pt x="259" y="88"/>
                    <a:pt x="260" y="90"/>
                    <a:pt x="260" y="91"/>
                  </a:cubicBezTo>
                  <a:cubicBezTo>
                    <a:pt x="266" y="88"/>
                    <a:pt x="272" y="85"/>
                    <a:pt x="277" y="82"/>
                  </a:cubicBezTo>
                  <a:cubicBezTo>
                    <a:pt x="279" y="81"/>
                    <a:pt x="278" y="78"/>
                    <a:pt x="276" y="78"/>
                  </a:cubicBezTo>
                  <a:cubicBezTo>
                    <a:pt x="272" y="80"/>
                    <a:pt x="268" y="81"/>
                    <a:pt x="263" y="82"/>
                  </a:cubicBezTo>
                  <a:cubicBezTo>
                    <a:pt x="264" y="83"/>
                    <a:pt x="264" y="84"/>
                    <a:pt x="264" y="85"/>
                  </a:cubicBezTo>
                  <a:cubicBezTo>
                    <a:pt x="272" y="77"/>
                    <a:pt x="286" y="78"/>
                    <a:pt x="296" y="75"/>
                  </a:cubicBezTo>
                  <a:cubicBezTo>
                    <a:pt x="299" y="75"/>
                    <a:pt x="298" y="71"/>
                    <a:pt x="296" y="71"/>
                  </a:cubicBezTo>
                  <a:cubicBezTo>
                    <a:pt x="291" y="72"/>
                    <a:pt x="286" y="72"/>
                    <a:pt x="281" y="72"/>
                  </a:cubicBezTo>
                  <a:cubicBezTo>
                    <a:pt x="282" y="73"/>
                    <a:pt x="282" y="74"/>
                    <a:pt x="282" y="76"/>
                  </a:cubicBezTo>
                  <a:cubicBezTo>
                    <a:pt x="291" y="71"/>
                    <a:pt x="301" y="69"/>
                    <a:pt x="311" y="68"/>
                  </a:cubicBezTo>
                  <a:cubicBezTo>
                    <a:pt x="311" y="67"/>
                    <a:pt x="311" y="66"/>
                    <a:pt x="311" y="64"/>
                  </a:cubicBezTo>
                  <a:cubicBezTo>
                    <a:pt x="307" y="65"/>
                    <a:pt x="303" y="65"/>
                    <a:pt x="299" y="64"/>
                  </a:cubicBezTo>
                  <a:cubicBezTo>
                    <a:pt x="299" y="65"/>
                    <a:pt x="299" y="66"/>
                    <a:pt x="299" y="68"/>
                  </a:cubicBezTo>
                  <a:cubicBezTo>
                    <a:pt x="306" y="63"/>
                    <a:pt x="313" y="62"/>
                    <a:pt x="320" y="63"/>
                  </a:cubicBezTo>
                  <a:cubicBezTo>
                    <a:pt x="320" y="62"/>
                    <a:pt x="320" y="60"/>
                    <a:pt x="320" y="59"/>
                  </a:cubicBezTo>
                  <a:cubicBezTo>
                    <a:pt x="314" y="60"/>
                    <a:pt x="309" y="61"/>
                    <a:pt x="304" y="62"/>
                  </a:cubicBezTo>
                  <a:cubicBezTo>
                    <a:pt x="304" y="63"/>
                    <a:pt x="304" y="64"/>
                    <a:pt x="305" y="65"/>
                  </a:cubicBezTo>
                  <a:cubicBezTo>
                    <a:pt x="310" y="62"/>
                    <a:pt x="316" y="63"/>
                    <a:pt x="322" y="63"/>
                  </a:cubicBezTo>
                  <a:cubicBezTo>
                    <a:pt x="322" y="62"/>
                    <a:pt x="322" y="60"/>
                    <a:pt x="321" y="59"/>
                  </a:cubicBezTo>
                  <a:cubicBezTo>
                    <a:pt x="317" y="62"/>
                    <a:pt x="312" y="63"/>
                    <a:pt x="306" y="64"/>
                  </a:cubicBezTo>
                  <a:cubicBezTo>
                    <a:pt x="307" y="65"/>
                    <a:pt x="307" y="66"/>
                    <a:pt x="308" y="67"/>
                  </a:cubicBezTo>
                  <a:cubicBezTo>
                    <a:pt x="313" y="63"/>
                    <a:pt x="317" y="63"/>
                    <a:pt x="323" y="63"/>
                  </a:cubicBezTo>
                  <a:cubicBezTo>
                    <a:pt x="326" y="63"/>
                    <a:pt x="326" y="59"/>
                    <a:pt x="323" y="59"/>
                  </a:cubicBezTo>
                  <a:cubicBezTo>
                    <a:pt x="316" y="59"/>
                    <a:pt x="309" y="59"/>
                    <a:pt x="303" y="58"/>
                  </a:cubicBezTo>
                  <a:cubicBezTo>
                    <a:pt x="303" y="59"/>
                    <a:pt x="304" y="60"/>
                    <a:pt x="304" y="61"/>
                  </a:cubicBezTo>
                  <a:cubicBezTo>
                    <a:pt x="309" y="58"/>
                    <a:pt x="313" y="57"/>
                    <a:pt x="319" y="58"/>
                  </a:cubicBezTo>
                  <a:cubicBezTo>
                    <a:pt x="319" y="57"/>
                    <a:pt x="319" y="55"/>
                    <a:pt x="319" y="54"/>
                  </a:cubicBezTo>
                  <a:cubicBezTo>
                    <a:pt x="315" y="54"/>
                    <a:pt x="312" y="55"/>
                    <a:pt x="308" y="54"/>
                  </a:cubicBezTo>
                  <a:cubicBezTo>
                    <a:pt x="305" y="54"/>
                    <a:pt x="305" y="58"/>
                    <a:pt x="307" y="58"/>
                  </a:cubicBezTo>
                  <a:cubicBezTo>
                    <a:pt x="312" y="60"/>
                    <a:pt x="317" y="61"/>
                    <a:pt x="321" y="62"/>
                  </a:cubicBezTo>
                  <a:cubicBezTo>
                    <a:pt x="323" y="62"/>
                    <a:pt x="324" y="61"/>
                    <a:pt x="324" y="59"/>
                  </a:cubicBezTo>
                  <a:cubicBezTo>
                    <a:pt x="323" y="57"/>
                    <a:pt x="323" y="58"/>
                    <a:pt x="322" y="56"/>
                  </a:cubicBezTo>
                  <a:cubicBezTo>
                    <a:pt x="322" y="57"/>
                    <a:pt x="321" y="58"/>
                    <a:pt x="320" y="59"/>
                  </a:cubicBezTo>
                  <a:cubicBezTo>
                    <a:pt x="322" y="59"/>
                    <a:pt x="323" y="60"/>
                    <a:pt x="325" y="60"/>
                  </a:cubicBezTo>
                  <a:cubicBezTo>
                    <a:pt x="327" y="60"/>
                    <a:pt x="328" y="58"/>
                    <a:pt x="326" y="56"/>
                  </a:cubicBezTo>
                  <a:cubicBezTo>
                    <a:pt x="322" y="53"/>
                    <a:pt x="318" y="52"/>
                    <a:pt x="313" y="52"/>
                  </a:cubicBezTo>
                  <a:cubicBezTo>
                    <a:pt x="313" y="53"/>
                    <a:pt x="313" y="54"/>
                    <a:pt x="314" y="56"/>
                  </a:cubicBezTo>
                  <a:cubicBezTo>
                    <a:pt x="315" y="55"/>
                    <a:pt x="316" y="55"/>
                    <a:pt x="317" y="55"/>
                  </a:cubicBezTo>
                  <a:cubicBezTo>
                    <a:pt x="319" y="55"/>
                    <a:pt x="319" y="52"/>
                    <a:pt x="317" y="51"/>
                  </a:cubicBezTo>
                  <a:cubicBezTo>
                    <a:pt x="312" y="50"/>
                    <a:pt x="306" y="51"/>
                    <a:pt x="301" y="51"/>
                  </a:cubicBezTo>
                  <a:cubicBezTo>
                    <a:pt x="301" y="52"/>
                    <a:pt x="301" y="53"/>
                    <a:pt x="301" y="55"/>
                  </a:cubicBezTo>
                  <a:cubicBezTo>
                    <a:pt x="309" y="53"/>
                    <a:pt x="316" y="53"/>
                    <a:pt x="323" y="53"/>
                  </a:cubicBezTo>
                  <a:cubicBezTo>
                    <a:pt x="326" y="53"/>
                    <a:pt x="326" y="49"/>
                    <a:pt x="323" y="49"/>
                  </a:cubicBezTo>
                  <a:cubicBezTo>
                    <a:pt x="315" y="49"/>
                    <a:pt x="308" y="48"/>
                    <a:pt x="300" y="46"/>
                  </a:cubicBezTo>
                  <a:cubicBezTo>
                    <a:pt x="300" y="48"/>
                    <a:pt x="300" y="49"/>
                    <a:pt x="299" y="50"/>
                  </a:cubicBezTo>
                  <a:cubicBezTo>
                    <a:pt x="307" y="49"/>
                    <a:pt x="314" y="50"/>
                    <a:pt x="321" y="50"/>
                  </a:cubicBezTo>
                  <a:cubicBezTo>
                    <a:pt x="324" y="49"/>
                    <a:pt x="324" y="46"/>
                    <a:pt x="321" y="46"/>
                  </a:cubicBezTo>
                  <a:cubicBezTo>
                    <a:pt x="314" y="45"/>
                    <a:pt x="307" y="44"/>
                    <a:pt x="300" y="43"/>
                  </a:cubicBezTo>
                  <a:cubicBezTo>
                    <a:pt x="300" y="44"/>
                    <a:pt x="300" y="45"/>
                    <a:pt x="301" y="47"/>
                  </a:cubicBezTo>
                  <a:cubicBezTo>
                    <a:pt x="306" y="44"/>
                    <a:pt x="311" y="44"/>
                    <a:pt x="316" y="47"/>
                  </a:cubicBezTo>
                  <a:cubicBezTo>
                    <a:pt x="316" y="45"/>
                    <a:pt x="317" y="44"/>
                    <a:pt x="317" y="43"/>
                  </a:cubicBezTo>
                  <a:cubicBezTo>
                    <a:pt x="310" y="42"/>
                    <a:pt x="303" y="41"/>
                    <a:pt x="296" y="41"/>
                  </a:cubicBezTo>
                  <a:cubicBezTo>
                    <a:pt x="296" y="42"/>
                    <a:pt x="297" y="43"/>
                    <a:pt x="297" y="44"/>
                  </a:cubicBezTo>
                  <a:cubicBezTo>
                    <a:pt x="301" y="42"/>
                    <a:pt x="305" y="42"/>
                    <a:pt x="309" y="43"/>
                  </a:cubicBezTo>
                  <a:cubicBezTo>
                    <a:pt x="311" y="43"/>
                    <a:pt x="312" y="40"/>
                    <a:pt x="310" y="39"/>
                  </a:cubicBezTo>
                  <a:cubicBezTo>
                    <a:pt x="304" y="37"/>
                    <a:pt x="299" y="37"/>
                    <a:pt x="293" y="36"/>
                  </a:cubicBezTo>
                  <a:cubicBezTo>
                    <a:pt x="293" y="38"/>
                    <a:pt x="293" y="39"/>
                    <a:pt x="293" y="40"/>
                  </a:cubicBezTo>
                  <a:cubicBezTo>
                    <a:pt x="301" y="40"/>
                    <a:pt x="309" y="40"/>
                    <a:pt x="318" y="40"/>
                  </a:cubicBezTo>
                  <a:cubicBezTo>
                    <a:pt x="320" y="40"/>
                    <a:pt x="320" y="37"/>
                    <a:pt x="318" y="36"/>
                  </a:cubicBezTo>
                  <a:cubicBezTo>
                    <a:pt x="312" y="35"/>
                    <a:pt x="305" y="34"/>
                    <a:pt x="299" y="33"/>
                  </a:cubicBezTo>
                  <a:cubicBezTo>
                    <a:pt x="297" y="33"/>
                    <a:pt x="295" y="36"/>
                    <a:pt x="298" y="37"/>
                  </a:cubicBezTo>
                  <a:cubicBezTo>
                    <a:pt x="304" y="38"/>
                    <a:pt x="309" y="40"/>
                    <a:pt x="314" y="44"/>
                  </a:cubicBezTo>
                  <a:cubicBezTo>
                    <a:pt x="314" y="43"/>
                    <a:pt x="314" y="42"/>
                    <a:pt x="315" y="40"/>
                  </a:cubicBezTo>
                  <a:cubicBezTo>
                    <a:pt x="312" y="41"/>
                    <a:pt x="309" y="41"/>
                    <a:pt x="306" y="40"/>
                  </a:cubicBezTo>
                  <a:cubicBezTo>
                    <a:pt x="306" y="42"/>
                    <a:pt x="307" y="43"/>
                    <a:pt x="307" y="44"/>
                  </a:cubicBezTo>
                  <a:cubicBezTo>
                    <a:pt x="310" y="43"/>
                    <a:pt x="313" y="43"/>
                    <a:pt x="316" y="43"/>
                  </a:cubicBezTo>
                  <a:cubicBezTo>
                    <a:pt x="319" y="44"/>
                    <a:pt x="320" y="40"/>
                    <a:pt x="317" y="40"/>
                  </a:cubicBezTo>
                  <a:cubicBezTo>
                    <a:pt x="312" y="38"/>
                    <a:pt x="297" y="40"/>
                    <a:pt x="295" y="33"/>
                  </a:cubicBezTo>
                  <a:cubicBezTo>
                    <a:pt x="295" y="33"/>
                    <a:pt x="294" y="34"/>
                    <a:pt x="293" y="35"/>
                  </a:cubicBezTo>
                  <a:cubicBezTo>
                    <a:pt x="299" y="35"/>
                    <a:pt x="305" y="37"/>
                    <a:pt x="310" y="37"/>
                  </a:cubicBezTo>
                  <a:cubicBezTo>
                    <a:pt x="312" y="37"/>
                    <a:pt x="313" y="34"/>
                    <a:pt x="311" y="33"/>
                  </a:cubicBezTo>
                  <a:cubicBezTo>
                    <a:pt x="304" y="29"/>
                    <a:pt x="296" y="30"/>
                    <a:pt x="288" y="26"/>
                  </a:cubicBezTo>
                  <a:cubicBezTo>
                    <a:pt x="288" y="28"/>
                    <a:pt x="287" y="29"/>
                    <a:pt x="287" y="30"/>
                  </a:cubicBezTo>
                  <a:cubicBezTo>
                    <a:pt x="296" y="31"/>
                    <a:pt x="304" y="32"/>
                    <a:pt x="312" y="31"/>
                  </a:cubicBezTo>
                  <a:cubicBezTo>
                    <a:pt x="314" y="31"/>
                    <a:pt x="315" y="28"/>
                    <a:pt x="313" y="27"/>
                  </a:cubicBezTo>
                  <a:cubicBezTo>
                    <a:pt x="303" y="25"/>
                    <a:pt x="294" y="23"/>
                    <a:pt x="284" y="21"/>
                  </a:cubicBezTo>
                  <a:cubicBezTo>
                    <a:pt x="284" y="22"/>
                    <a:pt x="284" y="24"/>
                    <a:pt x="284" y="25"/>
                  </a:cubicBezTo>
                  <a:cubicBezTo>
                    <a:pt x="293" y="24"/>
                    <a:pt x="302" y="25"/>
                    <a:pt x="311" y="24"/>
                  </a:cubicBezTo>
                  <a:cubicBezTo>
                    <a:pt x="313" y="23"/>
                    <a:pt x="313" y="20"/>
                    <a:pt x="311" y="20"/>
                  </a:cubicBezTo>
                  <a:cubicBezTo>
                    <a:pt x="302" y="19"/>
                    <a:pt x="293" y="17"/>
                    <a:pt x="285" y="14"/>
                  </a:cubicBezTo>
                  <a:cubicBezTo>
                    <a:pt x="284" y="15"/>
                    <a:pt x="284" y="16"/>
                    <a:pt x="284" y="18"/>
                  </a:cubicBezTo>
                  <a:cubicBezTo>
                    <a:pt x="292" y="18"/>
                    <a:pt x="300" y="18"/>
                    <a:pt x="309" y="18"/>
                  </a:cubicBezTo>
                  <a:cubicBezTo>
                    <a:pt x="309" y="17"/>
                    <a:pt x="309" y="16"/>
                    <a:pt x="309" y="14"/>
                  </a:cubicBezTo>
                  <a:cubicBezTo>
                    <a:pt x="299" y="15"/>
                    <a:pt x="290" y="13"/>
                    <a:pt x="280" y="11"/>
                  </a:cubicBezTo>
                  <a:cubicBezTo>
                    <a:pt x="281" y="12"/>
                    <a:pt x="281" y="14"/>
                    <a:pt x="281" y="15"/>
                  </a:cubicBezTo>
                  <a:cubicBezTo>
                    <a:pt x="287" y="12"/>
                    <a:pt x="295" y="12"/>
                    <a:pt x="302" y="11"/>
                  </a:cubicBezTo>
                  <a:cubicBezTo>
                    <a:pt x="304" y="10"/>
                    <a:pt x="304" y="7"/>
                    <a:pt x="301" y="7"/>
                  </a:cubicBezTo>
                  <a:cubicBezTo>
                    <a:pt x="294" y="6"/>
                    <a:pt x="285" y="7"/>
                    <a:pt x="278" y="4"/>
                  </a:cubicBezTo>
                  <a:cubicBezTo>
                    <a:pt x="278" y="5"/>
                    <a:pt x="278" y="6"/>
                    <a:pt x="278" y="7"/>
                  </a:cubicBezTo>
                  <a:cubicBezTo>
                    <a:pt x="281" y="5"/>
                    <a:pt x="285" y="4"/>
                    <a:pt x="289" y="4"/>
                  </a:cubicBezTo>
                  <a:cubicBezTo>
                    <a:pt x="291" y="4"/>
                    <a:pt x="291" y="0"/>
                    <a:pt x="289" y="0"/>
                  </a:cubicBezTo>
                  <a:cubicBezTo>
                    <a:pt x="284" y="1"/>
                    <a:pt x="280" y="1"/>
                    <a:pt x="276" y="4"/>
                  </a:cubicBezTo>
                  <a:cubicBezTo>
                    <a:pt x="275" y="5"/>
                    <a:pt x="274" y="7"/>
                    <a:pt x="276" y="7"/>
                  </a:cubicBezTo>
                  <a:cubicBezTo>
                    <a:pt x="284" y="11"/>
                    <a:pt x="293" y="10"/>
                    <a:pt x="301" y="11"/>
                  </a:cubicBezTo>
                  <a:cubicBezTo>
                    <a:pt x="301" y="10"/>
                    <a:pt x="301" y="8"/>
                    <a:pt x="301" y="7"/>
                  </a:cubicBezTo>
                  <a:cubicBezTo>
                    <a:pt x="293" y="8"/>
                    <a:pt x="286" y="8"/>
                    <a:pt x="279" y="11"/>
                  </a:cubicBezTo>
                  <a:cubicBezTo>
                    <a:pt x="277" y="12"/>
                    <a:pt x="278" y="15"/>
                    <a:pt x="279" y="15"/>
                  </a:cubicBezTo>
                  <a:cubicBezTo>
                    <a:pt x="289" y="17"/>
                    <a:pt x="299" y="19"/>
                    <a:pt x="309" y="18"/>
                  </a:cubicBezTo>
                  <a:cubicBezTo>
                    <a:pt x="311" y="18"/>
                    <a:pt x="311" y="14"/>
                    <a:pt x="309" y="14"/>
                  </a:cubicBezTo>
                  <a:cubicBezTo>
                    <a:pt x="300" y="14"/>
                    <a:pt x="292" y="14"/>
                    <a:pt x="284" y="14"/>
                  </a:cubicBezTo>
                  <a:cubicBezTo>
                    <a:pt x="282" y="13"/>
                    <a:pt x="282" y="17"/>
                    <a:pt x="284" y="18"/>
                  </a:cubicBezTo>
                  <a:cubicBezTo>
                    <a:pt x="292" y="21"/>
                    <a:pt x="301" y="23"/>
                    <a:pt x="311" y="24"/>
                  </a:cubicBezTo>
                  <a:cubicBezTo>
                    <a:pt x="311" y="22"/>
                    <a:pt x="311" y="21"/>
                    <a:pt x="311" y="20"/>
                  </a:cubicBezTo>
                  <a:cubicBezTo>
                    <a:pt x="302" y="21"/>
                    <a:pt x="293" y="20"/>
                    <a:pt x="284" y="21"/>
                  </a:cubicBezTo>
                  <a:cubicBezTo>
                    <a:pt x="281" y="21"/>
                    <a:pt x="281" y="24"/>
                    <a:pt x="283" y="25"/>
                  </a:cubicBezTo>
                  <a:cubicBezTo>
                    <a:pt x="293" y="27"/>
                    <a:pt x="302" y="29"/>
                    <a:pt x="312" y="31"/>
                  </a:cubicBezTo>
                  <a:cubicBezTo>
                    <a:pt x="312" y="30"/>
                    <a:pt x="312" y="29"/>
                    <a:pt x="312" y="27"/>
                  </a:cubicBezTo>
                  <a:cubicBezTo>
                    <a:pt x="304" y="28"/>
                    <a:pt x="296" y="27"/>
                    <a:pt x="287" y="26"/>
                  </a:cubicBezTo>
                  <a:cubicBezTo>
                    <a:pt x="285" y="26"/>
                    <a:pt x="284" y="29"/>
                    <a:pt x="286" y="30"/>
                  </a:cubicBezTo>
                  <a:cubicBezTo>
                    <a:pt x="294" y="33"/>
                    <a:pt x="302" y="33"/>
                    <a:pt x="309" y="37"/>
                  </a:cubicBezTo>
                  <a:cubicBezTo>
                    <a:pt x="309" y="36"/>
                    <a:pt x="310" y="34"/>
                    <a:pt x="310" y="33"/>
                  </a:cubicBezTo>
                  <a:cubicBezTo>
                    <a:pt x="304" y="33"/>
                    <a:pt x="299" y="31"/>
                    <a:pt x="293" y="31"/>
                  </a:cubicBezTo>
                  <a:cubicBezTo>
                    <a:pt x="292" y="31"/>
                    <a:pt x="291" y="32"/>
                    <a:pt x="292" y="34"/>
                  </a:cubicBezTo>
                  <a:cubicBezTo>
                    <a:pt x="294" y="43"/>
                    <a:pt x="308" y="42"/>
                    <a:pt x="316" y="43"/>
                  </a:cubicBezTo>
                  <a:cubicBezTo>
                    <a:pt x="317" y="42"/>
                    <a:pt x="317" y="41"/>
                    <a:pt x="317" y="40"/>
                  </a:cubicBezTo>
                  <a:cubicBezTo>
                    <a:pt x="313" y="39"/>
                    <a:pt x="310" y="39"/>
                    <a:pt x="306" y="40"/>
                  </a:cubicBezTo>
                  <a:cubicBezTo>
                    <a:pt x="303" y="41"/>
                    <a:pt x="304" y="44"/>
                    <a:pt x="306" y="44"/>
                  </a:cubicBezTo>
                  <a:cubicBezTo>
                    <a:pt x="309" y="45"/>
                    <a:pt x="312" y="45"/>
                    <a:pt x="315" y="44"/>
                  </a:cubicBezTo>
                  <a:cubicBezTo>
                    <a:pt x="317" y="44"/>
                    <a:pt x="317" y="42"/>
                    <a:pt x="316" y="41"/>
                  </a:cubicBezTo>
                  <a:cubicBezTo>
                    <a:pt x="310" y="37"/>
                    <a:pt x="305" y="35"/>
                    <a:pt x="299" y="33"/>
                  </a:cubicBezTo>
                  <a:cubicBezTo>
                    <a:pt x="299" y="34"/>
                    <a:pt x="298" y="36"/>
                    <a:pt x="298" y="37"/>
                  </a:cubicBezTo>
                  <a:cubicBezTo>
                    <a:pt x="304" y="38"/>
                    <a:pt x="311" y="39"/>
                    <a:pt x="317" y="40"/>
                  </a:cubicBezTo>
                  <a:cubicBezTo>
                    <a:pt x="317" y="39"/>
                    <a:pt x="317" y="38"/>
                    <a:pt x="318" y="36"/>
                  </a:cubicBezTo>
                  <a:cubicBezTo>
                    <a:pt x="309" y="36"/>
                    <a:pt x="301" y="36"/>
                    <a:pt x="293" y="36"/>
                  </a:cubicBezTo>
                  <a:cubicBezTo>
                    <a:pt x="290" y="36"/>
                    <a:pt x="290" y="40"/>
                    <a:pt x="293" y="40"/>
                  </a:cubicBezTo>
                  <a:cubicBezTo>
                    <a:pt x="298" y="41"/>
                    <a:pt x="304" y="41"/>
                    <a:pt x="309" y="43"/>
                  </a:cubicBezTo>
                  <a:cubicBezTo>
                    <a:pt x="309" y="42"/>
                    <a:pt x="310" y="40"/>
                    <a:pt x="310" y="39"/>
                  </a:cubicBezTo>
                  <a:cubicBezTo>
                    <a:pt x="304" y="38"/>
                    <a:pt x="300" y="38"/>
                    <a:pt x="295" y="41"/>
                  </a:cubicBezTo>
                  <a:cubicBezTo>
                    <a:pt x="293" y="42"/>
                    <a:pt x="294" y="44"/>
                    <a:pt x="296" y="45"/>
                  </a:cubicBezTo>
                  <a:cubicBezTo>
                    <a:pt x="303" y="45"/>
                    <a:pt x="309" y="46"/>
                    <a:pt x="316" y="47"/>
                  </a:cubicBezTo>
                  <a:cubicBezTo>
                    <a:pt x="318" y="47"/>
                    <a:pt x="320" y="44"/>
                    <a:pt x="318" y="43"/>
                  </a:cubicBezTo>
                  <a:cubicBezTo>
                    <a:pt x="311" y="40"/>
                    <a:pt x="305" y="40"/>
                    <a:pt x="298" y="43"/>
                  </a:cubicBezTo>
                  <a:cubicBezTo>
                    <a:pt x="297" y="44"/>
                    <a:pt x="297" y="46"/>
                    <a:pt x="299" y="47"/>
                  </a:cubicBezTo>
                  <a:cubicBezTo>
                    <a:pt x="306" y="48"/>
                    <a:pt x="314" y="49"/>
                    <a:pt x="321" y="50"/>
                  </a:cubicBezTo>
                  <a:cubicBezTo>
                    <a:pt x="321" y="48"/>
                    <a:pt x="321" y="47"/>
                    <a:pt x="321" y="46"/>
                  </a:cubicBezTo>
                  <a:cubicBezTo>
                    <a:pt x="314" y="46"/>
                    <a:pt x="307" y="45"/>
                    <a:pt x="299" y="46"/>
                  </a:cubicBezTo>
                  <a:cubicBezTo>
                    <a:pt x="297" y="46"/>
                    <a:pt x="296" y="50"/>
                    <a:pt x="299" y="50"/>
                  </a:cubicBezTo>
                  <a:cubicBezTo>
                    <a:pt x="307" y="52"/>
                    <a:pt x="315" y="53"/>
                    <a:pt x="323" y="53"/>
                  </a:cubicBezTo>
                  <a:cubicBezTo>
                    <a:pt x="323" y="51"/>
                    <a:pt x="323" y="50"/>
                    <a:pt x="323" y="49"/>
                  </a:cubicBezTo>
                  <a:cubicBezTo>
                    <a:pt x="316" y="49"/>
                    <a:pt x="308" y="49"/>
                    <a:pt x="300" y="51"/>
                  </a:cubicBezTo>
                  <a:cubicBezTo>
                    <a:pt x="298" y="51"/>
                    <a:pt x="299" y="55"/>
                    <a:pt x="301" y="55"/>
                  </a:cubicBezTo>
                  <a:cubicBezTo>
                    <a:pt x="306" y="55"/>
                    <a:pt x="311" y="54"/>
                    <a:pt x="316" y="55"/>
                  </a:cubicBezTo>
                  <a:cubicBezTo>
                    <a:pt x="316" y="54"/>
                    <a:pt x="316" y="53"/>
                    <a:pt x="316" y="51"/>
                  </a:cubicBezTo>
                  <a:cubicBezTo>
                    <a:pt x="315" y="52"/>
                    <a:pt x="314" y="52"/>
                    <a:pt x="313" y="52"/>
                  </a:cubicBezTo>
                  <a:cubicBezTo>
                    <a:pt x="310" y="52"/>
                    <a:pt x="311" y="55"/>
                    <a:pt x="313" y="56"/>
                  </a:cubicBezTo>
                  <a:cubicBezTo>
                    <a:pt x="317" y="56"/>
                    <a:pt x="321" y="57"/>
                    <a:pt x="324" y="60"/>
                  </a:cubicBezTo>
                  <a:cubicBezTo>
                    <a:pt x="325" y="59"/>
                    <a:pt x="325" y="57"/>
                    <a:pt x="326" y="56"/>
                  </a:cubicBezTo>
                  <a:cubicBezTo>
                    <a:pt x="324" y="56"/>
                    <a:pt x="323" y="55"/>
                    <a:pt x="321" y="55"/>
                  </a:cubicBezTo>
                  <a:cubicBezTo>
                    <a:pt x="320" y="55"/>
                    <a:pt x="318" y="56"/>
                    <a:pt x="319" y="58"/>
                  </a:cubicBezTo>
                  <a:cubicBezTo>
                    <a:pt x="319" y="59"/>
                    <a:pt x="320" y="60"/>
                    <a:pt x="320" y="60"/>
                  </a:cubicBezTo>
                  <a:cubicBezTo>
                    <a:pt x="321" y="60"/>
                    <a:pt x="322" y="59"/>
                    <a:pt x="322" y="58"/>
                  </a:cubicBezTo>
                  <a:cubicBezTo>
                    <a:pt x="318" y="57"/>
                    <a:pt x="313" y="56"/>
                    <a:pt x="308" y="55"/>
                  </a:cubicBezTo>
                  <a:cubicBezTo>
                    <a:pt x="308" y="56"/>
                    <a:pt x="308" y="57"/>
                    <a:pt x="308" y="58"/>
                  </a:cubicBezTo>
                  <a:cubicBezTo>
                    <a:pt x="312" y="59"/>
                    <a:pt x="315" y="58"/>
                    <a:pt x="319" y="58"/>
                  </a:cubicBezTo>
                  <a:cubicBezTo>
                    <a:pt x="321" y="58"/>
                    <a:pt x="322" y="54"/>
                    <a:pt x="320" y="54"/>
                  </a:cubicBezTo>
                  <a:cubicBezTo>
                    <a:pt x="313" y="53"/>
                    <a:pt x="307" y="54"/>
                    <a:pt x="301" y="59"/>
                  </a:cubicBezTo>
                  <a:cubicBezTo>
                    <a:pt x="300" y="60"/>
                    <a:pt x="301" y="62"/>
                    <a:pt x="303" y="62"/>
                  </a:cubicBezTo>
                  <a:cubicBezTo>
                    <a:pt x="309" y="63"/>
                    <a:pt x="316" y="63"/>
                    <a:pt x="323" y="63"/>
                  </a:cubicBezTo>
                  <a:cubicBezTo>
                    <a:pt x="323" y="62"/>
                    <a:pt x="323" y="60"/>
                    <a:pt x="323" y="59"/>
                  </a:cubicBezTo>
                  <a:cubicBezTo>
                    <a:pt x="316" y="59"/>
                    <a:pt x="310" y="60"/>
                    <a:pt x="305" y="64"/>
                  </a:cubicBezTo>
                  <a:cubicBezTo>
                    <a:pt x="304" y="66"/>
                    <a:pt x="305" y="68"/>
                    <a:pt x="307" y="68"/>
                  </a:cubicBezTo>
                  <a:cubicBezTo>
                    <a:pt x="313" y="67"/>
                    <a:pt x="318" y="66"/>
                    <a:pt x="323" y="62"/>
                  </a:cubicBezTo>
                  <a:cubicBezTo>
                    <a:pt x="325" y="61"/>
                    <a:pt x="324" y="59"/>
                    <a:pt x="322" y="59"/>
                  </a:cubicBezTo>
                  <a:cubicBezTo>
                    <a:pt x="315" y="58"/>
                    <a:pt x="309" y="58"/>
                    <a:pt x="303" y="62"/>
                  </a:cubicBezTo>
                  <a:cubicBezTo>
                    <a:pt x="301" y="63"/>
                    <a:pt x="302" y="66"/>
                    <a:pt x="304" y="66"/>
                  </a:cubicBezTo>
                  <a:cubicBezTo>
                    <a:pt x="310" y="65"/>
                    <a:pt x="315" y="64"/>
                    <a:pt x="321" y="63"/>
                  </a:cubicBezTo>
                  <a:cubicBezTo>
                    <a:pt x="323" y="62"/>
                    <a:pt x="322" y="59"/>
                    <a:pt x="320" y="59"/>
                  </a:cubicBezTo>
                  <a:cubicBezTo>
                    <a:pt x="312" y="58"/>
                    <a:pt x="304" y="59"/>
                    <a:pt x="297" y="64"/>
                  </a:cubicBezTo>
                  <a:cubicBezTo>
                    <a:pt x="296" y="65"/>
                    <a:pt x="296" y="67"/>
                    <a:pt x="298" y="68"/>
                  </a:cubicBezTo>
                  <a:cubicBezTo>
                    <a:pt x="303" y="69"/>
                    <a:pt x="307" y="69"/>
                    <a:pt x="312" y="68"/>
                  </a:cubicBezTo>
                  <a:cubicBezTo>
                    <a:pt x="314" y="68"/>
                    <a:pt x="314" y="64"/>
                    <a:pt x="311" y="64"/>
                  </a:cubicBezTo>
                  <a:cubicBezTo>
                    <a:pt x="301" y="65"/>
                    <a:pt x="290" y="67"/>
                    <a:pt x="280" y="72"/>
                  </a:cubicBezTo>
                  <a:cubicBezTo>
                    <a:pt x="278" y="73"/>
                    <a:pt x="279" y="76"/>
                    <a:pt x="281" y="76"/>
                  </a:cubicBezTo>
                  <a:cubicBezTo>
                    <a:pt x="286" y="76"/>
                    <a:pt x="291" y="76"/>
                    <a:pt x="296" y="75"/>
                  </a:cubicBezTo>
                  <a:cubicBezTo>
                    <a:pt x="296" y="74"/>
                    <a:pt x="296" y="73"/>
                    <a:pt x="295" y="72"/>
                  </a:cubicBezTo>
                  <a:cubicBezTo>
                    <a:pt x="284" y="74"/>
                    <a:pt x="270" y="73"/>
                    <a:pt x="262" y="82"/>
                  </a:cubicBezTo>
                  <a:cubicBezTo>
                    <a:pt x="261" y="84"/>
                    <a:pt x="261" y="86"/>
                    <a:pt x="263" y="86"/>
                  </a:cubicBezTo>
                  <a:cubicBezTo>
                    <a:pt x="268" y="85"/>
                    <a:pt x="272" y="84"/>
                    <a:pt x="277" y="82"/>
                  </a:cubicBezTo>
                  <a:cubicBezTo>
                    <a:pt x="276" y="81"/>
                    <a:pt x="276" y="80"/>
                    <a:pt x="275" y="79"/>
                  </a:cubicBezTo>
                  <a:cubicBezTo>
                    <a:pt x="270" y="82"/>
                    <a:pt x="264" y="85"/>
                    <a:pt x="258" y="87"/>
                  </a:cubicBezTo>
                  <a:cubicBezTo>
                    <a:pt x="256" y="88"/>
                    <a:pt x="257" y="91"/>
                    <a:pt x="260" y="91"/>
                  </a:cubicBezTo>
                  <a:cubicBezTo>
                    <a:pt x="264" y="90"/>
                    <a:pt x="269" y="88"/>
                    <a:pt x="273" y="86"/>
                  </a:cubicBezTo>
                  <a:cubicBezTo>
                    <a:pt x="273" y="85"/>
                    <a:pt x="272" y="84"/>
                    <a:pt x="272" y="82"/>
                  </a:cubicBezTo>
                  <a:cubicBezTo>
                    <a:pt x="263" y="88"/>
                    <a:pt x="252" y="89"/>
                    <a:pt x="243" y="95"/>
                  </a:cubicBezTo>
                  <a:cubicBezTo>
                    <a:pt x="241" y="96"/>
                    <a:pt x="242" y="99"/>
                    <a:pt x="244" y="98"/>
                  </a:cubicBezTo>
                  <a:cubicBezTo>
                    <a:pt x="250" y="97"/>
                    <a:pt x="255" y="96"/>
                    <a:pt x="261" y="95"/>
                  </a:cubicBezTo>
                  <a:cubicBezTo>
                    <a:pt x="263" y="94"/>
                    <a:pt x="262" y="91"/>
                    <a:pt x="260" y="91"/>
                  </a:cubicBezTo>
                  <a:cubicBezTo>
                    <a:pt x="248" y="91"/>
                    <a:pt x="238" y="95"/>
                    <a:pt x="228" y="102"/>
                  </a:cubicBezTo>
                  <a:cubicBezTo>
                    <a:pt x="226" y="103"/>
                    <a:pt x="227" y="106"/>
                    <a:pt x="229" y="106"/>
                  </a:cubicBezTo>
                  <a:cubicBezTo>
                    <a:pt x="235" y="105"/>
                    <a:pt x="240" y="103"/>
                    <a:pt x="246" y="100"/>
                  </a:cubicBezTo>
                  <a:cubicBezTo>
                    <a:pt x="245" y="98"/>
                    <a:pt x="244" y="97"/>
                    <a:pt x="244" y="96"/>
                  </a:cubicBezTo>
                  <a:cubicBezTo>
                    <a:pt x="235" y="102"/>
                    <a:pt x="225" y="104"/>
                    <a:pt x="217" y="109"/>
                  </a:cubicBezTo>
                  <a:cubicBezTo>
                    <a:pt x="215" y="111"/>
                    <a:pt x="216" y="114"/>
                    <a:pt x="218" y="113"/>
                  </a:cubicBezTo>
                  <a:cubicBezTo>
                    <a:pt x="224" y="111"/>
                    <a:pt x="229" y="110"/>
                    <a:pt x="234" y="109"/>
                  </a:cubicBezTo>
                  <a:cubicBezTo>
                    <a:pt x="233" y="108"/>
                    <a:pt x="233" y="107"/>
                    <a:pt x="232" y="105"/>
                  </a:cubicBezTo>
                  <a:cubicBezTo>
                    <a:pt x="222" y="113"/>
                    <a:pt x="211" y="118"/>
                    <a:pt x="200" y="124"/>
                  </a:cubicBezTo>
                  <a:cubicBezTo>
                    <a:pt x="198" y="125"/>
                    <a:pt x="199" y="128"/>
                    <a:pt x="201" y="127"/>
                  </a:cubicBezTo>
                  <a:cubicBezTo>
                    <a:pt x="207" y="126"/>
                    <a:pt x="213" y="124"/>
                    <a:pt x="218" y="122"/>
                  </a:cubicBezTo>
                  <a:cubicBezTo>
                    <a:pt x="218" y="121"/>
                    <a:pt x="217" y="120"/>
                    <a:pt x="217" y="118"/>
                  </a:cubicBezTo>
                  <a:cubicBezTo>
                    <a:pt x="208" y="124"/>
                    <a:pt x="198" y="127"/>
                    <a:pt x="190" y="134"/>
                  </a:cubicBezTo>
                  <a:cubicBezTo>
                    <a:pt x="188" y="135"/>
                    <a:pt x="189" y="138"/>
                    <a:pt x="191" y="137"/>
                  </a:cubicBezTo>
                  <a:cubicBezTo>
                    <a:pt x="200" y="135"/>
                    <a:pt x="209" y="133"/>
                    <a:pt x="216" y="127"/>
                  </a:cubicBezTo>
                  <a:cubicBezTo>
                    <a:pt x="218" y="126"/>
                    <a:pt x="217" y="123"/>
                    <a:pt x="214" y="124"/>
                  </a:cubicBezTo>
                  <a:cubicBezTo>
                    <a:pt x="202" y="127"/>
                    <a:pt x="190" y="133"/>
                    <a:pt x="181" y="142"/>
                  </a:cubicBezTo>
                  <a:cubicBezTo>
                    <a:pt x="179" y="144"/>
                    <a:pt x="181" y="146"/>
                    <a:pt x="183" y="145"/>
                  </a:cubicBezTo>
                  <a:cubicBezTo>
                    <a:pt x="190" y="143"/>
                    <a:pt x="195" y="140"/>
                    <a:pt x="199" y="135"/>
                  </a:cubicBezTo>
                  <a:cubicBezTo>
                    <a:pt x="201" y="133"/>
                    <a:pt x="199" y="130"/>
                    <a:pt x="197" y="132"/>
                  </a:cubicBezTo>
                  <a:cubicBezTo>
                    <a:pt x="188" y="140"/>
                    <a:pt x="178" y="147"/>
                    <a:pt x="170" y="157"/>
                  </a:cubicBezTo>
                  <a:cubicBezTo>
                    <a:pt x="168" y="158"/>
                    <a:pt x="170" y="161"/>
                    <a:pt x="172" y="160"/>
                  </a:cubicBezTo>
                  <a:cubicBezTo>
                    <a:pt x="181" y="156"/>
                    <a:pt x="187" y="148"/>
                    <a:pt x="196" y="144"/>
                  </a:cubicBezTo>
                  <a:cubicBezTo>
                    <a:pt x="195" y="143"/>
                    <a:pt x="194" y="142"/>
                    <a:pt x="194" y="141"/>
                  </a:cubicBezTo>
                  <a:cubicBezTo>
                    <a:pt x="184" y="153"/>
                    <a:pt x="171" y="160"/>
                    <a:pt x="161" y="170"/>
                  </a:cubicBezTo>
                  <a:cubicBezTo>
                    <a:pt x="159" y="172"/>
                    <a:pt x="162" y="175"/>
                    <a:pt x="163" y="173"/>
                  </a:cubicBezTo>
                  <a:cubicBezTo>
                    <a:pt x="168" y="171"/>
                    <a:pt x="171" y="168"/>
                    <a:pt x="174" y="165"/>
                  </a:cubicBezTo>
                  <a:cubicBezTo>
                    <a:pt x="173" y="164"/>
                    <a:pt x="172" y="163"/>
                    <a:pt x="171" y="162"/>
                  </a:cubicBezTo>
                  <a:cubicBezTo>
                    <a:pt x="163" y="171"/>
                    <a:pt x="152" y="179"/>
                    <a:pt x="148" y="191"/>
                  </a:cubicBezTo>
                  <a:cubicBezTo>
                    <a:pt x="148" y="192"/>
                    <a:pt x="149" y="194"/>
                    <a:pt x="151" y="193"/>
                  </a:cubicBezTo>
                  <a:cubicBezTo>
                    <a:pt x="156" y="191"/>
                    <a:pt x="159" y="189"/>
                    <a:pt x="159" y="183"/>
                  </a:cubicBezTo>
                  <a:cubicBezTo>
                    <a:pt x="159" y="181"/>
                    <a:pt x="158" y="180"/>
                    <a:pt x="156" y="181"/>
                  </a:cubicBezTo>
                  <a:cubicBezTo>
                    <a:pt x="152" y="182"/>
                    <a:pt x="150" y="183"/>
                    <a:pt x="148" y="186"/>
                  </a:cubicBezTo>
                  <a:cubicBezTo>
                    <a:pt x="146" y="188"/>
                    <a:pt x="148" y="190"/>
                    <a:pt x="150" y="189"/>
                  </a:cubicBezTo>
                  <a:cubicBezTo>
                    <a:pt x="158" y="186"/>
                    <a:pt x="163" y="180"/>
                    <a:pt x="169" y="174"/>
                  </a:cubicBezTo>
                  <a:cubicBezTo>
                    <a:pt x="170" y="172"/>
                    <a:pt x="168" y="169"/>
                    <a:pt x="166" y="170"/>
                  </a:cubicBezTo>
                  <a:cubicBezTo>
                    <a:pt x="161" y="174"/>
                    <a:pt x="156" y="177"/>
                    <a:pt x="152" y="180"/>
                  </a:cubicBezTo>
                  <a:cubicBezTo>
                    <a:pt x="150" y="182"/>
                    <a:pt x="152" y="184"/>
                    <a:pt x="154" y="184"/>
                  </a:cubicBezTo>
                  <a:cubicBezTo>
                    <a:pt x="154" y="183"/>
                    <a:pt x="155" y="183"/>
                    <a:pt x="156" y="183"/>
                  </a:cubicBezTo>
                  <a:cubicBezTo>
                    <a:pt x="155" y="182"/>
                    <a:pt x="155" y="180"/>
                    <a:pt x="154" y="179"/>
                  </a:cubicBezTo>
                  <a:cubicBezTo>
                    <a:pt x="149" y="182"/>
                    <a:pt x="146" y="185"/>
                    <a:pt x="145" y="191"/>
                  </a:cubicBezTo>
                  <a:cubicBezTo>
                    <a:pt x="145" y="192"/>
                    <a:pt x="145" y="193"/>
                    <a:pt x="147" y="193"/>
                  </a:cubicBezTo>
                  <a:cubicBezTo>
                    <a:pt x="151" y="193"/>
                    <a:pt x="154" y="192"/>
                    <a:pt x="157" y="189"/>
                  </a:cubicBezTo>
                  <a:cubicBezTo>
                    <a:pt x="159" y="188"/>
                    <a:pt x="157" y="186"/>
                    <a:pt x="156" y="186"/>
                  </a:cubicBezTo>
                  <a:cubicBezTo>
                    <a:pt x="151" y="186"/>
                    <a:pt x="147" y="187"/>
                    <a:pt x="143" y="191"/>
                  </a:cubicBezTo>
                  <a:cubicBezTo>
                    <a:pt x="142" y="192"/>
                    <a:pt x="143" y="194"/>
                    <a:pt x="144" y="194"/>
                  </a:cubicBezTo>
                  <a:cubicBezTo>
                    <a:pt x="149" y="194"/>
                    <a:pt x="153" y="193"/>
                    <a:pt x="157" y="191"/>
                  </a:cubicBezTo>
                  <a:cubicBezTo>
                    <a:pt x="156" y="190"/>
                    <a:pt x="156" y="189"/>
                    <a:pt x="156" y="187"/>
                  </a:cubicBezTo>
                  <a:cubicBezTo>
                    <a:pt x="152" y="189"/>
                    <a:pt x="148" y="191"/>
                    <a:pt x="145" y="193"/>
                  </a:cubicBezTo>
                  <a:cubicBezTo>
                    <a:pt x="143" y="194"/>
                    <a:pt x="144" y="197"/>
                    <a:pt x="146" y="197"/>
                  </a:cubicBezTo>
                  <a:cubicBezTo>
                    <a:pt x="150" y="197"/>
                    <a:pt x="154" y="195"/>
                    <a:pt x="159" y="194"/>
                  </a:cubicBezTo>
                  <a:cubicBezTo>
                    <a:pt x="161" y="193"/>
                    <a:pt x="161" y="190"/>
                    <a:pt x="158" y="190"/>
                  </a:cubicBezTo>
                  <a:cubicBezTo>
                    <a:pt x="144" y="191"/>
                    <a:pt x="138" y="209"/>
                    <a:pt x="145" y="220"/>
                  </a:cubicBezTo>
                  <a:cubicBezTo>
                    <a:pt x="146" y="219"/>
                    <a:pt x="147" y="218"/>
                    <a:pt x="147" y="217"/>
                  </a:cubicBezTo>
                  <a:cubicBezTo>
                    <a:pt x="147" y="217"/>
                    <a:pt x="146" y="217"/>
                    <a:pt x="146" y="216"/>
                  </a:cubicBezTo>
                  <a:cubicBezTo>
                    <a:pt x="145" y="216"/>
                    <a:pt x="143" y="217"/>
                    <a:pt x="143" y="218"/>
                  </a:cubicBezTo>
                  <a:cubicBezTo>
                    <a:pt x="144" y="227"/>
                    <a:pt x="146" y="234"/>
                    <a:pt x="149" y="242"/>
                  </a:cubicBezTo>
                  <a:cubicBezTo>
                    <a:pt x="150" y="245"/>
                    <a:pt x="153" y="244"/>
                    <a:pt x="153" y="241"/>
                  </a:cubicBezTo>
                  <a:cubicBezTo>
                    <a:pt x="152" y="234"/>
                    <a:pt x="150" y="227"/>
                    <a:pt x="150" y="220"/>
                  </a:cubicBezTo>
                  <a:cubicBezTo>
                    <a:pt x="150" y="218"/>
                    <a:pt x="147" y="218"/>
                    <a:pt x="146" y="220"/>
                  </a:cubicBezTo>
                  <a:cubicBezTo>
                    <a:pt x="143" y="228"/>
                    <a:pt x="142" y="235"/>
                    <a:pt x="145" y="244"/>
                  </a:cubicBezTo>
                  <a:cubicBezTo>
                    <a:pt x="146" y="246"/>
                    <a:pt x="149" y="245"/>
                    <a:pt x="149" y="243"/>
                  </a:cubicBezTo>
                  <a:cubicBezTo>
                    <a:pt x="147" y="237"/>
                    <a:pt x="147" y="232"/>
                    <a:pt x="148" y="226"/>
                  </a:cubicBezTo>
                  <a:cubicBezTo>
                    <a:pt x="146" y="226"/>
                    <a:pt x="145" y="226"/>
                    <a:pt x="144" y="226"/>
                  </a:cubicBezTo>
                  <a:cubicBezTo>
                    <a:pt x="144" y="229"/>
                    <a:pt x="145" y="230"/>
                    <a:pt x="147" y="232"/>
                  </a:cubicBezTo>
                  <a:cubicBezTo>
                    <a:pt x="148" y="234"/>
                    <a:pt x="150" y="234"/>
                    <a:pt x="150" y="232"/>
                  </a:cubicBezTo>
                  <a:cubicBezTo>
                    <a:pt x="152" y="225"/>
                    <a:pt x="151" y="218"/>
                    <a:pt x="154" y="211"/>
                  </a:cubicBezTo>
                  <a:cubicBezTo>
                    <a:pt x="154" y="209"/>
                    <a:pt x="151" y="207"/>
                    <a:pt x="150" y="209"/>
                  </a:cubicBezTo>
                  <a:cubicBezTo>
                    <a:pt x="148" y="212"/>
                    <a:pt x="146" y="215"/>
                    <a:pt x="144" y="218"/>
                  </a:cubicBezTo>
                  <a:cubicBezTo>
                    <a:pt x="145" y="219"/>
                    <a:pt x="147" y="219"/>
                    <a:pt x="148" y="220"/>
                  </a:cubicBezTo>
                  <a:cubicBezTo>
                    <a:pt x="149" y="216"/>
                    <a:pt x="151" y="212"/>
                    <a:pt x="151" y="208"/>
                  </a:cubicBezTo>
                  <a:cubicBezTo>
                    <a:pt x="152" y="207"/>
                    <a:pt x="150" y="205"/>
                    <a:pt x="148" y="206"/>
                  </a:cubicBezTo>
                  <a:cubicBezTo>
                    <a:pt x="145" y="208"/>
                    <a:pt x="142" y="211"/>
                    <a:pt x="140" y="215"/>
                  </a:cubicBezTo>
                  <a:cubicBezTo>
                    <a:pt x="138" y="217"/>
                    <a:pt x="141" y="219"/>
                    <a:pt x="143" y="217"/>
                  </a:cubicBezTo>
                  <a:cubicBezTo>
                    <a:pt x="149" y="212"/>
                    <a:pt x="155" y="206"/>
                    <a:pt x="156" y="198"/>
                  </a:cubicBezTo>
                  <a:cubicBezTo>
                    <a:pt x="156" y="196"/>
                    <a:pt x="154" y="195"/>
                    <a:pt x="153" y="196"/>
                  </a:cubicBezTo>
                  <a:cubicBezTo>
                    <a:pt x="149" y="198"/>
                    <a:pt x="146" y="201"/>
                    <a:pt x="142" y="205"/>
                  </a:cubicBezTo>
                  <a:cubicBezTo>
                    <a:pt x="141" y="207"/>
                    <a:pt x="143" y="209"/>
                    <a:pt x="145" y="208"/>
                  </a:cubicBezTo>
                  <a:cubicBezTo>
                    <a:pt x="149" y="204"/>
                    <a:pt x="152" y="200"/>
                    <a:pt x="153" y="194"/>
                  </a:cubicBezTo>
                  <a:cubicBezTo>
                    <a:pt x="153" y="193"/>
                    <a:pt x="151" y="192"/>
                    <a:pt x="150" y="192"/>
                  </a:cubicBezTo>
                  <a:cubicBezTo>
                    <a:pt x="141" y="195"/>
                    <a:pt x="134" y="201"/>
                    <a:pt x="126" y="206"/>
                  </a:cubicBezTo>
                  <a:cubicBezTo>
                    <a:pt x="124" y="207"/>
                    <a:pt x="126" y="211"/>
                    <a:pt x="128" y="209"/>
                  </a:cubicBezTo>
                  <a:cubicBezTo>
                    <a:pt x="137" y="204"/>
                    <a:pt x="146" y="199"/>
                    <a:pt x="153" y="191"/>
                  </a:cubicBezTo>
                  <a:cubicBezTo>
                    <a:pt x="154" y="190"/>
                    <a:pt x="153" y="187"/>
                    <a:pt x="151" y="188"/>
                  </a:cubicBezTo>
                  <a:cubicBezTo>
                    <a:pt x="131" y="195"/>
                    <a:pt x="112" y="203"/>
                    <a:pt x="93" y="212"/>
                  </a:cubicBezTo>
                  <a:cubicBezTo>
                    <a:pt x="91" y="213"/>
                    <a:pt x="92" y="217"/>
                    <a:pt x="94" y="216"/>
                  </a:cubicBezTo>
                  <a:cubicBezTo>
                    <a:pt x="112" y="209"/>
                    <a:pt x="131" y="203"/>
                    <a:pt x="145" y="190"/>
                  </a:cubicBezTo>
                  <a:cubicBezTo>
                    <a:pt x="146" y="188"/>
                    <a:pt x="144" y="185"/>
                    <a:pt x="142" y="187"/>
                  </a:cubicBezTo>
                  <a:cubicBezTo>
                    <a:pt x="124" y="198"/>
                    <a:pt x="104" y="204"/>
                    <a:pt x="84" y="213"/>
                  </a:cubicBezTo>
                  <a:cubicBezTo>
                    <a:pt x="82" y="214"/>
                    <a:pt x="84" y="217"/>
                    <a:pt x="86" y="216"/>
                  </a:cubicBezTo>
                  <a:cubicBezTo>
                    <a:pt x="106" y="208"/>
                    <a:pt x="128" y="201"/>
                    <a:pt x="144" y="186"/>
                  </a:cubicBezTo>
                  <a:cubicBezTo>
                    <a:pt x="146" y="185"/>
                    <a:pt x="144" y="182"/>
                    <a:pt x="142" y="183"/>
                  </a:cubicBezTo>
                  <a:cubicBezTo>
                    <a:pt x="123" y="187"/>
                    <a:pt x="106" y="195"/>
                    <a:pt x="88" y="204"/>
                  </a:cubicBezTo>
                  <a:cubicBezTo>
                    <a:pt x="73" y="211"/>
                    <a:pt x="54" y="217"/>
                    <a:pt x="45" y="232"/>
                  </a:cubicBezTo>
                  <a:cubicBezTo>
                    <a:pt x="44" y="234"/>
                    <a:pt x="46" y="236"/>
                    <a:pt x="47" y="235"/>
                  </a:cubicBezTo>
                  <a:cubicBezTo>
                    <a:pt x="52" y="232"/>
                    <a:pt x="56" y="229"/>
                    <a:pt x="62" y="228"/>
                  </a:cubicBezTo>
                  <a:cubicBezTo>
                    <a:pt x="61" y="227"/>
                    <a:pt x="61" y="226"/>
                    <a:pt x="60" y="224"/>
                  </a:cubicBezTo>
                  <a:cubicBezTo>
                    <a:pt x="54" y="231"/>
                    <a:pt x="47" y="235"/>
                    <a:pt x="41" y="242"/>
                  </a:cubicBezTo>
                  <a:cubicBezTo>
                    <a:pt x="41" y="243"/>
                    <a:pt x="41" y="245"/>
                    <a:pt x="43" y="245"/>
                  </a:cubicBezTo>
                  <a:cubicBezTo>
                    <a:pt x="53" y="248"/>
                    <a:pt x="64" y="242"/>
                    <a:pt x="73" y="236"/>
                  </a:cubicBezTo>
                  <a:cubicBezTo>
                    <a:pt x="75" y="235"/>
                    <a:pt x="73" y="232"/>
                    <a:pt x="71" y="233"/>
                  </a:cubicBezTo>
                  <a:cubicBezTo>
                    <a:pt x="62" y="238"/>
                    <a:pt x="54" y="241"/>
                    <a:pt x="44" y="242"/>
                  </a:cubicBezTo>
                  <a:cubicBezTo>
                    <a:pt x="44" y="243"/>
                    <a:pt x="44" y="245"/>
                    <a:pt x="45" y="246"/>
                  </a:cubicBezTo>
                  <a:cubicBezTo>
                    <a:pt x="58" y="238"/>
                    <a:pt x="79" y="234"/>
                    <a:pt x="86" y="219"/>
                  </a:cubicBezTo>
                  <a:cubicBezTo>
                    <a:pt x="87" y="217"/>
                    <a:pt x="86" y="215"/>
                    <a:pt x="84" y="216"/>
                  </a:cubicBezTo>
                  <a:cubicBezTo>
                    <a:pt x="68" y="222"/>
                    <a:pt x="54" y="233"/>
                    <a:pt x="40" y="243"/>
                  </a:cubicBezTo>
                  <a:cubicBezTo>
                    <a:pt x="38" y="245"/>
                    <a:pt x="40" y="248"/>
                    <a:pt x="42" y="247"/>
                  </a:cubicBezTo>
                  <a:cubicBezTo>
                    <a:pt x="61" y="234"/>
                    <a:pt x="80" y="222"/>
                    <a:pt x="96" y="207"/>
                  </a:cubicBezTo>
                  <a:cubicBezTo>
                    <a:pt x="98" y="206"/>
                    <a:pt x="96" y="203"/>
                    <a:pt x="94" y="204"/>
                  </a:cubicBezTo>
                  <a:cubicBezTo>
                    <a:pt x="73" y="213"/>
                    <a:pt x="57" y="230"/>
                    <a:pt x="35" y="237"/>
                  </a:cubicBezTo>
                  <a:cubicBezTo>
                    <a:pt x="36" y="239"/>
                    <a:pt x="36" y="240"/>
                    <a:pt x="37" y="241"/>
                  </a:cubicBezTo>
                  <a:cubicBezTo>
                    <a:pt x="60" y="228"/>
                    <a:pt x="82" y="214"/>
                    <a:pt x="103" y="198"/>
                  </a:cubicBezTo>
                  <a:cubicBezTo>
                    <a:pt x="105" y="196"/>
                    <a:pt x="104" y="193"/>
                    <a:pt x="101" y="194"/>
                  </a:cubicBezTo>
                  <a:cubicBezTo>
                    <a:pt x="77" y="208"/>
                    <a:pt x="55" y="224"/>
                    <a:pt x="30" y="237"/>
                  </a:cubicBezTo>
                  <a:cubicBezTo>
                    <a:pt x="28" y="238"/>
                    <a:pt x="30" y="242"/>
                    <a:pt x="32" y="241"/>
                  </a:cubicBezTo>
                  <a:cubicBezTo>
                    <a:pt x="57" y="227"/>
                    <a:pt x="81" y="212"/>
                    <a:pt x="103" y="194"/>
                  </a:cubicBezTo>
                  <a:cubicBezTo>
                    <a:pt x="105" y="192"/>
                    <a:pt x="103" y="190"/>
                    <a:pt x="101" y="191"/>
                  </a:cubicBezTo>
                  <a:cubicBezTo>
                    <a:pt x="76" y="204"/>
                    <a:pt x="53" y="219"/>
                    <a:pt x="27" y="230"/>
                  </a:cubicBezTo>
                  <a:cubicBezTo>
                    <a:pt x="28" y="231"/>
                    <a:pt x="28" y="233"/>
                    <a:pt x="29" y="234"/>
                  </a:cubicBezTo>
                  <a:cubicBezTo>
                    <a:pt x="55" y="221"/>
                    <a:pt x="77" y="204"/>
                    <a:pt x="101" y="188"/>
                  </a:cubicBezTo>
                  <a:cubicBezTo>
                    <a:pt x="101" y="187"/>
                    <a:pt x="100" y="186"/>
                    <a:pt x="99" y="185"/>
                  </a:cubicBezTo>
                  <a:cubicBezTo>
                    <a:pt x="80" y="202"/>
                    <a:pt x="55" y="211"/>
                    <a:pt x="32" y="221"/>
                  </a:cubicBezTo>
                  <a:cubicBezTo>
                    <a:pt x="33" y="222"/>
                    <a:pt x="33" y="223"/>
                    <a:pt x="34" y="225"/>
                  </a:cubicBezTo>
                  <a:cubicBezTo>
                    <a:pt x="56" y="212"/>
                    <a:pt x="77" y="199"/>
                    <a:pt x="97" y="183"/>
                  </a:cubicBezTo>
                  <a:cubicBezTo>
                    <a:pt x="99" y="182"/>
                    <a:pt x="96" y="179"/>
                    <a:pt x="94" y="180"/>
                  </a:cubicBezTo>
                  <a:cubicBezTo>
                    <a:pt x="77" y="190"/>
                    <a:pt x="60" y="201"/>
                    <a:pt x="42" y="209"/>
                  </a:cubicBezTo>
                  <a:cubicBezTo>
                    <a:pt x="43" y="210"/>
                    <a:pt x="43" y="211"/>
                    <a:pt x="44" y="212"/>
                  </a:cubicBezTo>
                  <a:cubicBezTo>
                    <a:pt x="60" y="202"/>
                    <a:pt x="75" y="191"/>
                    <a:pt x="91" y="182"/>
                  </a:cubicBezTo>
                  <a:cubicBezTo>
                    <a:pt x="91" y="181"/>
                    <a:pt x="90" y="180"/>
                    <a:pt x="89" y="179"/>
                  </a:cubicBezTo>
                  <a:cubicBezTo>
                    <a:pt x="75" y="188"/>
                    <a:pt x="60" y="194"/>
                    <a:pt x="48" y="205"/>
                  </a:cubicBezTo>
                  <a:cubicBezTo>
                    <a:pt x="47" y="206"/>
                    <a:pt x="48" y="209"/>
                    <a:pt x="50" y="208"/>
                  </a:cubicBezTo>
                  <a:cubicBezTo>
                    <a:pt x="63" y="205"/>
                    <a:pt x="76" y="195"/>
                    <a:pt x="84" y="184"/>
                  </a:cubicBezTo>
                  <a:cubicBezTo>
                    <a:pt x="85" y="183"/>
                    <a:pt x="83" y="181"/>
                    <a:pt x="81" y="182"/>
                  </a:cubicBezTo>
                  <a:cubicBezTo>
                    <a:pt x="71" y="186"/>
                    <a:pt x="61" y="193"/>
                    <a:pt x="50" y="196"/>
                  </a:cubicBezTo>
                  <a:cubicBezTo>
                    <a:pt x="51" y="197"/>
                    <a:pt x="51" y="198"/>
                    <a:pt x="52" y="200"/>
                  </a:cubicBezTo>
                  <a:cubicBezTo>
                    <a:pt x="60" y="194"/>
                    <a:pt x="68" y="190"/>
                    <a:pt x="77" y="186"/>
                  </a:cubicBezTo>
                  <a:cubicBezTo>
                    <a:pt x="76" y="185"/>
                    <a:pt x="76" y="184"/>
                    <a:pt x="75" y="183"/>
                  </a:cubicBezTo>
                  <a:cubicBezTo>
                    <a:pt x="66" y="191"/>
                    <a:pt x="54" y="194"/>
                    <a:pt x="46" y="203"/>
                  </a:cubicBezTo>
                  <a:cubicBezTo>
                    <a:pt x="44" y="205"/>
                    <a:pt x="46" y="207"/>
                    <a:pt x="48" y="206"/>
                  </a:cubicBezTo>
                  <a:cubicBezTo>
                    <a:pt x="68" y="203"/>
                    <a:pt x="88" y="194"/>
                    <a:pt x="104" y="181"/>
                  </a:cubicBezTo>
                  <a:cubicBezTo>
                    <a:pt x="106" y="180"/>
                    <a:pt x="104" y="177"/>
                    <a:pt x="102" y="178"/>
                  </a:cubicBezTo>
                  <a:cubicBezTo>
                    <a:pt x="79" y="188"/>
                    <a:pt x="60" y="204"/>
                    <a:pt x="36" y="211"/>
                  </a:cubicBezTo>
                  <a:cubicBezTo>
                    <a:pt x="36" y="212"/>
                    <a:pt x="37" y="213"/>
                    <a:pt x="37" y="214"/>
                  </a:cubicBezTo>
                  <a:cubicBezTo>
                    <a:pt x="59" y="202"/>
                    <a:pt x="84" y="194"/>
                    <a:pt x="103" y="176"/>
                  </a:cubicBezTo>
                  <a:cubicBezTo>
                    <a:pt x="104" y="175"/>
                    <a:pt x="103" y="172"/>
                    <a:pt x="101" y="173"/>
                  </a:cubicBezTo>
                  <a:cubicBezTo>
                    <a:pt x="83" y="179"/>
                    <a:pt x="66" y="188"/>
                    <a:pt x="49" y="195"/>
                  </a:cubicBezTo>
                  <a:cubicBezTo>
                    <a:pt x="49" y="196"/>
                    <a:pt x="50" y="197"/>
                    <a:pt x="50" y="198"/>
                  </a:cubicBezTo>
                  <a:cubicBezTo>
                    <a:pt x="56" y="195"/>
                    <a:pt x="61" y="192"/>
                    <a:pt x="67" y="188"/>
                  </a:cubicBezTo>
                  <a:cubicBezTo>
                    <a:pt x="69" y="187"/>
                    <a:pt x="67" y="183"/>
                    <a:pt x="64" y="185"/>
                  </a:cubicBezTo>
                  <a:cubicBezTo>
                    <a:pt x="56" y="190"/>
                    <a:pt x="46" y="194"/>
                    <a:pt x="36" y="197"/>
                  </a:cubicBezTo>
                  <a:cubicBezTo>
                    <a:pt x="34" y="198"/>
                    <a:pt x="35" y="202"/>
                    <a:pt x="37" y="201"/>
                  </a:cubicBezTo>
                  <a:cubicBezTo>
                    <a:pt x="43" y="199"/>
                    <a:pt x="49" y="196"/>
                    <a:pt x="56" y="195"/>
                  </a:cubicBezTo>
                  <a:cubicBezTo>
                    <a:pt x="55" y="193"/>
                    <a:pt x="54" y="192"/>
                    <a:pt x="54" y="191"/>
                  </a:cubicBezTo>
                  <a:cubicBezTo>
                    <a:pt x="49" y="195"/>
                    <a:pt x="44" y="198"/>
                    <a:pt x="39" y="199"/>
                  </a:cubicBezTo>
                  <a:cubicBezTo>
                    <a:pt x="39" y="200"/>
                    <a:pt x="39" y="202"/>
                    <a:pt x="40" y="203"/>
                  </a:cubicBezTo>
                  <a:cubicBezTo>
                    <a:pt x="45" y="201"/>
                    <a:pt x="50" y="199"/>
                    <a:pt x="55" y="198"/>
                  </a:cubicBezTo>
                  <a:cubicBezTo>
                    <a:pt x="54" y="197"/>
                    <a:pt x="53" y="196"/>
                    <a:pt x="53" y="194"/>
                  </a:cubicBezTo>
                  <a:cubicBezTo>
                    <a:pt x="46" y="199"/>
                    <a:pt x="39" y="202"/>
                    <a:pt x="32" y="207"/>
                  </a:cubicBezTo>
                  <a:cubicBezTo>
                    <a:pt x="31" y="208"/>
                    <a:pt x="31" y="211"/>
                    <a:pt x="33" y="211"/>
                  </a:cubicBezTo>
                  <a:cubicBezTo>
                    <a:pt x="39" y="210"/>
                    <a:pt x="44" y="208"/>
                    <a:pt x="50" y="206"/>
                  </a:cubicBezTo>
                  <a:cubicBezTo>
                    <a:pt x="49" y="205"/>
                    <a:pt x="49" y="204"/>
                    <a:pt x="48" y="203"/>
                  </a:cubicBezTo>
                  <a:cubicBezTo>
                    <a:pt x="42" y="208"/>
                    <a:pt x="35" y="210"/>
                    <a:pt x="29" y="213"/>
                  </a:cubicBezTo>
                  <a:cubicBezTo>
                    <a:pt x="29" y="215"/>
                    <a:pt x="30" y="216"/>
                    <a:pt x="31" y="217"/>
                  </a:cubicBezTo>
                  <a:cubicBezTo>
                    <a:pt x="39" y="213"/>
                    <a:pt x="46" y="208"/>
                    <a:pt x="55" y="205"/>
                  </a:cubicBezTo>
                  <a:cubicBezTo>
                    <a:pt x="54" y="204"/>
                    <a:pt x="54" y="203"/>
                    <a:pt x="53" y="202"/>
                  </a:cubicBezTo>
                  <a:cubicBezTo>
                    <a:pt x="44" y="208"/>
                    <a:pt x="33" y="211"/>
                    <a:pt x="25" y="219"/>
                  </a:cubicBezTo>
                  <a:cubicBezTo>
                    <a:pt x="24" y="221"/>
                    <a:pt x="25" y="223"/>
                    <a:pt x="27" y="223"/>
                  </a:cubicBezTo>
                  <a:cubicBezTo>
                    <a:pt x="34" y="222"/>
                    <a:pt x="40" y="219"/>
                    <a:pt x="46" y="218"/>
                  </a:cubicBezTo>
                  <a:cubicBezTo>
                    <a:pt x="46" y="216"/>
                    <a:pt x="45" y="215"/>
                    <a:pt x="45" y="214"/>
                  </a:cubicBezTo>
                  <a:cubicBezTo>
                    <a:pt x="36" y="219"/>
                    <a:pt x="28" y="224"/>
                    <a:pt x="21" y="230"/>
                  </a:cubicBezTo>
                  <a:cubicBezTo>
                    <a:pt x="19" y="232"/>
                    <a:pt x="21" y="235"/>
                    <a:pt x="23" y="234"/>
                  </a:cubicBezTo>
                  <a:cubicBezTo>
                    <a:pt x="32" y="230"/>
                    <a:pt x="41" y="223"/>
                    <a:pt x="51" y="220"/>
                  </a:cubicBezTo>
                  <a:cubicBezTo>
                    <a:pt x="51" y="218"/>
                    <a:pt x="50" y="217"/>
                    <a:pt x="50" y="216"/>
                  </a:cubicBezTo>
                  <a:cubicBezTo>
                    <a:pt x="40" y="222"/>
                    <a:pt x="29" y="227"/>
                    <a:pt x="20" y="233"/>
                  </a:cubicBezTo>
                  <a:cubicBezTo>
                    <a:pt x="18" y="234"/>
                    <a:pt x="19" y="237"/>
                    <a:pt x="21" y="237"/>
                  </a:cubicBezTo>
                  <a:cubicBezTo>
                    <a:pt x="31" y="235"/>
                    <a:pt x="39" y="230"/>
                    <a:pt x="48" y="227"/>
                  </a:cubicBezTo>
                  <a:cubicBezTo>
                    <a:pt x="48" y="226"/>
                    <a:pt x="47" y="225"/>
                    <a:pt x="46" y="224"/>
                  </a:cubicBezTo>
                  <a:cubicBezTo>
                    <a:pt x="37" y="231"/>
                    <a:pt x="25" y="234"/>
                    <a:pt x="14" y="240"/>
                  </a:cubicBezTo>
                  <a:cubicBezTo>
                    <a:pt x="12" y="241"/>
                    <a:pt x="14" y="244"/>
                    <a:pt x="16" y="244"/>
                  </a:cubicBezTo>
                  <a:cubicBezTo>
                    <a:pt x="23" y="243"/>
                    <a:pt x="29" y="240"/>
                    <a:pt x="36" y="239"/>
                  </a:cubicBezTo>
                  <a:cubicBezTo>
                    <a:pt x="36" y="238"/>
                    <a:pt x="36" y="237"/>
                    <a:pt x="35" y="236"/>
                  </a:cubicBezTo>
                  <a:cubicBezTo>
                    <a:pt x="28" y="239"/>
                    <a:pt x="20" y="242"/>
                    <a:pt x="14" y="246"/>
                  </a:cubicBezTo>
                  <a:cubicBezTo>
                    <a:pt x="12" y="247"/>
                    <a:pt x="13" y="250"/>
                    <a:pt x="15" y="250"/>
                  </a:cubicBezTo>
                  <a:cubicBezTo>
                    <a:pt x="23" y="249"/>
                    <a:pt x="30" y="245"/>
                    <a:pt x="37" y="244"/>
                  </a:cubicBezTo>
                  <a:cubicBezTo>
                    <a:pt x="37" y="242"/>
                    <a:pt x="37" y="241"/>
                    <a:pt x="36" y="240"/>
                  </a:cubicBezTo>
                  <a:cubicBezTo>
                    <a:pt x="28" y="243"/>
                    <a:pt x="20" y="246"/>
                    <a:pt x="13" y="250"/>
                  </a:cubicBezTo>
                  <a:cubicBezTo>
                    <a:pt x="11" y="251"/>
                    <a:pt x="13" y="254"/>
                    <a:pt x="15" y="254"/>
                  </a:cubicBezTo>
                  <a:cubicBezTo>
                    <a:pt x="25" y="252"/>
                    <a:pt x="34" y="249"/>
                    <a:pt x="44" y="246"/>
                  </a:cubicBezTo>
                  <a:cubicBezTo>
                    <a:pt x="43" y="245"/>
                    <a:pt x="43" y="243"/>
                    <a:pt x="42" y="242"/>
                  </a:cubicBezTo>
                  <a:cubicBezTo>
                    <a:pt x="33" y="249"/>
                    <a:pt x="24" y="255"/>
                    <a:pt x="13" y="259"/>
                  </a:cubicBezTo>
                  <a:cubicBezTo>
                    <a:pt x="13" y="260"/>
                    <a:pt x="14" y="261"/>
                    <a:pt x="14" y="263"/>
                  </a:cubicBezTo>
                  <a:cubicBezTo>
                    <a:pt x="26" y="258"/>
                    <a:pt x="36" y="251"/>
                    <a:pt x="48" y="248"/>
                  </a:cubicBezTo>
                  <a:cubicBezTo>
                    <a:pt x="48" y="247"/>
                    <a:pt x="47" y="246"/>
                    <a:pt x="47" y="245"/>
                  </a:cubicBezTo>
                  <a:cubicBezTo>
                    <a:pt x="36" y="251"/>
                    <a:pt x="25" y="255"/>
                    <a:pt x="13" y="259"/>
                  </a:cubicBezTo>
                  <a:cubicBezTo>
                    <a:pt x="11" y="260"/>
                    <a:pt x="12" y="263"/>
                    <a:pt x="14" y="263"/>
                  </a:cubicBezTo>
                  <a:cubicBezTo>
                    <a:pt x="22" y="261"/>
                    <a:pt x="29" y="259"/>
                    <a:pt x="37" y="256"/>
                  </a:cubicBezTo>
                  <a:cubicBezTo>
                    <a:pt x="36" y="255"/>
                    <a:pt x="36" y="253"/>
                    <a:pt x="35" y="252"/>
                  </a:cubicBezTo>
                  <a:cubicBezTo>
                    <a:pt x="26" y="259"/>
                    <a:pt x="16" y="263"/>
                    <a:pt x="7" y="269"/>
                  </a:cubicBezTo>
                  <a:cubicBezTo>
                    <a:pt x="5" y="270"/>
                    <a:pt x="6" y="273"/>
                    <a:pt x="8" y="273"/>
                  </a:cubicBezTo>
                  <a:cubicBezTo>
                    <a:pt x="16" y="272"/>
                    <a:pt x="22" y="269"/>
                    <a:pt x="27" y="262"/>
                  </a:cubicBezTo>
                  <a:cubicBezTo>
                    <a:pt x="28" y="261"/>
                    <a:pt x="26" y="259"/>
                    <a:pt x="24" y="260"/>
                  </a:cubicBezTo>
                  <a:cubicBezTo>
                    <a:pt x="19" y="262"/>
                    <a:pt x="14" y="264"/>
                    <a:pt x="9" y="265"/>
                  </a:cubicBezTo>
                  <a:cubicBezTo>
                    <a:pt x="9" y="266"/>
                    <a:pt x="9" y="268"/>
                    <a:pt x="10" y="269"/>
                  </a:cubicBezTo>
                  <a:cubicBezTo>
                    <a:pt x="25" y="263"/>
                    <a:pt x="39" y="256"/>
                    <a:pt x="55" y="251"/>
                  </a:cubicBezTo>
                  <a:cubicBezTo>
                    <a:pt x="55" y="250"/>
                    <a:pt x="54" y="249"/>
                    <a:pt x="54" y="248"/>
                  </a:cubicBezTo>
                  <a:cubicBezTo>
                    <a:pt x="43" y="254"/>
                    <a:pt x="30" y="258"/>
                    <a:pt x="21" y="268"/>
                  </a:cubicBezTo>
                  <a:cubicBezTo>
                    <a:pt x="20" y="269"/>
                    <a:pt x="21" y="271"/>
                    <a:pt x="23" y="271"/>
                  </a:cubicBezTo>
                  <a:cubicBezTo>
                    <a:pt x="43" y="266"/>
                    <a:pt x="60" y="256"/>
                    <a:pt x="78" y="248"/>
                  </a:cubicBezTo>
                  <a:cubicBezTo>
                    <a:pt x="77" y="247"/>
                    <a:pt x="77" y="245"/>
                    <a:pt x="76" y="244"/>
                  </a:cubicBezTo>
                  <a:cubicBezTo>
                    <a:pt x="64" y="252"/>
                    <a:pt x="50" y="261"/>
                    <a:pt x="35" y="258"/>
                  </a:cubicBezTo>
                  <a:cubicBezTo>
                    <a:pt x="35" y="260"/>
                    <a:pt x="35" y="261"/>
                    <a:pt x="35" y="262"/>
                  </a:cubicBezTo>
                  <a:cubicBezTo>
                    <a:pt x="65" y="256"/>
                    <a:pt x="94" y="246"/>
                    <a:pt x="119" y="227"/>
                  </a:cubicBezTo>
                  <a:cubicBezTo>
                    <a:pt x="121" y="226"/>
                    <a:pt x="119" y="223"/>
                    <a:pt x="117" y="223"/>
                  </a:cubicBezTo>
                  <a:cubicBezTo>
                    <a:pt x="93" y="227"/>
                    <a:pt x="73" y="245"/>
                    <a:pt x="49" y="248"/>
                  </a:cubicBezTo>
                  <a:cubicBezTo>
                    <a:pt x="49" y="250"/>
                    <a:pt x="49" y="251"/>
                    <a:pt x="50" y="252"/>
                  </a:cubicBezTo>
                  <a:cubicBezTo>
                    <a:pt x="74" y="244"/>
                    <a:pt x="97" y="231"/>
                    <a:pt x="122" y="225"/>
                  </a:cubicBezTo>
                  <a:cubicBezTo>
                    <a:pt x="122" y="223"/>
                    <a:pt x="121" y="222"/>
                    <a:pt x="121" y="221"/>
                  </a:cubicBezTo>
                  <a:cubicBezTo>
                    <a:pt x="95" y="239"/>
                    <a:pt x="66" y="246"/>
                    <a:pt x="36" y="248"/>
                  </a:cubicBezTo>
                  <a:cubicBezTo>
                    <a:pt x="36" y="249"/>
                    <a:pt x="36" y="250"/>
                    <a:pt x="37" y="252"/>
                  </a:cubicBezTo>
                  <a:cubicBezTo>
                    <a:pt x="56" y="247"/>
                    <a:pt x="75" y="240"/>
                    <a:pt x="94" y="233"/>
                  </a:cubicBezTo>
                  <a:cubicBezTo>
                    <a:pt x="107" y="228"/>
                    <a:pt x="121" y="225"/>
                    <a:pt x="132" y="215"/>
                  </a:cubicBezTo>
                  <a:cubicBezTo>
                    <a:pt x="133" y="214"/>
                    <a:pt x="131" y="211"/>
                    <a:pt x="130" y="212"/>
                  </a:cubicBezTo>
                  <a:cubicBezTo>
                    <a:pt x="104" y="220"/>
                    <a:pt x="80" y="238"/>
                    <a:pt x="53" y="239"/>
                  </a:cubicBezTo>
                  <a:cubicBezTo>
                    <a:pt x="53" y="240"/>
                    <a:pt x="53" y="241"/>
                    <a:pt x="54" y="243"/>
                  </a:cubicBezTo>
                  <a:cubicBezTo>
                    <a:pt x="81" y="222"/>
                    <a:pt x="117" y="221"/>
                    <a:pt x="144" y="201"/>
                  </a:cubicBezTo>
                  <a:cubicBezTo>
                    <a:pt x="145" y="200"/>
                    <a:pt x="144" y="196"/>
                    <a:pt x="142" y="197"/>
                  </a:cubicBezTo>
                  <a:cubicBezTo>
                    <a:pt x="115" y="207"/>
                    <a:pt x="89" y="234"/>
                    <a:pt x="58" y="231"/>
                  </a:cubicBezTo>
                  <a:cubicBezTo>
                    <a:pt x="59" y="232"/>
                    <a:pt x="59" y="233"/>
                    <a:pt x="60" y="234"/>
                  </a:cubicBezTo>
                  <a:cubicBezTo>
                    <a:pt x="74" y="223"/>
                    <a:pt x="92" y="220"/>
                    <a:pt x="109" y="215"/>
                  </a:cubicBezTo>
                  <a:cubicBezTo>
                    <a:pt x="126" y="210"/>
                    <a:pt x="143" y="202"/>
                    <a:pt x="159" y="194"/>
                  </a:cubicBezTo>
                  <a:cubicBezTo>
                    <a:pt x="158" y="193"/>
                    <a:pt x="158" y="191"/>
                    <a:pt x="157" y="190"/>
                  </a:cubicBezTo>
                  <a:cubicBezTo>
                    <a:pt x="138" y="200"/>
                    <a:pt x="119" y="211"/>
                    <a:pt x="98" y="212"/>
                  </a:cubicBezTo>
                  <a:cubicBezTo>
                    <a:pt x="98" y="213"/>
                    <a:pt x="98" y="215"/>
                    <a:pt x="98" y="216"/>
                  </a:cubicBezTo>
                  <a:cubicBezTo>
                    <a:pt x="116" y="214"/>
                    <a:pt x="135" y="211"/>
                    <a:pt x="153" y="206"/>
                  </a:cubicBezTo>
                  <a:cubicBezTo>
                    <a:pt x="153" y="204"/>
                    <a:pt x="152" y="203"/>
                    <a:pt x="152" y="202"/>
                  </a:cubicBezTo>
                  <a:cubicBezTo>
                    <a:pt x="136" y="208"/>
                    <a:pt x="121" y="215"/>
                    <a:pt x="104" y="216"/>
                  </a:cubicBezTo>
                  <a:cubicBezTo>
                    <a:pt x="104" y="218"/>
                    <a:pt x="105" y="219"/>
                    <a:pt x="105" y="220"/>
                  </a:cubicBezTo>
                  <a:cubicBezTo>
                    <a:pt x="121" y="217"/>
                    <a:pt x="137" y="215"/>
                    <a:pt x="151" y="208"/>
                  </a:cubicBezTo>
                  <a:cubicBezTo>
                    <a:pt x="151" y="207"/>
                    <a:pt x="150" y="206"/>
                    <a:pt x="149" y="205"/>
                  </a:cubicBezTo>
                  <a:cubicBezTo>
                    <a:pt x="135" y="218"/>
                    <a:pt x="117" y="223"/>
                    <a:pt x="99" y="228"/>
                  </a:cubicBezTo>
                  <a:cubicBezTo>
                    <a:pt x="97" y="228"/>
                    <a:pt x="97" y="232"/>
                    <a:pt x="99" y="232"/>
                  </a:cubicBezTo>
                  <a:cubicBezTo>
                    <a:pt x="116" y="230"/>
                    <a:pt x="132" y="226"/>
                    <a:pt x="147" y="220"/>
                  </a:cubicBezTo>
                  <a:cubicBezTo>
                    <a:pt x="150" y="219"/>
                    <a:pt x="149" y="215"/>
                    <a:pt x="146" y="216"/>
                  </a:cubicBezTo>
                  <a:cubicBezTo>
                    <a:pt x="131" y="221"/>
                    <a:pt x="117" y="227"/>
                    <a:pt x="101" y="231"/>
                  </a:cubicBezTo>
                  <a:cubicBezTo>
                    <a:pt x="99" y="232"/>
                    <a:pt x="100" y="235"/>
                    <a:pt x="102" y="235"/>
                  </a:cubicBezTo>
                  <a:cubicBezTo>
                    <a:pt x="117" y="235"/>
                    <a:pt x="131" y="228"/>
                    <a:pt x="145" y="224"/>
                  </a:cubicBezTo>
                  <a:cubicBezTo>
                    <a:pt x="145" y="222"/>
                    <a:pt x="144" y="221"/>
                    <a:pt x="143" y="220"/>
                  </a:cubicBezTo>
                  <a:cubicBezTo>
                    <a:pt x="130" y="231"/>
                    <a:pt x="111" y="230"/>
                    <a:pt x="99" y="243"/>
                  </a:cubicBezTo>
                  <a:cubicBezTo>
                    <a:pt x="98" y="244"/>
                    <a:pt x="99" y="246"/>
                    <a:pt x="101" y="246"/>
                  </a:cubicBezTo>
                  <a:cubicBezTo>
                    <a:pt x="115" y="246"/>
                    <a:pt x="129" y="242"/>
                    <a:pt x="143" y="240"/>
                  </a:cubicBezTo>
                  <a:cubicBezTo>
                    <a:pt x="143" y="238"/>
                    <a:pt x="143" y="237"/>
                    <a:pt x="142" y="236"/>
                  </a:cubicBezTo>
                  <a:cubicBezTo>
                    <a:pt x="122" y="242"/>
                    <a:pt x="103" y="256"/>
                    <a:pt x="81" y="253"/>
                  </a:cubicBezTo>
                  <a:cubicBezTo>
                    <a:pt x="81" y="255"/>
                    <a:pt x="81" y="256"/>
                    <a:pt x="81" y="257"/>
                  </a:cubicBezTo>
                  <a:cubicBezTo>
                    <a:pt x="102" y="255"/>
                    <a:pt x="125" y="250"/>
                    <a:pt x="141" y="235"/>
                  </a:cubicBezTo>
                  <a:cubicBezTo>
                    <a:pt x="143" y="234"/>
                    <a:pt x="141" y="232"/>
                    <a:pt x="139" y="232"/>
                  </a:cubicBezTo>
                  <a:cubicBezTo>
                    <a:pt x="120" y="236"/>
                    <a:pt x="97" y="259"/>
                    <a:pt x="77" y="250"/>
                  </a:cubicBezTo>
                  <a:cubicBezTo>
                    <a:pt x="77" y="251"/>
                    <a:pt x="77" y="252"/>
                    <a:pt x="77" y="253"/>
                  </a:cubicBezTo>
                  <a:cubicBezTo>
                    <a:pt x="99" y="243"/>
                    <a:pt x="124" y="240"/>
                    <a:pt x="145" y="229"/>
                  </a:cubicBezTo>
                  <a:cubicBezTo>
                    <a:pt x="147" y="228"/>
                    <a:pt x="146" y="225"/>
                    <a:pt x="144" y="225"/>
                  </a:cubicBezTo>
                  <a:cubicBezTo>
                    <a:pt x="123" y="229"/>
                    <a:pt x="104" y="243"/>
                    <a:pt x="83" y="245"/>
                  </a:cubicBezTo>
                  <a:cubicBezTo>
                    <a:pt x="83" y="246"/>
                    <a:pt x="83" y="247"/>
                    <a:pt x="83" y="249"/>
                  </a:cubicBezTo>
                  <a:cubicBezTo>
                    <a:pt x="106" y="242"/>
                    <a:pt x="130" y="240"/>
                    <a:pt x="152" y="231"/>
                  </a:cubicBezTo>
                  <a:cubicBezTo>
                    <a:pt x="155" y="230"/>
                    <a:pt x="154" y="226"/>
                    <a:pt x="151" y="227"/>
                  </a:cubicBezTo>
                  <a:cubicBezTo>
                    <a:pt x="130" y="235"/>
                    <a:pt x="110" y="253"/>
                    <a:pt x="85" y="252"/>
                  </a:cubicBezTo>
                  <a:cubicBezTo>
                    <a:pt x="85" y="253"/>
                    <a:pt x="86" y="254"/>
                    <a:pt x="86" y="256"/>
                  </a:cubicBezTo>
                  <a:cubicBezTo>
                    <a:pt x="108" y="251"/>
                    <a:pt x="133" y="252"/>
                    <a:pt x="153" y="239"/>
                  </a:cubicBezTo>
                  <a:cubicBezTo>
                    <a:pt x="155" y="238"/>
                    <a:pt x="153" y="235"/>
                    <a:pt x="151" y="236"/>
                  </a:cubicBezTo>
                  <a:cubicBezTo>
                    <a:pt x="137" y="243"/>
                    <a:pt x="124" y="251"/>
                    <a:pt x="109" y="254"/>
                  </a:cubicBezTo>
                  <a:cubicBezTo>
                    <a:pt x="110" y="256"/>
                    <a:pt x="110" y="257"/>
                    <a:pt x="111" y="258"/>
                  </a:cubicBezTo>
                  <a:cubicBezTo>
                    <a:pt x="126" y="254"/>
                    <a:pt x="141" y="250"/>
                    <a:pt x="155" y="243"/>
                  </a:cubicBezTo>
                  <a:cubicBezTo>
                    <a:pt x="155" y="242"/>
                    <a:pt x="154" y="241"/>
                    <a:pt x="153" y="239"/>
                  </a:cubicBezTo>
                  <a:cubicBezTo>
                    <a:pt x="143" y="245"/>
                    <a:pt x="132" y="248"/>
                    <a:pt x="122" y="255"/>
                  </a:cubicBezTo>
                  <a:cubicBezTo>
                    <a:pt x="120" y="256"/>
                    <a:pt x="121" y="259"/>
                    <a:pt x="123" y="259"/>
                  </a:cubicBezTo>
                  <a:cubicBezTo>
                    <a:pt x="130" y="257"/>
                    <a:pt x="137" y="255"/>
                    <a:pt x="144" y="253"/>
                  </a:cubicBezTo>
                  <a:cubicBezTo>
                    <a:pt x="146" y="252"/>
                    <a:pt x="145" y="248"/>
                    <a:pt x="142" y="249"/>
                  </a:cubicBezTo>
                  <a:cubicBezTo>
                    <a:pt x="129" y="252"/>
                    <a:pt x="117" y="258"/>
                    <a:pt x="103" y="260"/>
                  </a:cubicBezTo>
                  <a:cubicBezTo>
                    <a:pt x="101" y="261"/>
                    <a:pt x="101" y="264"/>
                    <a:pt x="104" y="264"/>
                  </a:cubicBezTo>
                  <a:cubicBezTo>
                    <a:pt x="115" y="263"/>
                    <a:pt x="126" y="260"/>
                    <a:pt x="136" y="255"/>
                  </a:cubicBezTo>
                  <a:cubicBezTo>
                    <a:pt x="138" y="254"/>
                    <a:pt x="137" y="251"/>
                    <a:pt x="135" y="252"/>
                  </a:cubicBezTo>
                  <a:cubicBezTo>
                    <a:pt x="110" y="259"/>
                    <a:pt x="88" y="274"/>
                    <a:pt x="62" y="275"/>
                  </a:cubicBezTo>
                  <a:cubicBezTo>
                    <a:pt x="62" y="277"/>
                    <a:pt x="63" y="278"/>
                    <a:pt x="63" y="279"/>
                  </a:cubicBezTo>
                  <a:cubicBezTo>
                    <a:pt x="80" y="275"/>
                    <a:pt x="97" y="271"/>
                    <a:pt x="114" y="265"/>
                  </a:cubicBezTo>
                  <a:cubicBezTo>
                    <a:pt x="116" y="264"/>
                    <a:pt x="116" y="260"/>
                    <a:pt x="113" y="261"/>
                  </a:cubicBezTo>
                  <a:cubicBezTo>
                    <a:pt x="89" y="262"/>
                    <a:pt x="65" y="285"/>
                    <a:pt x="40" y="277"/>
                  </a:cubicBezTo>
                  <a:cubicBezTo>
                    <a:pt x="40" y="278"/>
                    <a:pt x="40" y="279"/>
                    <a:pt x="40" y="281"/>
                  </a:cubicBezTo>
                  <a:cubicBezTo>
                    <a:pt x="67" y="274"/>
                    <a:pt x="93" y="269"/>
                    <a:pt x="118" y="257"/>
                  </a:cubicBezTo>
                  <a:cubicBezTo>
                    <a:pt x="119" y="256"/>
                    <a:pt x="118" y="253"/>
                    <a:pt x="116" y="253"/>
                  </a:cubicBezTo>
                  <a:cubicBezTo>
                    <a:pt x="104" y="254"/>
                    <a:pt x="92" y="258"/>
                    <a:pt x="80" y="263"/>
                  </a:cubicBezTo>
                  <a:cubicBezTo>
                    <a:pt x="68" y="267"/>
                    <a:pt x="56" y="275"/>
                    <a:pt x="43" y="273"/>
                  </a:cubicBezTo>
                  <a:cubicBezTo>
                    <a:pt x="43" y="275"/>
                    <a:pt x="44" y="276"/>
                    <a:pt x="44" y="277"/>
                  </a:cubicBezTo>
                  <a:cubicBezTo>
                    <a:pt x="64" y="269"/>
                    <a:pt x="91" y="270"/>
                    <a:pt x="108" y="254"/>
                  </a:cubicBezTo>
                  <a:cubicBezTo>
                    <a:pt x="109" y="253"/>
                    <a:pt x="108" y="250"/>
                    <a:pt x="106" y="251"/>
                  </a:cubicBezTo>
                  <a:cubicBezTo>
                    <a:pt x="78" y="253"/>
                    <a:pt x="54" y="269"/>
                    <a:pt x="27" y="275"/>
                  </a:cubicBezTo>
                  <a:cubicBezTo>
                    <a:pt x="27" y="276"/>
                    <a:pt x="28" y="278"/>
                    <a:pt x="28" y="279"/>
                  </a:cubicBezTo>
                  <a:cubicBezTo>
                    <a:pt x="50" y="266"/>
                    <a:pt x="77" y="269"/>
                    <a:pt x="97" y="251"/>
                  </a:cubicBezTo>
                  <a:cubicBezTo>
                    <a:pt x="98" y="250"/>
                    <a:pt x="97" y="248"/>
                    <a:pt x="96" y="248"/>
                  </a:cubicBezTo>
                  <a:cubicBezTo>
                    <a:pt x="68" y="242"/>
                    <a:pt x="50" y="276"/>
                    <a:pt x="23" y="271"/>
                  </a:cubicBezTo>
                  <a:cubicBezTo>
                    <a:pt x="23" y="273"/>
                    <a:pt x="23" y="274"/>
                    <a:pt x="23" y="275"/>
                  </a:cubicBezTo>
                  <a:cubicBezTo>
                    <a:pt x="47" y="269"/>
                    <a:pt x="75" y="263"/>
                    <a:pt x="93" y="245"/>
                  </a:cubicBezTo>
                  <a:cubicBezTo>
                    <a:pt x="94" y="243"/>
                    <a:pt x="93" y="241"/>
                    <a:pt x="91" y="241"/>
                  </a:cubicBezTo>
                  <a:cubicBezTo>
                    <a:pt x="63" y="250"/>
                    <a:pt x="39" y="270"/>
                    <a:pt x="9" y="271"/>
                  </a:cubicBezTo>
                  <a:cubicBezTo>
                    <a:pt x="9" y="273"/>
                    <a:pt x="10" y="274"/>
                    <a:pt x="10" y="275"/>
                  </a:cubicBezTo>
                  <a:cubicBezTo>
                    <a:pt x="22" y="268"/>
                    <a:pt x="35" y="264"/>
                    <a:pt x="48" y="259"/>
                  </a:cubicBezTo>
                  <a:cubicBezTo>
                    <a:pt x="48" y="258"/>
                    <a:pt x="48" y="257"/>
                    <a:pt x="47" y="256"/>
                  </a:cubicBezTo>
                  <a:cubicBezTo>
                    <a:pt x="34" y="261"/>
                    <a:pt x="20" y="265"/>
                    <a:pt x="7" y="272"/>
                  </a:cubicBezTo>
                  <a:cubicBezTo>
                    <a:pt x="4" y="273"/>
                    <a:pt x="6" y="276"/>
                    <a:pt x="8" y="276"/>
                  </a:cubicBezTo>
                  <a:cubicBezTo>
                    <a:pt x="18" y="273"/>
                    <a:pt x="27" y="270"/>
                    <a:pt x="37" y="268"/>
                  </a:cubicBezTo>
                  <a:cubicBezTo>
                    <a:pt x="37" y="267"/>
                    <a:pt x="37" y="266"/>
                    <a:pt x="36" y="264"/>
                  </a:cubicBezTo>
                  <a:cubicBezTo>
                    <a:pt x="26" y="268"/>
                    <a:pt x="15" y="272"/>
                    <a:pt x="5" y="276"/>
                  </a:cubicBezTo>
                  <a:cubicBezTo>
                    <a:pt x="3" y="277"/>
                    <a:pt x="4" y="280"/>
                    <a:pt x="6" y="280"/>
                  </a:cubicBezTo>
                  <a:cubicBezTo>
                    <a:pt x="23" y="276"/>
                    <a:pt x="40" y="272"/>
                    <a:pt x="56" y="264"/>
                  </a:cubicBezTo>
                  <a:cubicBezTo>
                    <a:pt x="58" y="263"/>
                    <a:pt x="56" y="260"/>
                    <a:pt x="54" y="261"/>
                  </a:cubicBezTo>
                  <a:cubicBezTo>
                    <a:pt x="37" y="268"/>
                    <a:pt x="20" y="277"/>
                    <a:pt x="2" y="283"/>
                  </a:cubicBezTo>
                  <a:cubicBezTo>
                    <a:pt x="0" y="284"/>
                    <a:pt x="1" y="287"/>
                    <a:pt x="3" y="287"/>
                  </a:cubicBezTo>
                  <a:cubicBezTo>
                    <a:pt x="10" y="285"/>
                    <a:pt x="17" y="284"/>
                    <a:pt x="23" y="281"/>
                  </a:cubicBezTo>
                  <a:cubicBezTo>
                    <a:pt x="25" y="280"/>
                    <a:pt x="24" y="277"/>
                    <a:pt x="21" y="277"/>
                  </a:cubicBezTo>
                  <a:cubicBezTo>
                    <a:pt x="16" y="278"/>
                    <a:pt x="12" y="280"/>
                    <a:pt x="7" y="282"/>
                  </a:cubicBezTo>
                  <a:cubicBezTo>
                    <a:pt x="7" y="283"/>
                    <a:pt x="7" y="284"/>
                    <a:pt x="8" y="286"/>
                  </a:cubicBezTo>
                  <a:cubicBezTo>
                    <a:pt x="16" y="283"/>
                    <a:pt x="24" y="281"/>
                    <a:pt x="33" y="280"/>
                  </a:cubicBezTo>
                  <a:cubicBezTo>
                    <a:pt x="32" y="278"/>
                    <a:pt x="32" y="277"/>
                    <a:pt x="32" y="276"/>
                  </a:cubicBezTo>
                  <a:cubicBezTo>
                    <a:pt x="26" y="277"/>
                    <a:pt x="21" y="279"/>
                    <a:pt x="15" y="281"/>
                  </a:cubicBezTo>
                  <a:cubicBezTo>
                    <a:pt x="13" y="281"/>
                    <a:pt x="13" y="285"/>
                    <a:pt x="16" y="284"/>
                  </a:cubicBezTo>
                  <a:cubicBezTo>
                    <a:pt x="27" y="284"/>
                    <a:pt x="38" y="281"/>
                    <a:pt x="50" y="280"/>
                  </a:cubicBezTo>
                  <a:cubicBezTo>
                    <a:pt x="49" y="279"/>
                    <a:pt x="49" y="278"/>
                    <a:pt x="49" y="277"/>
                  </a:cubicBezTo>
                  <a:cubicBezTo>
                    <a:pt x="42" y="280"/>
                    <a:pt x="35" y="282"/>
                    <a:pt x="27" y="282"/>
                  </a:cubicBezTo>
                  <a:cubicBezTo>
                    <a:pt x="27" y="283"/>
                    <a:pt x="27" y="284"/>
                    <a:pt x="28" y="286"/>
                  </a:cubicBezTo>
                  <a:cubicBezTo>
                    <a:pt x="41" y="283"/>
                    <a:pt x="54" y="281"/>
                    <a:pt x="67" y="278"/>
                  </a:cubicBezTo>
                  <a:cubicBezTo>
                    <a:pt x="67" y="277"/>
                    <a:pt x="66" y="275"/>
                    <a:pt x="66" y="274"/>
                  </a:cubicBezTo>
                  <a:cubicBezTo>
                    <a:pt x="59" y="278"/>
                    <a:pt x="52" y="281"/>
                    <a:pt x="44" y="281"/>
                  </a:cubicBezTo>
                  <a:cubicBezTo>
                    <a:pt x="44" y="283"/>
                    <a:pt x="44" y="284"/>
                    <a:pt x="44" y="285"/>
                  </a:cubicBezTo>
                  <a:cubicBezTo>
                    <a:pt x="58" y="283"/>
                    <a:pt x="72" y="279"/>
                    <a:pt x="86" y="272"/>
                  </a:cubicBezTo>
                  <a:cubicBezTo>
                    <a:pt x="85" y="271"/>
                    <a:pt x="84" y="270"/>
                    <a:pt x="84" y="269"/>
                  </a:cubicBezTo>
                  <a:cubicBezTo>
                    <a:pt x="75" y="273"/>
                    <a:pt x="67" y="277"/>
                    <a:pt x="58" y="278"/>
                  </a:cubicBezTo>
                  <a:cubicBezTo>
                    <a:pt x="59" y="279"/>
                    <a:pt x="59" y="281"/>
                    <a:pt x="59" y="282"/>
                  </a:cubicBezTo>
                  <a:cubicBezTo>
                    <a:pt x="70" y="280"/>
                    <a:pt x="81" y="277"/>
                    <a:pt x="92" y="274"/>
                  </a:cubicBezTo>
                  <a:cubicBezTo>
                    <a:pt x="92" y="273"/>
                    <a:pt x="91" y="272"/>
                    <a:pt x="91" y="270"/>
                  </a:cubicBezTo>
                  <a:cubicBezTo>
                    <a:pt x="81" y="273"/>
                    <a:pt x="72" y="276"/>
                    <a:pt x="63" y="280"/>
                  </a:cubicBezTo>
                  <a:cubicBezTo>
                    <a:pt x="61" y="281"/>
                    <a:pt x="63" y="285"/>
                    <a:pt x="65" y="284"/>
                  </a:cubicBezTo>
                  <a:cubicBezTo>
                    <a:pt x="83" y="276"/>
                    <a:pt x="102" y="271"/>
                    <a:pt x="122" y="267"/>
                  </a:cubicBezTo>
                  <a:cubicBezTo>
                    <a:pt x="133" y="266"/>
                    <a:pt x="149" y="264"/>
                    <a:pt x="156" y="252"/>
                  </a:cubicBezTo>
                  <a:cubicBezTo>
                    <a:pt x="156" y="251"/>
                    <a:pt x="155" y="249"/>
                    <a:pt x="153" y="249"/>
                  </a:cubicBezTo>
                  <a:cubicBezTo>
                    <a:pt x="141" y="252"/>
                    <a:pt x="128" y="254"/>
                    <a:pt x="116" y="259"/>
                  </a:cubicBezTo>
                  <a:cubicBezTo>
                    <a:pt x="102" y="266"/>
                    <a:pt x="88" y="274"/>
                    <a:pt x="73" y="277"/>
                  </a:cubicBezTo>
                  <a:cubicBezTo>
                    <a:pt x="74" y="278"/>
                    <a:pt x="74" y="279"/>
                    <a:pt x="75" y="281"/>
                  </a:cubicBezTo>
                  <a:cubicBezTo>
                    <a:pt x="99" y="270"/>
                    <a:pt x="124" y="260"/>
                    <a:pt x="150" y="251"/>
                  </a:cubicBezTo>
                  <a:cubicBezTo>
                    <a:pt x="150" y="250"/>
                    <a:pt x="149" y="248"/>
                    <a:pt x="149" y="247"/>
                  </a:cubicBezTo>
                  <a:cubicBezTo>
                    <a:pt x="125" y="259"/>
                    <a:pt x="98" y="265"/>
                    <a:pt x="76" y="279"/>
                  </a:cubicBezTo>
                  <a:cubicBezTo>
                    <a:pt x="74" y="280"/>
                    <a:pt x="75" y="283"/>
                    <a:pt x="77" y="282"/>
                  </a:cubicBezTo>
                  <a:cubicBezTo>
                    <a:pt x="90" y="281"/>
                    <a:pt x="103" y="276"/>
                    <a:pt x="115" y="272"/>
                  </a:cubicBezTo>
                  <a:cubicBezTo>
                    <a:pt x="130" y="267"/>
                    <a:pt x="146" y="264"/>
                    <a:pt x="161" y="257"/>
                  </a:cubicBezTo>
                  <a:cubicBezTo>
                    <a:pt x="163" y="256"/>
                    <a:pt x="161" y="253"/>
                    <a:pt x="159" y="254"/>
                  </a:cubicBezTo>
                  <a:cubicBezTo>
                    <a:pt x="146" y="255"/>
                    <a:pt x="134" y="262"/>
                    <a:pt x="122" y="267"/>
                  </a:cubicBezTo>
                  <a:cubicBezTo>
                    <a:pt x="108" y="273"/>
                    <a:pt x="94" y="277"/>
                    <a:pt x="80" y="283"/>
                  </a:cubicBezTo>
                  <a:cubicBezTo>
                    <a:pt x="77" y="284"/>
                    <a:pt x="78" y="287"/>
                    <a:pt x="81" y="287"/>
                  </a:cubicBezTo>
                  <a:cubicBezTo>
                    <a:pt x="108" y="279"/>
                    <a:pt x="135" y="272"/>
                    <a:pt x="160" y="259"/>
                  </a:cubicBezTo>
                  <a:cubicBezTo>
                    <a:pt x="162" y="258"/>
                    <a:pt x="160" y="255"/>
                    <a:pt x="158" y="255"/>
                  </a:cubicBezTo>
                  <a:cubicBezTo>
                    <a:pt x="137" y="262"/>
                    <a:pt x="119" y="273"/>
                    <a:pt x="99" y="282"/>
                  </a:cubicBezTo>
                  <a:cubicBezTo>
                    <a:pt x="98" y="283"/>
                    <a:pt x="99" y="286"/>
                    <a:pt x="100" y="286"/>
                  </a:cubicBezTo>
                  <a:cubicBezTo>
                    <a:pt x="122" y="286"/>
                    <a:pt x="144" y="272"/>
                    <a:pt x="162" y="262"/>
                  </a:cubicBezTo>
                  <a:cubicBezTo>
                    <a:pt x="161" y="261"/>
                    <a:pt x="161" y="260"/>
                    <a:pt x="160" y="259"/>
                  </a:cubicBezTo>
                  <a:cubicBezTo>
                    <a:pt x="142" y="269"/>
                    <a:pt x="122" y="275"/>
                    <a:pt x="103" y="284"/>
                  </a:cubicBezTo>
                  <a:cubicBezTo>
                    <a:pt x="101" y="285"/>
                    <a:pt x="103" y="288"/>
                    <a:pt x="105" y="288"/>
                  </a:cubicBezTo>
                  <a:cubicBezTo>
                    <a:pt x="124" y="283"/>
                    <a:pt x="142" y="275"/>
                    <a:pt x="160" y="268"/>
                  </a:cubicBezTo>
                  <a:cubicBezTo>
                    <a:pt x="163" y="267"/>
                    <a:pt x="162" y="263"/>
                    <a:pt x="159" y="264"/>
                  </a:cubicBezTo>
                  <a:cubicBezTo>
                    <a:pt x="143" y="268"/>
                    <a:pt x="129" y="278"/>
                    <a:pt x="114" y="285"/>
                  </a:cubicBezTo>
                  <a:cubicBezTo>
                    <a:pt x="112" y="287"/>
                    <a:pt x="114" y="289"/>
                    <a:pt x="116" y="289"/>
                  </a:cubicBezTo>
                  <a:cubicBezTo>
                    <a:pt x="134" y="286"/>
                    <a:pt x="151" y="278"/>
                    <a:pt x="167" y="268"/>
                  </a:cubicBezTo>
                  <a:cubicBezTo>
                    <a:pt x="169" y="267"/>
                    <a:pt x="167" y="264"/>
                    <a:pt x="165" y="265"/>
                  </a:cubicBezTo>
                  <a:cubicBezTo>
                    <a:pt x="150" y="273"/>
                    <a:pt x="135" y="280"/>
                    <a:pt x="120" y="288"/>
                  </a:cubicBezTo>
                  <a:cubicBezTo>
                    <a:pt x="118" y="289"/>
                    <a:pt x="119" y="292"/>
                    <a:pt x="121" y="292"/>
                  </a:cubicBezTo>
                  <a:cubicBezTo>
                    <a:pt x="138" y="289"/>
                    <a:pt x="151" y="277"/>
                    <a:pt x="167" y="273"/>
                  </a:cubicBezTo>
                  <a:cubicBezTo>
                    <a:pt x="166" y="272"/>
                    <a:pt x="166" y="270"/>
                    <a:pt x="165" y="269"/>
                  </a:cubicBezTo>
                  <a:cubicBezTo>
                    <a:pt x="153" y="275"/>
                    <a:pt x="141" y="283"/>
                    <a:pt x="128" y="288"/>
                  </a:cubicBezTo>
                  <a:cubicBezTo>
                    <a:pt x="128" y="289"/>
                    <a:pt x="129" y="290"/>
                    <a:pt x="129" y="292"/>
                  </a:cubicBezTo>
                  <a:cubicBezTo>
                    <a:pt x="141" y="287"/>
                    <a:pt x="152" y="281"/>
                    <a:pt x="163" y="277"/>
                  </a:cubicBezTo>
                  <a:cubicBezTo>
                    <a:pt x="163" y="276"/>
                    <a:pt x="163" y="275"/>
                    <a:pt x="162" y="274"/>
                  </a:cubicBezTo>
                  <a:cubicBezTo>
                    <a:pt x="151" y="278"/>
                    <a:pt x="142" y="285"/>
                    <a:pt x="132" y="290"/>
                  </a:cubicBezTo>
                  <a:cubicBezTo>
                    <a:pt x="130" y="291"/>
                    <a:pt x="131" y="295"/>
                    <a:pt x="133" y="294"/>
                  </a:cubicBezTo>
                  <a:cubicBezTo>
                    <a:pt x="144" y="291"/>
                    <a:pt x="154" y="286"/>
                    <a:pt x="164" y="282"/>
                  </a:cubicBezTo>
                  <a:cubicBezTo>
                    <a:pt x="163" y="281"/>
                    <a:pt x="163" y="280"/>
                    <a:pt x="162" y="279"/>
                  </a:cubicBezTo>
                  <a:cubicBezTo>
                    <a:pt x="155" y="282"/>
                    <a:pt x="149" y="286"/>
                    <a:pt x="142" y="289"/>
                  </a:cubicBezTo>
                  <a:cubicBezTo>
                    <a:pt x="139" y="290"/>
                    <a:pt x="141" y="293"/>
                    <a:pt x="143" y="293"/>
                  </a:cubicBezTo>
                  <a:cubicBezTo>
                    <a:pt x="153" y="291"/>
                    <a:pt x="161" y="287"/>
                    <a:pt x="169" y="281"/>
                  </a:cubicBezTo>
                  <a:cubicBezTo>
                    <a:pt x="171" y="279"/>
                    <a:pt x="168" y="277"/>
                    <a:pt x="166" y="278"/>
                  </a:cubicBezTo>
                  <a:cubicBezTo>
                    <a:pt x="158" y="281"/>
                    <a:pt x="150" y="287"/>
                    <a:pt x="142" y="292"/>
                  </a:cubicBezTo>
                  <a:cubicBezTo>
                    <a:pt x="141" y="293"/>
                    <a:pt x="142" y="296"/>
                    <a:pt x="144" y="295"/>
                  </a:cubicBezTo>
                  <a:cubicBezTo>
                    <a:pt x="153" y="292"/>
                    <a:pt x="161" y="289"/>
                    <a:pt x="170" y="286"/>
                  </a:cubicBezTo>
                  <a:cubicBezTo>
                    <a:pt x="169" y="285"/>
                    <a:pt x="169" y="283"/>
                    <a:pt x="169" y="282"/>
                  </a:cubicBezTo>
                  <a:cubicBezTo>
                    <a:pt x="162" y="285"/>
                    <a:pt x="155" y="289"/>
                    <a:pt x="148" y="292"/>
                  </a:cubicBezTo>
                  <a:cubicBezTo>
                    <a:pt x="146" y="293"/>
                    <a:pt x="148" y="297"/>
                    <a:pt x="150" y="296"/>
                  </a:cubicBezTo>
                  <a:cubicBezTo>
                    <a:pt x="158" y="293"/>
                    <a:pt x="165" y="290"/>
                    <a:pt x="172" y="286"/>
                  </a:cubicBezTo>
                  <a:cubicBezTo>
                    <a:pt x="174" y="285"/>
                    <a:pt x="172" y="282"/>
                    <a:pt x="170" y="283"/>
                  </a:cubicBezTo>
                  <a:cubicBezTo>
                    <a:pt x="164" y="286"/>
                    <a:pt x="157" y="286"/>
                    <a:pt x="152" y="292"/>
                  </a:cubicBezTo>
                  <a:cubicBezTo>
                    <a:pt x="151" y="293"/>
                    <a:pt x="152" y="295"/>
                    <a:pt x="154" y="295"/>
                  </a:cubicBezTo>
                  <a:cubicBezTo>
                    <a:pt x="162" y="295"/>
                    <a:pt x="168" y="295"/>
                    <a:pt x="176" y="291"/>
                  </a:cubicBezTo>
                  <a:cubicBezTo>
                    <a:pt x="175" y="290"/>
                    <a:pt x="174" y="289"/>
                    <a:pt x="174" y="288"/>
                  </a:cubicBezTo>
                  <a:cubicBezTo>
                    <a:pt x="169" y="291"/>
                    <a:pt x="164" y="293"/>
                    <a:pt x="158" y="295"/>
                  </a:cubicBezTo>
                  <a:cubicBezTo>
                    <a:pt x="156" y="296"/>
                    <a:pt x="157" y="300"/>
                    <a:pt x="160" y="299"/>
                  </a:cubicBezTo>
                  <a:cubicBezTo>
                    <a:pt x="165" y="298"/>
                    <a:pt x="171" y="296"/>
                    <a:pt x="177" y="295"/>
                  </a:cubicBezTo>
                  <a:cubicBezTo>
                    <a:pt x="177" y="293"/>
                    <a:pt x="176" y="292"/>
                    <a:pt x="176" y="291"/>
                  </a:cubicBezTo>
                  <a:cubicBezTo>
                    <a:pt x="171" y="294"/>
                    <a:pt x="166" y="296"/>
                    <a:pt x="161" y="298"/>
                  </a:cubicBezTo>
                  <a:cubicBezTo>
                    <a:pt x="158" y="298"/>
                    <a:pt x="159" y="302"/>
                    <a:pt x="161" y="302"/>
                  </a:cubicBezTo>
                  <a:cubicBezTo>
                    <a:pt x="168" y="301"/>
                    <a:pt x="173" y="299"/>
                    <a:pt x="179" y="296"/>
                  </a:cubicBezTo>
                  <a:cubicBezTo>
                    <a:pt x="181" y="295"/>
                    <a:pt x="179" y="291"/>
                    <a:pt x="177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7"/>
            <p:cNvSpPr>
              <a:spLocks/>
            </p:cNvSpPr>
            <p:nvPr/>
          </p:nvSpPr>
          <p:spPr bwMode="auto">
            <a:xfrm>
              <a:off x="3628" y="1529"/>
              <a:ext cx="75" cy="25"/>
            </a:xfrm>
            <a:custGeom>
              <a:avLst/>
              <a:gdLst>
                <a:gd name="T0" fmla="*/ 22 w 28"/>
                <a:gd name="T1" fmla="*/ 3 h 9"/>
                <a:gd name="T2" fmla="*/ 22 w 28"/>
                <a:gd name="T3" fmla="*/ 2 h 9"/>
                <a:gd name="T4" fmla="*/ 19 w 28"/>
                <a:gd name="T5" fmla="*/ 3 h 9"/>
                <a:gd name="T6" fmla="*/ 13 w 28"/>
                <a:gd name="T7" fmla="*/ 4 h 9"/>
                <a:gd name="T8" fmla="*/ 2 w 28"/>
                <a:gd name="T9" fmla="*/ 4 h 9"/>
                <a:gd name="T10" fmla="*/ 2 w 28"/>
                <a:gd name="T11" fmla="*/ 8 h 9"/>
                <a:gd name="T12" fmla="*/ 26 w 28"/>
                <a:gd name="T13" fmla="*/ 2 h 9"/>
                <a:gd name="T14" fmla="*/ 22 w 28"/>
                <a:gd name="T1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9">
                  <a:moveTo>
                    <a:pt x="22" y="3"/>
                  </a:moveTo>
                  <a:cubicBezTo>
                    <a:pt x="22" y="2"/>
                    <a:pt x="23" y="2"/>
                    <a:pt x="22" y="2"/>
                  </a:cubicBezTo>
                  <a:cubicBezTo>
                    <a:pt x="21" y="3"/>
                    <a:pt x="20" y="3"/>
                    <a:pt x="19" y="3"/>
                  </a:cubicBezTo>
                  <a:cubicBezTo>
                    <a:pt x="17" y="3"/>
                    <a:pt x="15" y="4"/>
                    <a:pt x="13" y="4"/>
                  </a:cubicBezTo>
                  <a:cubicBezTo>
                    <a:pt x="9" y="4"/>
                    <a:pt x="6" y="4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6" y="8"/>
                    <a:pt x="28" y="9"/>
                    <a:pt x="26" y="2"/>
                  </a:cubicBezTo>
                  <a:cubicBezTo>
                    <a:pt x="26" y="0"/>
                    <a:pt x="22" y="1"/>
                    <a:pt x="2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8"/>
            <p:cNvSpPr>
              <a:spLocks/>
            </p:cNvSpPr>
            <p:nvPr/>
          </p:nvSpPr>
          <p:spPr bwMode="auto">
            <a:xfrm>
              <a:off x="3625" y="1529"/>
              <a:ext cx="105" cy="38"/>
            </a:xfrm>
            <a:custGeom>
              <a:avLst/>
              <a:gdLst>
                <a:gd name="T0" fmla="*/ 26 w 39"/>
                <a:gd name="T1" fmla="*/ 4 h 14"/>
                <a:gd name="T2" fmla="*/ 4 w 39"/>
                <a:gd name="T3" fmla="*/ 4 h 14"/>
                <a:gd name="T4" fmla="*/ 3 w 39"/>
                <a:gd name="T5" fmla="*/ 7 h 14"/>
                <a:gd name="T6" fmla="*/ 36 w 39"/>
                <a:gd name="T7" fmla="*/ 14 h 14"/>
                <a:gd name="T8" fmla="*/ 37 w 39"/>
                <a:gd name="T9" fmla="*/ 10 h 14"/>
                <a:gd name="T10" fmla="*/ 14 w 39"/>
                <a:gd name="T11" fmla="*/ 6 h 14"/>
                <a:gd name="T12" fmla="*/ 13 w 39"/>
                <a:gd name="T13" fmla="*/ 10 h 14"/>
                <a:gd name="T14" fmla="*/ 34 w 39"/>
                <a:gd name="T15" fmla="*/ 12 h 14"/>
                <a:gd name="T16" fmla="*/ 35 w 39"/>
                <a:gd name="T17" fmla="*/ 8 h 14"/>
                <a:gd name="T18" fmla="*/ 16 w 39"/>
                <a:gd name="T19" fmla="*/ 0 h 14"/>
                <a:gd name="T20" fmla="*/ 15 w 39"/>
                <a:gd name="T21" fmla="*/ 4 h 14"/>
                <a:gd name="T22" fmla="*/ 31 w 39"/>
                <a:gd name="T23" fmla="*/ 8 h 14"/>
                <a:gd name="T24" fmla="*/ 32 w 39"/>
                <a:gd name="T25" fmla="*/ 4 h 14"/>
                <a:gd name="T26" fmla="*/ 18 w 39"/>
                <a:gd name="T27" fmla="*/ 1 h 14"/>
                <a:gd name="T28" fmla="*/ 17 w 39"/>
                <a:gd name="T29" fmla="*/ 5 h 14"/>
                <a:gd name="T30" fmla="*/ 31 w 39"/>
                <a:gd name="T31" fmla="*/ 8 h 14"/>
                <a:gd name="T32" fmla="*/ 32 w 39"/>
                <a:gd name="T33" fmla="*/ 4 h 14"/>
                <a:gd name="T34" fmla="*/ 16 w 39"/>
                <a:gd name="T35" fmla="*/ 0 h 14"/>
                <a:gd name="T36" fmla="*/ 15 w 39"/>
                <a:gd name="T37" fmla="*/ 4 h 14"/>
                <a:gd name="T38" fmla="*/ 33 w 39"/>
                <a:gd name="T39" fmla="*/ 12 h 14"/>
                <a:gd name="T40" fmla="*/ 34 w 39"/>
                <a:gd name="T41" fmla="*/ 8 h 14"/>
                <a:gd name="T42" fmla="*/ 14 w 39"/>
                <a:gd name="T43" fmla="*/ 6 h 14"/>
                <a:gd name="T44" fmla="*/ 13 w 39"/>
                <a:gd name="T45" fmla="*/ 10 h 14"/>
                <a:gd name="T46" fmla="*/ 37 w 39"/>
                <a:gd name="T47" fmla="*/ 14 h 14"/>
                <a:gd name="T48" fmla="*/ 37 w 39"/>
                <a:gd name="T49" fmla="*/ 10 h 14"/>
                <a:gd name="T50" fmla="*/ 3 w 39"/>
                <a:gd name="T51" fmla="*/ 3 h 14"/>
                <a:gd name="T52" fmla="*/ 3 w 39"/>
                <a:gd name="T53" fmla="*/ 7 h 14"/>
                <a:gd name="T54" fmla="*/ 27 w 39"/>
                <a:gd name="T55" fmla="*/ 8 h 14"/>
                <a:gd name="T56" fmla="*/ 26 w 39"/>
                <a:gd name="T57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9" h="14">
                  <a:moveTo>
                    <a:pt x="26" y="4"/>
                  </a:moveTo>
                  <a:cubicBezTo>
                    <a:pt x="19" y="5"/>
                    <a:pt x="11" y="5"/>
                    <a:pt x="4" y="4"/>
                  </a:cubicBezTo>
                  <a:cubicBezTo>
                    <a:pt x="4" y="5"/>
                    <a:pt x="3" y="6"/>
                    <a:pt x="3" y="7"/>
                  </a:cubicBezTo>
                  <a:cubicBezTo>
                    <a:pt x="15" y="7"/>
                    <a:pt x="26" y="10"/>
                    <a:pt x="36" y="14"/>
                  </a:cubicBezTo>
                  <a:cubicBezTo>
                    <a:pt x="36" y="13"/>
                    <a:pt x="36" y="12"/>
                    <a:pt x="37" y="10"/>
                  </a:cubicBezTo>
                  <a:cubicBezTo>
                    <a:pt x="29" y="10"/>
                    <a:pt x="22" y="8"/>
                    <a:pt x="14" y="6"/>
                  </a:cubicBezTo>
                  <a:cubicBezTo>
                    <a:pt x="14" y="7"/>
                    <a:pt x="13" y="9"/>
                    <a:pt x="13" y="10"/>
                  </a:cubicBezTo>
                  <a:cubicBezTo>
                    <a:pt x="20" y="11"/>
                    <a:pt x="27" y="11"/>
                    <a:pt x="34" y="12"/>
                  </a:cubicBezTo>
                  <a:cubicBezTo>
                    <a:pt x="36" y="12"/>
                    <a:pt x="36" y="9"/>
                    <a:pt x="35" y="8"/>
                  </a:cubicBezTo>
                  <a:cubicBezTo>
                    <a:pt x="29" y="4"/>
                    <a:pt x="22" y="2"/>
                    <a:pt x="16" y="0"/>
                  </a:cubicBezTo>
                  <a:cubicBezTo>
                    <a:pt x="15" y="2"/>
                    <a:pt x="15" y="3"/>
                    <a:pt x="15" y="4"/>
                  </a:cubicBezTo>
                  <a:cubicBezTo>
                    <a:pt x="20" y="5"/>
                    <a:pt x="26" y="7"/>
                    <a:pt x="31" y="8"/>
                  </a:cubicBezTo>
                  <a:cubicBezTo>
                    <a:pt x="32" y="7"/>
                    <a:pt x="32" y="6"/>
                    <a:pt x="32" y="4"/>
                  </a:cubicBezTo>
                  <a:cubicBezTo>
                    <a:pt x="27" y="3"/>
                    <a:pt x="22" y="2"/>
                    <a:pt x="18" y="1"/>
                  </a:cubicBezTo>
                  <a:cubicBezTo>
                    <a:pt x="15" y="0"/>
                    <a:pt x="14" y="4"/>
                    <a:pt x="17" y="5"/>
                  </a:cubicBezTo>
                  <a:cubicBezTo>
                    <a:pt x="21" y="6"/>
                    <a:pt x="26" y="7"/>
                    <a:pt x="31" y="8"/>
                  </a:cubicBezTo>
                  <a:cubicBezTo>
                    <a:pt x="34" y="9"/>
                    <a:pt x="35" y="5"/>
                    <a:pt x="32" y="4"/>
                  </a:cubicBezTo>
                  <a:cubicBezTo>
                    <a:pt x="27" y="3"/>
                    <a:pt x="21" y="2"/>
                    <a:pt x="16" y="0"/>
                  </a:cubicBezTo>
                  <a:cubicBezTo>
                    <a:pt x="13" y="0"/>
                    <a:pt x="12" y="3"/>
                    <a:pt x="15" y="4"/>
                  </a:cubicBezTo>
                  <a:cubicBezTo>
                    <a:pt x="21" y="6"/>
                    <a:pt x="27" y="8"/>
                    <a:pt x="33" y="12"/>
                  </a:cubicBezTo>
                  <a:cubicBezTo>
                    <a:pt x="33" y="11"/>
                    <a:pt x="33" y="9"/>
                    <a:pt x="34" y="8"/>
                  </a:cubicBezTo>
                  <a:cubicBezTo>
                    <a:pt x="27" y="7"/>
                    <a:pt x="21" y="7"/>
                    <a:pt x="14" y="6"/>
                  </a:cubicBezTo>
                  <a:cubicBezTo>
                    <a:pt x="12" y="6"/>
                    <a:pt x="11" y="9"/>
                    <a:pt x="13" y="10"/>
                  </a:cubicBezTo>
                  <a:cubicBezTo>
                    <a:pt x="21" y="12"/>
                    <a:pt x="29" y="14"/>
                    <a:pt x="37" y="14"/>
                  </a:cubicBezTo>
                  <a:cubicBezTo>
                    <a:pt x="39" y="14"/>
                    <a:pt x="39" y="11"/>
                    <a:pt x="37" y="10"/>
                  </a:cubicBezTo>
                  <a:cubicBezTo>
                    <a:pt x="26" y="6"/>
                    <a:pt x="15" y="3"/>
                    <a:pt x="3" y="3"/>
                  </a:cubicBezTo>
                  <a:cubicBezTo>
                    <a:pt x="1" y="4"/>
                    <a:pt x="0" y="7"/>
                    <a:pt x="3" y="7"/>
                  </a:cubicBezTo>
                  <a:cubicBezTo>
                    <a:pt x="11" y="9"/>
                    <a:pt x="19" y="9"/>
                    <a:pt x="27" y="8"/>
                  </a:cubicBezTo>
                  <a:cubicBezTo>
                    <a:pt x="30" y="7"/>
                    <a:pt x="29" y="3"/>
                    <a:pt x="2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9"/>
            <p:cNvSpPr>
              <a:spLocks/>
            </p:cNvSpPr>
            <p:nvPr/>
          </p:nvSpPr>
          <p:spPr bwMode="auto">
            <a:xfrm>
              <a:off x="3628" y="1521"/>
              <a:ext cx="81" cy="14"/>
            </a:xfrm>
            <a:custGeom>
              <a:avLst/>
              <a:gdLst>
                <a:gd name="T0" fmla="*/ 27 w 30"/>
                <a:gd name="T1" fmla="*/ 1 h 5"/>
                <a:gd name="T2" fmla="*/ 2 w 30"/>
                <a:gd name="T3" fmla="*/ 0 h 5"/>
                <a:gd name="T4" fmla="*/ 2 w 30"/>
                <a:gd name="T5" fmla="*/ 4 h 5"/>
                <a:gd name="T6" fmla="*/ 6 w 30"/>
                <a:gd name="T7" fmla="*/ 4 h 5"/>
                <a:gd name="T8" fmla="*/ 5 w 30"/>
                <a:gd name="T9" fmla="*/ 1 h 5"/>
                <a:gd name="T10" fmla="*/ 3 w 30"/>
                <a:gd name="T11" fmla="*/ 0 h 5"/>
                <a:gd name="T12" fmla="*/ 2 w 30"/>
                <a:gd name="T13" fmla="*/ 4 h 5"/>
                <a:gd name="T14" fmla="*/ 27 w 30"/>
                <a:gd name="T15" fmla="*/ 5 h 5"/>
                <a:gd name="T16" fmla="*/ 27 w 30"/>
                <a:gd name="T1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5">
                  <a:moveTo>
                    <a:pt x="27" y="1"/>
                  </a:moveTo>
                  <a:cubicBezTo>
                    <a:pt x="19" y="0"/>
                    <a:pt x="11" y="0"/>
                    <a:pt x="2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4" y="5"/>
                    <a:pt x="5" y="5"/>
                    <a:pt x="6" y="4"/>
                  </a:cubicBezTo>
                  <a:cubicBezTo>
                    <a:pt x="9" y="4"/>
                    <a:pt x="8" y="0"/>
                    <a:pt x="5" y="1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3" y="2"/>
                    <a:pt x="3" y="3"/>
                    <a:pt x="2" y="4"/>
                  </a:cubicBezTo>
                  <a:cubicBezTo>
                    <a:pt x="11" y="4"/>
                    <a:pt x="19" y="4"/>
                    <a:pt x="27" y="5"/>
                  </a:cubicBezTo>
                  <a:cubicBezTo>
                    <a:pt x="30" y="5"/>
                    <a:pt x="30" y="1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0"/>
            <p:cNvSpPr>
              <a:spLocks/>
            </p:cNvSpPr>
            <p:nvPr/>
          </p:nvSpPr>
          <p:spPr bwMode="auto">
            <a:xfrm>
              <a:off x="3628" y="1516"/>
              <a:ext cx="78" cy="16"/>
            </a:xfrm>
            <a:custGeom>
              <a:avLst/>
              <a:gdLst>
                <a:gd name="T0" fmla="*/ 26 w 29"/>
                <a:gd name="T1" fmla="*/ 2 h 6"/>
                <a:gd name="T2" fmla="*/ 2 w 29"/>
                <a:gd name="T3" fmla="*/ 1 h 6"/>
                <a:gd name="T4" fmla="*/ 3 w 29"/>
                <a:gd name="T5" fmla="*/ 5 h 6"/>
                <a:gd name="T6" fmla="*/ 5 w 29"/>
                <a:gd name="T7" fmla="*/ 5 h 6"/>
                <a:gd name="T8" fmla="*/ 4 w 29"/>
                <a:gd name="T9" fmla="*/ 1 h 6"/>
                <a:gd name="T10" fmla="*/ 1 w 29"/>
                <a:gd name="T11" fmla="*/ 1 h 6"/>
                <a:gd name="T12" fmla="*/ 2 w 29"/>
                <a:gd name="T13" fmla="*/ 5 h 6"/>
                <a:gd name="T14" fmla="*/ 25 w 29"/>
                <a:gd name="T15" fmla="*/ 6 h 6"/>
                <a:gd name="T16" fmla="*/ 26 w 29"/>
                <a:gd name="T1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6">
                  <a:moveTo>
                    <a:pt x="26" y="2"/>
                  </a:moveTo>
                  <a:cubicBezTo>
                    <a:pt x="18" y="0"/>
                    <a:pt x="10" y="1"/>
                    <a:pt x="2" y="1"/>
                  </a:cubicBezTo>
                  <a:cubicBezTo>
                    <a:pt x="2" y="2"/>
                    <a:pt x="3" y="4"/>
                    <a:pt x="3" y="5"/>
                  </a:cubicBezTo>
                  <a:cubicBezTo>
                    <a:pt x="3" y="5"/>
                    <a:pt x="4" y="5"/>
                    <a:pt x="5" y="5"/>
                  </a:cubicBezTo>
                  <a:cubicBezTo>
                    <a:pt x="7" y="4"/>
                    <a:pt x="6" y="0"/>
                    <a:pt x="4" y="1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10" y="5"/>
                    <a:pt x="18" y="4"/>
                    <a:pt x="25" y="6"/>
                  </a:cubicBezTo>
                  <a:cubicBezTo>
                    <a:pt x="28" y="6"/>
                    <a:pt x="29" y="3"/>
                    <a:pt x="2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1"/>
            <p:cNvSpPr>
              <a:spLocks/>
            </p:cNvSpPr>
            <p:nvPr/>
          </p:nvSpPr>
          <p:spPr bwMode="auto">
            <a:xfrm>
              <a:off x="3109" y="1473"/>
              <a:ext cx="664" cy="670"/>
            </a:xfrm>
            <a:custGeom>
              <a:avLst/>
              <a:gdLst>
                <a:gd name="T0" fmla="*/ 222 w 247"/>
                <a:gd name="T1" fmla="*/ 15 h 249"/>
                <a:gd name="T2" fmla="*/ 204 w 247"/>
                <a:gd name="T3" fmla="*/ 4 h 249"/>
                <a:gd name="T4" fmla="*/ 178 w 247"/>
                <a:gd name="T5" fmla="*/ 33 h 249"/>
                <a:gd name="T6" fmla="*/ 194 w 247"/>
                <a:gd name="T7" fmla="*/ 8 h 249"/>
                <a:gd name="T8" fmla="*/ 149 w 247"/>
                <a:gd name="T9" fmla="*/ 36 h 249"/>
                <a:gd name="T10" fmla="*/ 137 w 247"/>
                <a:gd name="T11" fmla="*/ 56 h 249"/>
                <a:gd name="T12" fmla="*/ 168 w 247"/>
                <a:gd name="T13" fmla="*/ 29 h 249"/>
                <a:gd name="T14" fmla="*/ 166 w 247"/>
                <a:gd name="T15" fmla="*/ 48 h 249"/>
                <a:gd name="T16" fmla="*/ 149 w 247"/>
                <a:gd name="T17" fmla="*/ 52 h 249"/>
                <a:gd name="T18" fmla="*/ 168 w 247"/>
                <a:gd name="T19" fmla="*/ 37 h 249"/>
                <a:gd name="T20" fmla="*/ 148 w 247"/>
                <a:gd name="T21" fmla="*/ 60 h 249"/>
                <a:gd name="T22" fmla="*/ 227 w 247"/>
                <a:gd name="T23" fmla="*/ 76 h 249"/>
                <a:gd name="T24" fmla="*/ 231 w 247"/>
                <a:gd name="T25" fmla="*/ 85 h 249"/>
                <a:gd name="T26" fmla="*/ 245 w 247"/>
                <a:gd name="T27" fmla="*/ 74 h 249"/>
                <a:gd name="T28" fmla="*/ 184 w 247"/>
                <a:gd name="T29" fmla="*/ 69 h 249"/>
                <a:gd name="T30" fmla="*/ 153 w 247"/>
                <a:gd name="T31" fmla="*/ 57 h 249"/>
                <a:gd name="T32" fmla="*/ 107 w 247"/>
                <a:gd name="T33" fmla="*/ 83 h 249"/>
                <a:gd name="T34" fmla="*/ 163 w 247"/>
                <a:gd name="T35" fmla="*/ 50 h 249"/>
                <a:gd name="T36" fmla="*/ 186 w 247"/>
                <a:gd name="T37" fmla="*/ 57 h 249"/>
                <a:gd name="T38" fmla="*/ 186 w 247"/>
                <a:gd name="T39" fmla="*/ 42 h 249"/>
                <a:gd name="T40" fmla="*/ 210 w 247"/>
                <a:gd name="T41" fmla="*/ 41 h 249"/>
                <a:gd name="T42" fmla="*/ 216 w 247"/>
                <a:gd name="T43" fmla="*/ 51 h 249"/>
                <a:gd name="T44" fmla="*/ 201 w 247"/>
                <a:gd name="T45" fmla="*/ 92 h 249"/>
                <a:gd name="T46" fmla="*/ 197 w 247"/>
                <a:gd name="T47" fmla="*/ 91 h 249"/>
                <a:gd name="T48" fmla="*/ 181 w 247"/>
                <a:gd name="T49" fmla="*/ 88 h 249"/>
                <a:gd name="T50" fmla="*/ 152 w 247"/>
                <a:gd name="T51" fmla="*/ 112 h 249"/>
                <a:gd name="T52" fmla="*/ 59 w 247"/>
                <a:gd name="T53" fmla="*/ 221 h 249"/>
                <a:gd name="T54" fmla="*/ 5 w 247"/>
                <a:gd name="T55" fmla="*/ 246 h 249"/>
                <a:gd name="T56" fmla="*/ 42 w 247"/>
                <a:gd name="T57" fmla="*/ 197 h 249"/>
                <a:gd name="T58" fmla="*/ 52 w 247"/>
                <a:gd name="T59" fmla="*/ 187 h 249"/>
                <a:gd name="T60" fmla="*/ 55 w 247"/>
                <a:gd name="T61" fmla="*/ 209 h 249"/>
                <a:gd name="T62" fmla="*/ 91 w 247"/>
                <a:gd name="T63" fmla="*/ 192 h 249"/>
                <a:gd name="T64" fmla="*/ 182 w 247"/>
                <a:gd name="T65" fmla="*/ 84 h 249"/>
                <a:gd name="T66" fmla="*/ 183 w 247"/>
                <a:gd name="T67" fmla="*/ 95 h 249"/>
                <a:gd name="T68" fmla="*/ 198 w 247"/>
                <a:gd name="T69" fmla="*/ 95 h 249"/>
                <a:gd name="T70" fmla="*/ 207 w 247"/>
                <a:gd name="T71" fmla="*/ 72 h 249"/>
                <a:gd name="T72" fmla="*/ 216 w 247"/>
                <a:gd name="T73" fmla="*/ 42 h 249"/>
                <a:gd name="T74" fmla="*/ 207 w 247"/>
                <a:gd name="T75" fmla="*/ 32 h 249"/>
                <a:gd name="T76" fmla="*/ 203 w 247"/>
                <a:gd name="T77" fmla="*/ 42 h 249"/>
                <a:gd name="T78" fmla="*/ 177 w 247"/>
                <a:gd name="T79" fmla="*/ 56 h 249"/>
                <a:gd name="T80" fmla="*/ 126 w 247"/>
                <a:gd name="T81" fmla="*/ 67 h 249"/>
                <a:gd name="T82" fmla="*/ 139 w 247"/>
                <a:gd name="T83" fmla="*/ 60 h 249"/>
                <a:gd name="T84" fmla="*/ 176 w 247"/>
                <a:gd name="T85" fmla="*/ 54 h 249"/>
                <a:gd name="T86" fmla="*/ 157 w 247"/>
                <a:gd name="T87" fmla="*/ 85 h 249"/>
                <a:gd name="T88" fmla="*/ 232 w 247"/>
                <a:gd name="T89" fmla="*/ 88 h 249"/>
                <a:gd name="T90" fmla="*/ 228 w 247"/>
                <a:gd name="T91" fmla="*/ 72 h 249"/>
                <a:gd name="T92" fmla="*/ 149 w 247"/>
                <a:gd name="T93" fmla="*/ 63 h 249"/>
                <a:gd name="T94" fmla="*/ 155 w 247"/>
                <a:gd name="T95" fmla="*/ 53 h 249"/>
                <a:gd name="T96" fmla="*/ 221 w 247"/>
                <a:gd name="T97" fmla="*/ 44 h 249"/>
                <a:gd name="T98" fmla="*/ 161 w 247"/>
                <a:gd name="T99" fmla="*/ 48 h 249"/>
                <a:gd name="T100" fmla="*/ 155 w 247"/>
                <a:gd name="T101" fmla="*/ 51 h 249"/>
                <a:gd name="T102" fmla="*/ 199 w 247"/>
                <a:gd name="T103" fmla="*/ 23 h 249"/>
                <a:gd name="T104" fmla="*/ 161 w 247"/>
                <a:gd name="T105" fmla="*/ 26 h 249"/>
                <a:gd name="T106" fmla="*/ 145 w 247"/>
                <a:gd name="T107" fmla="*/ 45 h 249"/>
                <a:gd name="T108" fmla="*/ 169 w 247"/>
                <a:gd name="T109" fmla="*/ 26 h 249"/>
                <a:gd name="T110" fmla="*/ 219 w 247"/>
                <a:gd name="T111" fmla="*/ 6 h 249"/>
                <a:gd name="T112" fmla="*/ 224 w 247"/>
                <a:gd name="T113" fmla="*/ 12 h 249"/>
                <a:gd name="T114" fmla="*/ 194 w 247"/>
                <a:gd name="T115" fmla="*/ 1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47" h="249">
                  <a:moveTo>
                    <a:pt x="220" y="19"/>
                  </a:moveTo>
                  <a:cubicBezTo>
                    <a:pt x="213" y="25"/>
                    <a:pt x="202" y="21"/>
                    <a:pt x="194" y="19"/>
                  </a:cubicBezTo>
                  <a:cubicBezTo>
                    <a:pt x="194" y="21"/>
                    <a:pt x="194" y="22"/>
                    <a:pt x="194" y="23"/>
                  </a:cubicBezTo>
                  <a:cubicBezTo>
                    <a:pt x="204" y="23"/>
                    <a:pt x="213" y="24"/>
                    <a:pt x="223" y="26"/>
                  </a:cubicBezTo>
                  <a:cubicBezTo>
                    <a:pt x="225" y="26"/>
                    <a:pt x="225" y="22"/>
                    <a:pt x="223" y="22"/>
                  </a:cubicBezTo>
                  <a:cubicBezTo>
                    <a:pt x="215" y="21"/>
                    <a:pt x="202" y="22"/>
                    <a:pt x="197" y="15"/>
                  </a:cubicBezTo>
                  <a:cubicBezTo>
                    <a:pt x="197" y="16"/>
                    <a:pt x="197" y="17"/>
                    <a:pt x="196" y="18"/>
                  </a:cubicBezTo>
                  <a:cubicBezTo>
                    <a:pt x="205" y="16"/>
                    <a:pt x="212" y="18"/>
                    <a:pt x="220" y="19"/>
                  </a:cubicBezTo>
                  <a:cubicBezTo>
                    <a:pt x="223" y="19"/>
                    <a:pt x="224" y="16"/>
                    <a:pt x="222" y="15"/>
                  </a:cubicBezTo>
                  <a:cubicBezTo>
                    <a:pt x="213" y="13"/>
                    <a:pt x="205" y="12"/>
                    <a:pt x="197" y="11"/>
                  </a:cubicBezTo>
                  <a:cubicBezTo>
                    <a:pt x="197" y="12"/>
                    <a:pt x="197" y="14"/>
                    <a:pt x="197" y="15"/>
                  </a:cubicBezTo>
                  <a:cubicBezTo>
                    <a:pt x="206" y="13"/>
                    <a:pt x="214" y="14"/>
                    <a:pt x="223" y="16"/>
                  </a:cubicBezTo>
                  <a:cubicBezTo>
                    <a:pt x="223" y="15"/>
                    <a:pt x="223" y="13"/>
                    <a:pt x="224" y="12"/>
                  </a:cubicBezTo>
                  <a:cubicBezTo>
                    <a:pt x="216" y="11"/>
                    <a:pt x="209" y="10"/>
                    <a:pt x="201" y="9"/>
                  </a:cubicBezTo>
                  <a:cubicBezTo>
                    <a:pt x="201" y="11"/>
                    <a:pt x="201" y="12"/>
                    <a:pt x="202" y="13"/>
                  </a:cubicBezTo>
                  <a:cubicBezTo>
                    <a:pt x="207" y="12"/>
                    <a:pt x="212" y="12"/>
                    <a:pt x="217" y="10"/>
                  </a:cubicBezTo>
                  <a:cubicBezTo>
                    <a:pt x="219" y="10"/>
                    <a:pt x="219" y="7"/>
                    <a:pt x="217" y="6"/>
                  </a:cubicBezTo>
                  <a:cubicBezTo>
                    <a:pt x="213" y="6"/>
                    <a:pt x="208" y="5"/>
                    <a:pt x="204" y="4"/>
                  </a:cubicBezTo>
                  <a:cubicBezTo>
                    <a:pt x="204" y="5"/>
                    <a:pt x="204" y="6"/>
                    <a:pt x="204" y="7"/>
                  </a:cubicBezTo>
                  <a:cubicBezTo>
                    <a:pt x="209" y="5"/>
                    <a:pt x="214" y="5"/>
                    <a:pt x="219" y="6"/>
                  </a:cubicBezTo>
                  <a:cubicBezTo>
                    <a:pt x="219" y="5"/>
                    <a:pt x="219" y="3"/>
                    <a:pt x="219" y="2"/>
                  </a:cubicBezTo>
                  <a:cubicBezTo>
                    <a:pt x="214" y="2"/>
                    <a:pt x="209" y="2"/>
                    <a:pt x="204" y="1"/>
                  </a:cubicBezTo>
                  <a:cubicBezTo>
                    <a:pt x="205" y="3"/>
                    <a:pt x="205" y="4"/>
                    <a:pt x="205" y="5"/>
                  </a:cubicBezTo>
                  <a:cubicBezTo>
                    <a:pt x="209" y="4"/>
                    <a:pt x="213" y="4"/>
                    <a:pt x="218" y="4"/>
                  </a:cubicBezTo>
                  <a:cubicBezTo>
                    <a:pt x="218" y="2"/>
                    <a:pt x="218" y="1"/>
                    <a:pt x="218" y="0"/>
                  </a:cubicBezTo>
                  <a:cubicBezTo>
                    <a:pt x="199" y="2"/>
                    <a:pt x="190" y="20"/>
                    <a:pt x="175" y="30"/>
                  </a:cubicBezTo>
                  <a:cubicBezTo>
                    <a:pt x="176" y="31"/>
                    <a:pt x="177" y="32"/>
                    <a:pt x="178" y="33"/>
                  </a:cubicBezTo>
                  <a:cubicBezTo>
                    <a:pt x="186" y="25"/>
                    <a:pt x="196" y="20"/>
                    <a:pt x="204" y="11"/>
                  </a:cubicBezTo>
                  <a:cubicBezTo>
                    <a:pt x="205" y="10"/>
                    <a:pt x="204" y="7"/>
                    <a:pt x="202" y="8"/>
                  </a:cubicBezTo>
                  <a:cubicBezTo>
                    <a:pt x="190" y="12"/>
                    <a:pt x="178" y="17"/>
                    <a:pt x="167" y="23"/>
                  </a:cubicBezTo>
                  <a:cubicBezTo>
                    <a:pt x="165" y="23"/>
                    <a:pt x="165" y="26"/>
                    <a:pt x="167" y="26"/>
                  </a:cubicBezTo>
                  <a:cubicBezTo>
                    <a:pt x="180" y="28"/>
                    <a:pt x="191" y="19"/>
                    <a:pt x="199" y="10"/>
                  </a:cubicBezTo>
                  <a:cubicBezTo>
                    <a:pt x="200" y="8"/>
                    <a:pt x="199" y="6"/>
                    <a:pt x="197" y="7"/>
                  </a:cubicBezTo>
                  <a:cubicBezTo>
                    <a:pt x="187" y="10"/>
                    <a:pt x="177" y="15"/>
                    <a:pt x="168" y="22"/>
                  </a:cubicBezTo>
                  <a:cubicBezTo>
                    <a:pt x="167" y="24"/>
                    <a:pt x="169" y="26"/>
                    <a:pt x="171" y="25"/>
                  </a:cubicBezTo>
                  <a:cubicBezTo>
                    <a:pt x="180" y="21"/>
                    <a:pt x="186" y="14"/>
                    <a:pt x="194" y="8"/>
                  </a:cubicBezTo>
                  <a:cubicBezTo>
                    <a:pt x="193" y="8"/>
                    <a:pt x="192" y="7"/>
                    <a:pt x="192" y="6"/>
                  </a:cubicBezTo>
                  <a:cubicBezTo>
                    <a:pt x="180" y="24"/>
                    <a:pt x="157" y="29"/>
                    <a:pt x="144" y="46"/>
                  </a:cubicBezTo>
                  <a:cubicBezTo>
                    <a:pt x="143" y="47"/>
                    <a:pt x="143" y="49"/>
                    <a:pt x="145" y="49"/>
                  </a:cubicBezTo>
                  <a:cubicBezTo>
                    <a:pt x="159" y="47"/>
                    <a:pt x="172" y="35"/>
                    <a:pt x="179" y="24"/>
                  </a:cubicBezTo>
                  <a:cubicBezTo>
                    <a:pt x="180" y="22"/>
                    <a:pt x="178" y="20"/>
                    <a:pt x="176" y="21"/>
                  </a:cubicBezTo>
                  <a:cubicBezTo>
                    <a:pt x="162" y="26"/>
                    <a:pt x="151" y="35"/>
                    <a:pt x="141" y="46"/>
                  </a:cubicBezTo>
                  <a:cubicBezTo>
                    <a:pt x="139" y="48"/>
                    <a:pt x="142" y="51"/>
                    <a:pt x="143" y="49"/>
                  </a:cubicBezTo>
                  <a:cubicBezTo>
                    <a:pt x="147" y="46"/>
                    <a:pt x="149" y="43"/>
                    <a:pt x="152" y="39"/>
                  </a:cubicBezTo>
                  <a:cubicBezTo>
                    <a:pt x="153" y="37"/>
                    <a:pt x="151" y="35"/>
                    <a:pt x="149" y="36"/>
                  </a:cubicBezTo>
                  <a:cubicBezTo>
                    <a:pt x="137" y="43"/>
                    <a:pt x="130" y="55"/>
                    <a:pt x="120" y="64"/>
                  </a:cubicBezTo>
                  <a:cubicBezTo>
                    <a:pt x="121" y="65"/>
                    <a:pt x="122" y="66"/>
                    <a:pt x="123" y="67"/>
                  </a:cubicBezTo>
                  <a:cubicBezTo>
                    <a:pt x="137" y="54"/>
                    <a:pt x="150" y="41"/>
                    <a:pt x="164" y="29"/>
                  </a:cubicBezTo>
                  <a:cubicBezTo>
                    <a:pt x="162" y="28"/>
                    <a:pt x="161" y="27"/>
                    <a:pt x="160" y="27"/>
                  </a:cubicBezTo>
                  <a:cubicBezTo>
                    <a:pt x="155" y="40"/>
                    <a:pt x="143" y="50"/>
                    <a:pt x="132" y="58"/>
                  </a:cubicBezTo>
                  <a:cubicBezTo>
                    <a:pt x="130" y="59"/>
                    <a:pt x="133" y="62"/>
                    <a:pt x="135" y="61"/>
                  </a:cubicBezTo>
                  <a:cubicBezTo>
                    <a:pt x="152" y="49"/>
                    <a:pt x="168" y="35"/>
                    <a:pt x="187" y="26"/>
                  </a:cubicBezTo>
                  <a:cubicBezTo>
                    <a:pt x="186" y="25"/>
                    <a:pt x="185" y="24"/>
                    <a:pt x="185" y="23"/>
                  </a:cubicBezTo>
                  <a:cubicBezTo>
                    <a:pt x="173" y="39"/>
                    <a:pt x="154" y="47"/>
                    <a:pt x="137" y="56"/>
                  </a:cubicBezTo>
                  <a:cubicBezTo>
                    <a:pt x="135" y="57"/>
                    <a:pt x="137" y="60"/>
                    <a:pt x="139" y="60"/>
                  </a:cubicBezTo>
                  <a:cubicBezTo>
                    <a:pt x="161" y="51"/>
                    <a:pt x="180" y="37"/>
                    <a:pt x="199" y="23"/>
                  </a:cubicBezTo>
                  <a:cubicBezTo>
                    <a:pt x="198" y="22"/>
                    <a:pt x="197" y="21"/>
                    <a:pt x="196" y="20"/>
                  </a:cubicBezTo>
                  <a:cubicBezTo>
                    <a:pt x="183" y="37"/>
                    <a:pt x="162" y="40"/>
                    <a:pt x="146" y="52"/>
                  </a:cubicBezTo>
                  <a:cubicBezTo>
                    <a:pt x="144" y="53"/>
                    <a:pt x="145" y="56"/>
                    <a:pt x="148" y="55"/>
                  </a:cubicBezTo>
                  <a:cubicBezTo>
                    <a:pt x="167" y="46"/>
                    <a:pt x="184" y="32"/>
                    <a:pt x="200" y="18"/>
                  </a:cubicBezTo>
                  <a:cubicBezTo>
                    <a:pt x="201" y="18"/>
                    <a:pt x="201" y="15"/>
                    <a:pt x="200" y="15"/>
                  </a:cubicBezTo>
                  <a:cubicBezTo>
                    <a:pt x="189" y="14"/>
                    <a:pt x="169" y="13"/>
                    <a:pt x="166" y="27"/>
                  </a:cubicBezTo>
                  <a:cubicBezTo>
                    <a:pt x="166" y="28"/>
                    <a:pt x="167" y="29"/>
                    <a:pt x="168" y="29"/>
                  </a:cubicBezTo>
                  <a:cubicBezTo>
                    <a:pt x="176" y="29"/>
                    <a:pt x="183" y="21"/>
                    <a:pt x="191" y="24"/>
                  </a:cubicBezTo>
                  <a:cubicBezTo>
                    <a:pt x="191" y="23"/>
                    <a:pt x="190" y="22"/>
                    <a:pt x="190" y="22"/>
                  </a:cubicBezTo>
                  <a:cubicBezTo>
                    <a:pt x="188" y="34"/>
                    <a:pt x="166" y="44"/>
                    <a:pt x="154" y="47"/>
                  </a:cubicBezTo>
                  <a:cubicBezTo>
                    <a:pt x="155" y="48"/>
                    <a:pt x="156" y="48"/>
                    <a:pt x="157" y="49"/>
                  </a:cubicBezTo>
                  <a:cubicBezTo>
                    <a:pt x="160" y="40"/>
                    <a:pt x="175" y="35"/>
                    <a:pt x="183" y="32"/>
                  </a:cubicBezTo>
                  <a:cubicBezTo>
                    <a:pt x="192" y="29"/>
                    <a:pt x="201" y="26"/>
                    <a:pt x="210" y="26"/>
                  </a:cubicBezTo>
                  <a:cubicBezTo>
                    <a:pt x="210" y="25"/>
                    <a:pt x="209" y="24"/>
                    <a:pt x="209" y="23"/>
                  </a:cubicBezTo>
                  <a:cubicBezTo>
                    <a:pt x="199" y="36"/>
                    <a:pt x="180" y="41"/>
                    <a:pt x="165" y="44"/>
                  </a:cubicBezTo>
                  <a:cubicBezTo>
                    <a:pt x="166" y="45"/>
                    <a:pt x="166" y="47"/>
                    <a:pt x="166" y="48"/>
                  </a:cubicBezTo>
                  <a:cubicBezTo>
                    <a:pt x="182" y="41"/>
                    <a:pt x="198" y="35"/>
                    <a:pt x="214" y="28"/>
                  </a:cubicBezTo>
                  <a:cubicBezTo>
                    <a:pt x="214" y="27"/>
                    <a:pt x="213" y="26"/>
                    <a:pt x="212" y="25"/>
                  </a:cubicBezTo>
                  <a:cubicBezTo>
                    <a:pt x="200" y="39"/>
                    <a:pt x="178" y="39"/>
                    <a:pt x="160" y="44"/>
                  </a:cubicBezTo>
                  <a:cubicBezTo>
                    <a:pt x="158" y="45"/>
                    <a:pt x="159" y="48"/>
                    <a:pt x="161" y="48"/>
                  </a:cubicBezTo>
                  <a:cubicBezTo>
                    <a:pt x="179" y="50"/>
                    <a:pt x="197" y="42"/>
                    <a:pt x="215" y="41"/>
                  </a:cubicBezTo>
                  <a:cubicBezTo>
                    <a:pt x="214" y="40"/>
                    <a:pt x="214" y="39"/>
                    <a:pt x="213" y="38"/>
                  </a:cubicBezTo>
                  <a:cubicBezTo>
                    <a:pt x="207" y="44"/>
                    <a:pt x="196" y="43"/>
                    <a:pt x="188" y="45"/>
                  </a:cubicBezTo>
                  <a:cubicBezTo>
                    <a:pt x="175" y="47"/>
                    <a:pt x="162" y="49"/>
                    <a:pt x="148" y="49"/>
                  </a:cubicBezTo>
                  <a:cubicBezTo>
                    <a:pt x="148" y="50"/>
                    <a:pt x="149" y="51"/>
                    <a:pt x="149" y="52"/>
                  </a:cubicBezTo>
                  <a:cubicBezTo>
                    <a:pt x="161" y="50"/>
                    <a:pt x="173" y="51"/>
                    <a:pt x="186" y="50"/>
                  </a:cubicBezTo>
                  <a:cubicBezTo>
                    <a:pt x="197" y="48"/>
                    <a:pt x="208" y="45"/>
                    <a:pt x="220" y="44"/>
                  </a:cubicBezTo>
                  <a:cubicBezTo>
                    <a:pt x="219" y="43"/>
                    <a:pt x="219" y="42"/>
                    <a:pt x="219" y="40"/>
                  </a:cubicBezTo>
                  <a:cubicBezTo>
                    <a:pt x="202" y="48"/>
                    <a:pt x="177" y="53"/>
                    <a:pt x="159" y="47"/>
                  </a:cubicBezTo>
                  <a:cubicBezTo>
                    <a:pt x="160" y="48"/>
                    <a:pt x="160" y="49"/>
                    <a:pt x="161" y="50"/>
                  </a:cubicBezTo>
                  <a:cubicBezTo>
                    <a:pt x="164" y="40"/>
                    <a:pt x="178" y="39"/>
                    <a:pt x="187" y="37"/>
                  </a:cubicBezTo>
                  <a:cubicBezTo>
                    <a:pt x="196" y="36"/>
                    <a:pt x="205" y="36"/>
                    <a:pt x="214" y="33"/>
                  </a:cubicBezTo>
                  <a:cubicBezTo>
                    <a:pt x="216" y="33"/>
                    <a:pt x="216" y="30"/>
                    <a:pt x="214" y="30"/>
                  </a:cubicBezTo>
                  <a:cubicBezTo>
                    <a:pt x="198" y="27"/>
                    <a:pt x="183" y="32"/>
                    <a:pt x="168" y="37"/>
                  </a:cubicBezTo>
                  <a:cubicBezTo>
                    <a:pt x="166" y="37"/>
                    <a:pt x="167" y="40"/>
                    <a:pt x="168" y="40"/>
                  </a:cubicBezTo>
                  <a:cubicBezTo>
                    <a:pt x="183" y="46"/>
                    <a:pt x="199" y="45"/>
                    <a:pt x="215" y="48"/>
                  </a:cubicBezTo>
                  <a:cubicBezTo>
                    <a:pt x="215" y="46"/>
                    <a:pt x="215" y="45"/>
                    <a:pt x="215" y="44"/>
                  </a:cubicBezTo>
                  <a:cubicBezTo>
                    <a:pt x="196" y="51"/>
                    <a:pt x="175" y="51"/>
                    <a:pt x="155" y="49"/>
                  </a:cubicBezTo>
                  <a:cubicBezTo>
                    <a:pt x="155" y="50"/>
                    <a:pt x="155" y="51"/>
                    <a:pt x="155" y="53"/>
                  </a:cubicBezTo>
                  <a:cubicBezTo>
                    <a:pt x="178" y="50"/>
                    <a:pt x="202" y="46"/>
                    <a:pt x="225" y="52"/>
                  </a:cubicBezTo>
                  <a:cubicBezTo>
                    <a:pt x="225" y="50"/>
                    <a:pt x="225" y="49"/>
                    <a:pt x="225" y="48"/>
                  </a:cubicBezTo>
                  <a:cubicBezTo>
                    <a:pt x="201" y="58"/>
                    <a:pt x="173" y="53"/>
                    <a:pt x="148" y="56"/>
                  </a:cubicBezTo>
                  <a:cubicBezTo>
                    <a:pt x="146" y="56"/>
                    <a:pt x="146" y="60"/>
                    <a:pt x="148" y="60"/>
                  </a:cubicBezTo>
                  <a:cubicBezTo>
                    <a:pt x="171" y="66"/>
                    <a:pt x="195" y="59"/>
                    <a:pt x="218" y="63"/>
                  </a:cubicBezTo>
                  <a:cubicBezTo>
                    <a:pt x="218" y="62"/>
                    <a:pt x="218" y="60"/>
                    <a:pt x="218" y="59"/>
                  </a:cubicBezTo>
                  <a:cubicBezTo>
                    <a:pt x="197" y="67"/>
                    <a:pt x="172" y="66"/>
                    <a:pt x="149" y="63"/>
                  </a:cubicBezTo>
                  <a:cubicBezTo>
                    <a:pt x="150" y="65"/>
                    <a:pt x="150" y="66"/>
                    <a:pt x="150" y="67"/>
                  </a:cubicBezTo>
                  <a:cubicBezTo>
                    <a:pt x="175" y="62"/>
                    <a:pt x="201" y="70"/>
                    <a:pt x="226" y="67"/>
                  </a:cubicBezTo>
                  <a:cubicBezTo>
                    <a:pt x="228" y="67"/>
                    <a:pt x="229" y="63"/>
                    <a:pt x="227" y="63"/>
                  </a:cubicBezTo>
                  <a:cubicBezTo>
                    <a:pt x="201" y="60"/>
                    <a:pt x="177" y="69"/>
                    <a:pt x="151" y="66"/>
                  </a:cubicBezTo>
                  <a:cubicBezTo>
                    <a:pt x="151" y="68"/>
                    <a:pt x="151" y="69"/>
                    <a:pt x="151" y="70"/>
                  </a:cubicBezTo>
                  <a:cubicBezTo>
                    <a:pt x="177" y="67"/>
                    <a:pt x="202" y="70"/>
                    <a:pt x="227" y="76"/>
                  </a:cubicBezTo>
                  <a:cubicBezTo>
                    <a:pt x="227" y="75"/>
                    <a:pt x="227" y="74"/>
                    <a:pt x="227" y="72"/>
                  </a:cubicBezTo>
                  <a:cubicBezTo>
                    <a:pt x="206" y="75"/>
                    <a:pt x="185" y="75"/>
                    <a:pt x="163" y="74"/>
                  </a:cubicBezTo>
                  <a:cubicBezTo>
                    <a:pt x="161" y="73"/>
                    <a:pt x="161" y="77"/>
                    <a:pt x="163" y="77"/>
                  </a:cubicBezTo>
                  <a:cubicBezTo>
                    <a:pt x="185" y="81"/>
                    <a:pt x="206" y="76"/>
                    <a:pt x="228" y="76"/>
                  </a:cubicBezTo>
                  <a:cubicBezTo>
                    <a:pt x="228" y="75"/>
                    <a:pt x="228" y="74"/>
                    <a:pt x="228" y="72"/>
                  </a:cubicBezTo>
                  <a:cubicBezTo>
                    <a:pt x="206" y="79"/>
                    <a:pt x="184" y="82"/>
                    <a:pt x="162" y="83"/>
                  </a:cubicBezTo>
                  <a:cubicBezTo>
                    <a:pt x="159" y="84"/>
                    <a:pt x="159" y="87"/>
                    <a:pt x="162" y="87"/>
                  </a:cubicBezTo>
                  <a:cubicBezTo>
                    <a:pt x="185" y="88"/>
                    <a:pt x="208" y="87"/>
                    <a:pt x="232" y="89"/>
                  </a:cubicBezTo>
                  <a:cubicBezTo>
                    <a:pt x="232" y="88"/>
                    <a:pt x="232" y="86"/>
                    <a:pt x="231" y="85"/>
                  </a:cubicBezTo>
                  <a:cubicBezTo>
                    <a:pt x="209" y="91"/>
                    <a:pt x="186" y="91"/>
                    <a:pt x="163" y="91"/>
                  </a:cubicBezTo>
                  <a:cubicBezTo>
                    <a:pt x="163" y="93"/>
                    <a:pt x="163" y="94"/>
                    <a:pt x="163" y="95"/>
                  </a:cubicBezTo>
                  <a:cubicBezTo>
                    <a:pt x="186" y="93"/>
                    <a:pt x="208" y="91"/>
                    <a:pt x="231" y="88"/>
                  </a:cubicBezTo>
                  <a:cubicBezTo>
                    <a:pt x="230" y="87"/>
                    <a:pt x="230" y="85"/>
                    <a:pt x="230" y="84"/>
                  </a:cubicBezTo>
                  <a:cubicBezTo>
                    <a:pt x="212" y="96"/>
                    <a:pt x="179" y="104"/>
                    <a:pt x="159" y="94"/>
                  </a:cubicBezTo>
                  <a:cubicBezTo>
                    <a:pt x="159" y="95"/>
                    <a:pt x="159" y="96"/>
                    <a:pt x="159" y="97"/>
                  </a:cubicBezTo>
                  <a:cubicBezTo>
                    <a:pt x="171" y="88"/>
                    <a:pt x="191" y="90"/>
                    <a:pt x="205" y="88"/>
                  </a:cubicBezTo>
                  <a:cubicBezTo>
                    <a:pt x="219" y="86"/>
                    <a:pt x="234" y="85"/>
                    <a:pt x="246" y="78"/>
                  </a:cubicBezTo>
                  <a:cubicBezTo>
                    <a:pt x="247" y="77"/>
                    <a:pt x="247" y="75"/>
                    <a:pt x="245" y="74"/>
                  </a:cubicBezTo>
                  <a:cubicBezTo>
                    <a:pt x="233" y="72"/>
                    <a:pt x="221" y="76"/>
                    <a:pt x="209" y="80"/>
                  </a:cubicBezTo>
                  <a:cubicBezTo>
                    <a:pt x="192" y="84"/>
                    <a:pt x="174" y="86"/>
                    <a:pt x="157" y="85"/>
                  </a:cubicBezTo>
                  <a:cubicBezTo>
                    <a:pt x="157" y="86"/>
                    <a:pt x="157" y="88"/>
                    <a:pt x="157" y="89"/>
                  </a:cubicBezTo>
                  <a:cubicBezTo>
                    <a:pt x="178" y="89"/>
                    <a:pt x="196" y="77"/>
                    <a:pt x="216" y="72"/>
                  </a:cubicBezTo>
                  <a:cubicBezTo>
                    <a:pt x="215" y="71"/>
                    <a:pt x="215" y="70"/>
                    <a:pt x="214" y="69"/>
                  </a:cubicBezTo>
                  <a:cubicBezTo>
                    <a:pt x="186" y="88"/>
                    <a:pt x="148" y="96"/>
                    <a:pt x="114" y="94"/>
                  </a:cubicBezTo>
                  <a:cubicBezTo>
                    <a:pt x="115" y="95"/>
                    <a:pt x="115" y="96"/>
                    <a:pt x="115" y="97"/>
                  </a:cubicBezTo>
                  <a:cubicBezTo>
                    <a:pt x="138" y="87"/>
                    <a:pt x="168" y="94"/>
                    <a:pt x="186" y="73"/>
                  </a:cubicBezTo>
                  <a:cubicBezTo>
                    <a:pt x="187" y="71"/>
                    <a:pt x="186" y="69"/>
                    <a:pt x="184" y="69"/>
                  </a:cubicBezTo>
                  <a:cubicBezTo>
                    <a:pt x="157" y="77"/>
                    <a:pt x="132" y="90"/>
                    <a:pt x="104" y="96"/>
                  </a:cubicBezTo>
                  <a:cubicBezTo>
                    <a:pt x="102" y="97"/>
                    <a:pt x="103" y="100"/>
                    <a:pt x="105" y="100"/>
                  </a:cubicBezTo>
                  <a:cubicBezTo>
                    <a:pt x="133" y="101"/>
                    <a:pt x="160" y="75"/>
                    <a:pt x="179" y="56"/>
                  </a:cubicBezTo>
                  <a:cubicBezTo>
                    <a:pt x="180" y="55"/>
                    <a:pt x="178" y="52"/>
                    <a:pt x="176" y="53"/>
                  </a:cubicBezTo>
                  <a:cubicBezTo>
                    <a:pt x="149" y="68"/>
                    <a:pt x="126" y="90"/>
                    <a:pt x="97" y="104"/>
                  </a:cubicBezTo>
                  <a:cubicBezTo>
                    <a:pt x="98" y="105"/>
                    <a:pt x="99" y="106"/>
                    <a:pt x="100" y="107"/>
                  </a:cubicBezTo>
                  <a:cubicBezTo>
                    <a:pt x="108" y="98"/>
                    <a:pt x="119" y="93"/>
                    <a:pt x="129" y="86"/>
                  </a:cubicBezTo>
                  <a:cubicBezTo>
                    <a:pt x="139" y="79"/>
                    <a:pt x="148" y="70"/>
                    <a:pt x="156" y="60"/>
                  </a:cubicBezTo>
                  <a:cubicBezTo>
                    <a:pt x="157" y="58"/>
                    <a:pt x="155" y="56"/>
                    <a:pt x="153" y="57"/>
                  </a:cubicBezTo>
                  <a:cubicBezTo>
                    <a:pt x="133" y="74"/>
                    <a:pt x="116" y="95"/>
                    <a:pt x="91" y="104"/>
                  </a:cubicBezTo>
                  <a:cubicBezTo>
                    <a:pt x="92" y="105"/>
                    <a:pt x="93" y="106"/>
                    <a:pt x="94" y="107"/>
                  </a:cubicBezTo>
                  <a:cubicBezTo>
                    <a:pt x="103" y="87"/>
                    <a:pt x="126" y="77"/>
                    <a:pt x="142" y="63"/>
                  </a:cubicBezTo>
                  <a:cubicBezTo>
                    <a:pt x="141" y="62"/>
                    <a:pt x="140" y="61"/>
                    <a:pt x="139" y="61"/>
                  </a:cubicBezTo>
                  <a:cubicBezTo>
                    <a:pt x="129" y="74"/>
                    <a:pt x="116" y="87"/>
                    <a:pt x="101" y="95"/>
                  </a:cubicBezTo>
                  <a:cubicBezTo>
                    <a:pt x="102" y="96"/>
                    <a:pt x="102" y="97"/>
                    <a:pt x="103" y="98"/>
                  </a:cubicBezTo>
                  <a:cubicBezTo>
                    <a:pt x="115" y="84"/>
                    <a:pt x="127" y="70"/>
                    <a:pt x="140" y="57"/>
                  </a:cubicBezTo>
                  <a:cubicBezTo>
                    <a:pt x="139" y="56"/>
                    <a:pt x="138" y="55"/>
                    <a:pt x="137" y="54"/>
                  </a:cubicBezTo>
                  <a:cubicBezTo>
                    <a:pt x="128" y="65"/>
                    <a:pt x="118" y="74"/>
                    <a:pt x="107" y="83"/>
                  </a:cubicBezTo>
                  <a:cubicBezTo>
                    <a:pt x="108" y="84"/>
                    <a:pt x="110" y="85"/>
                    <a:pt x="111" y="86"/>
                  </a:cubicBezTo>
                  <a:cubicBezTo>
                    <a:pt x="115" y="79"/>
                    <a:pt x="120" y="73"/>
                    <a:pt x="126" y="67"/>
                  </a:cubicBezTo>
                  <a:cubicBezTo>
                    <a:pt x="125" y="67"/>
                    <a:pt x="124" y="66"/>
                    <a:pt x="123" y="65"/>
                  </a:cubicBezTo>
                  <a:cubicBezTo>
                    <a:pt x="116" y="76"/>
                    <a:pt x="110" y="89"/>
                    <a:pt x="99" y="96"/>
                  </a:cubicBezTo>
                  <a:cubicBezTo>
                    <a:pt x="100" y="97"/>
                    <a:pt x="101" y="98"/>
                    <a:pt x="102" y="98"/>
                  </a:cubicBezTo>
                  <a:cubicBezTo>
                    <a:pt x="105" y="91"/>
                    <a:pt x="112" y="88"/>
                    <a:pt x="118" y="85"/>
                  </a:cubicBezTo>
                  <a:cubicBezTo>
                    <a:pt x="122" y="82"/>
                    <a:pt x="126" y="79"/>
                    <a:pt x="130" y="75"/>
                  </a:cubicBezTo>
                  <a:cubicBezTo>
                    <a:pt x="141" y="66"/>
                    <a:pt x="151" y="55"/>
                    <a:pt x="165" y="52"/>
                  </a:cubicBezTo>
                  <a:cubicBezTo>
                    <a:pt x="165" y="51"/>
                    <a:pt x="164" y="50"/>
                    <a:pt x="163" y="50"/>
                  </a:cubicBezTo>
                  <a:cubicBezTo>
                    <a:pt x="162" y="62"/>
                    <a:pt x="152" y="71"/>
                    <a:pt x="143" y="78"/>
                  </a:cubicBezTo>
                  <a:cubicBezTo>
                    <a:pt x="135" y="85"/>
                    <a:pt x="125" y="91"/>
                    <a:pt x="115" y="97"/>
                  </a:cubicBezTo>
                  <a:cubicBezTo>
                    <a:pt x="116" y="98"/>
                    <a:pt x="117" y="99"/>
                    <a:pt x="118" y="100"/>
                  </a:cubicBezTo>
                  <a:cubicBezTo>
                    <a:pt x="135" y="83"/>
                    <a:pt x="157" y="71"/>
                    <a:pt x="179" y="60"/>
                  </a:cubicBezTo>
                  <a:cubicBezTo>
                    <a:pt x="178" y="59"/>
                    <a:pt x="177" y="58"/>
                    <a:pt x="176" y="57"/>
                  </a:cubicBezTo>
                  <a:cubicBezTo>
                    <a:pt x="168" y="72"/>
                    <a:pt x="153" y="83"/>
                    <a:pt x="140" y="93"/>
                  </a:cubicBezTo>
                  <a:cubicBezTo>
                    <a:pt x="141" y="94"/>
                    <a:pt x="142" y="95"/>
                    <a:pt x="142" y="96"/>
                  </a:cubicBezTo>
                  <a:cubicBezTo>
                    <a:pt x="154" y="80"/>
                    <a:pt x="172" y="69"/>
                    <a:pt x="189" y="60"/>
                  </a:cubicBezTo>
                  <a:cubicBezTo>
                    <a:pt x="188" y="59"/>
                    <a:pt x="187" y="58"/>
                    <a:pt x="186" y="57"/>
                  </a:cubicBezTo>
                  <a:cubicBezTo>
                    <a:pt x="178" y="72"/>
                    <a:pt x="165" y="83"/>
                    <a:pt x="150" y="91"/>
                  </a:cubicBezTo>
                  <a:cubicBezTo>
                    <a:pt x="151" y="92"/>
                    <a:pt x="152" y="93"/>
                    <a:pt x="153" y="94"/>
                  </a:cubicBezTo>
                  <a:cubicBezTo>
                    <a:pt x="156" y="85"/>
                    <a:pt x="167" y="79"/>
                    <a:pt x="174" y="73"/>
                  </a:cubicBezTo>
                  <a:cubicBezTo>
                    <a:pt x="185" y="65"/>
                    <a:pt x="195" y="54"/>
                    <a:pt x="206" y="45"/>
                  </a:cubicBezTo>
                  <a:cubicBezTo>
                    <a:pt x="204" y="44"/>
                    <a:pt x="203" y="44"/>
                    <a:pt x="202" y="43"/>
                  </a:cubicBezTo>
                  <a:cubicBezTo>
                    <a:pt x="192" y="60"/>
                    <a:pt x="171" y="79"/>
                    <a:pt x="150" y="82"/>
                  </a:cubicBezTo>
                  <a:cubicBezTo>
                    <a:pt x="151" y="83"/>
                    <a:pt x="152" y="84"/>
                    <a:pt x="152" y="85"/>
                  </a:cubicBezTo>
                  <a:cubicBezTo>
                    <a:pt x="155" y="67"/>
                    <a:pt x="177" y="57"/>
                    <a:pt x="188" y="45"/>
                  </a:cubicBezTo>
                  <a:cubicBezTo>
                    <a:pt x="190" y="44"/>
                    <a:pt x="188" y="41"/>
                    <a:pt x="186" y="42"/>
                  </a:cubicBezTo>
                  <a:cubicBezTo>
                    <a:pt x="168" y="47"/>
                    <a:pt x="158" y="66"/>
                    <a:pt x="142" y="76"/>
                  </a:cubicBezTo>
                  <a:cubicBezTo>
                    <a:pt x="143" y="77"/>
                    <a:pt x="144" y="78"/>
                    <a:pt x="145" y="79"/>
                  </a:cubicBezTo>
                  <a:cubicBezTo>
                    <a:pt x="151" y="69"/>
                    <a:pt x="161" y="61"/>
                    <a:pt x="170" y="54"/>
                  </a:cubicBezTo>
                  <a:cubicBezTo>
                    <a:pt x="180" y="45"/>
                    <a:pt x="194" y="36"/>
                    <a:pt x="207" y="36"/>
                  </a:cubicBezTo>
                  <a:cubicBezTo>
                    <a:pt x="206" y="35"/>
                    <a:pt x="206" y="34"/>
                    <a:pt x="205" y="34"/>
                  </a:cubicBezTo>
                  <a:cubicBezTo>
                    <a:pt x="204" y="43"/>
                    <a:pt x="198" y="51"/>
                    <a:pt x="193" y="59"/>
                  </a:cubicBezTo>
                  <a:cubicBezTo>
                    <a:pt x="188" y="67"/>
                    <a:pt x="180" y="80"/>
                    <a:pt x="170" y="82"/>
                  </a:cubicBezTo>
                  <a:cubicBezTo>
                    <a:pt x="170" y="83"/>
                    <a:pt x="171" y="84"/>
                    <a:pt x="172" y="85"/>
                  </a:cubicBezTo>
                  <a:cubicBezTo>
                    <a:pt x="180" y="68"/>
                    <a:pt x="194" y="51"/>
                    <a:pt x="210" y="41"/>
                  </a:cubicBezTo>
                  <a:cubicBezTo>
                    <a:pt x="209" y="40"/>
                    <a:pt x="208" y="40"/>
                    <a:pt x="207" y="39"/>
                  </a:cubicBezTo>
                  <a:cubicBezTo>
                    <a:pt x="203" y="55"/>
                    <a:pt x="190" y="67"/>
                    <a:pt x="180" y="80"/>
                  </a:cubicBezTo>
                  <a:cubicBezTo>
                    <a:pt x="178" y="82"/>
                    <a:pt x="181" y="84"/>
                    <a:pt x="183" y="83"/>
                  </a:cubicBezTo>
                  <a:cubicBezTo>
                    <a:pt x="195" y="71"/>
                    <a:pt x="206" y="56"/>
                    <a:pt x="219" y="45"/>
                  </a:cubicBezTo>
                  <a:cubicBezTo>
                    <a:pt x="218" y="44"/>
                    <a:pt x="217" y="44"/>
                    <a:pt x="216" y="43"/>
                  </a:cubicBezTo>
                  <a:cubicBezTo>
                    <a:pt x="210" y="59"/>
                    <a:pt x="197" y="72"/>
                    <a:pt x="186" y="83"/>
                  </a:cubicBezTo>
                  <a:cubicBezTo>
                    <a:pt x="187" y="84"/>
                    <a:pt x="188" y="85"/>
                    <a:pt x="189" y="86"/>
                  </a:cubicBezTo>
                  <a:cubicBezTo>
                    <a:pt x="196" y="72"/>
                    <a:pt x="206" y="60"/>
                    <a:pt x="219" y="52"/>
                  </a:cubicBezTo>
                  <a:cubicBezTo>
                    <a:pt x="218" y="51"/>
                    <a:pt x="217" y="51"/>
                    <a:pt x="216" y="51"/>
                  </a:cubicBezTo>
                  <a:cubicBezTo>
                    <a:pt x="219" y="63"/>
                    <a:pt x="204" y="77"/>
                    <a:pt x="197" y="86"/>
                  </a:cubicBezTo>
                  <a:cubicBezTo>
                    <a:pt x="188" y="95"/>
                    <a:pt x="179" y="104"/>
                    <a:pt x="168" y="110"/>
                  </a:cubicBezTo>
                  <a:cubicBezTo>
                    <a:pt x="169" y="111"/>
                    <a:pt x="170" y="112"/>
                    <a:pt x="170" y="113"/>
                  </a:cubicBezTo>
                  <a:cubicBezTo>
                    <a:pt x="181" y="98"/>
                    <a:pt x="194" y="85"/>
                    <a:pt x="209" y="75"/>
                  </a:cubicBezTo>
                  <a:cubicBezTo>
                    <a:pt x="208" y="74"/>
                    <a:pt x="207" y="73"/>
                    <a:pt x="206" y="72"/>
                  </a:cubicBezTo>
                  <a:cubicBezTo>
                    <a:pt x="191" y="102"/>
                    <a:pt x="160" y="124"/>
                    <a:pt x="133" y="141"/>
                  </a:cubicBezTo>
                  <a:cubicBezTo>
                    <a:pt x="133" y="142"/>
                    <a:pt x="134" y="143"/>
                    <a:pt x="135" y="144"/>
                  </a:cubicBezTo>
                  <a:cubicBezTo>
                    <a:pt x="145" y="134"/>
                    <a:pt x="157" y="126"/>
                    <a:pt x="168" y="117"/>
                  </a:cubicBezTo>
                  <a:cubicBezTo>
                    <a:pt x="179" y="109"/>
                    <a:pt x="188" y="98"/>
                    <a:pt x="201" y="92"/>
                  </a:cubicBezTo>
                  <a:cubicBezTo>
                    <a:pt x="200" y="92"/>
                    <a:pt x="199" y="91"/>
                    <a:pt x="198" y="90"/>
                  </a:cubicBezTo>
                  <a:cubicBezTo>
                    <a:pt x="193" y="109"/>
                    <a:pt x="170" y="126"/>
                    <a:pt x="153" y="135"/>
                  </a:cubicBezTo>
                  <a:cubicBezTo>
                    <a:pt x="154" y="136"/>
                    <a:pt x="155" y="137"/>
                    <a:pt x="156" y="138"/>
                  </a:cubicBezTo>
                  <a:cubicBezTo>
                    <a:pt x="165" y="119"/>
                    <a:pt x="188" y="113"/>
                    <a:pt x="201" y="98"/>
                  </a:cubicBezTo>
                  <a:cubicBezTo>
                    <a:pt x="202" y="96"/>
                    <a:pt x="200" y="94"/>
                    <a:pt x="198" y="95"/>
                  </a:cubicBezTo>
                  <a:cubicBezTo>
                    <a:pt x="186" y="106"/>
                    <a:pt x="179" y="123"/>
                    <a:pt x="164" y="131"/>
                  </a:cubicBezTo>
                  <a:cubicBezTo>
                    <a:pt x="165" y="131"/>
                    <a:pt x="166" y="132"/>
                    <a:pt x="167" y="133"/>
                  </a:cubicBezTo>
                  <a:cubicBezTo>
                    <a:pt x="172" y="116"/>
                    <a:pt x="190" y="106"/>
                    <a:pt x="200" y="93"/>
                  </a:cubicBezTo>
                  <a:cubicBezTo>
                    <a:pt x="199" y="93"/>
                    <a:pt x="198" y="92"/>
                    <a:pt x="197" y="91"/>
                  </a:cubicBezTo>
                  <a:cubicBezTo>
                    <a:pt x="186" y="106"/>
                    <a:pt x="172" y="123"/>
                    <a:pt x="155" y="132"/>
                  </a:cubicBezTo>
                  <a:cubicBezTo>
                    <a:pt x="149" y="135"/>
                    <a:pt x="146" y="132"/>
                    <a:pt x="150" y="126"/>
                  </a:cubicBezTo>
                  <a:cubicBezTo>
                    <a:pt x="153" y="122"/>
                    <a:pt x="157" y="118"/>
                    <a:pt x="161" y="114"/>
                  </a:cubicBezTo>
                  <a:cubicBezTo>
                    <a:pt x="167" y="108"/>
                    <a:pt x="174" y="102"/>
                    <a:pt x="182" y="96"/>
                  </a:cubicBezTo>
                  <a:cubicBezTo>
                    <a:pt x="181" y="95"/>
                    <a:pt x="180" y="94"/>
                    <a:pt x="179" y="94"/>
                  </a:cubicBezTo>
                  <a:cubicBezTo>
                    <a:pt x="171" y="113"/>
                    <a:pt x="153" y="128"/>
                    <a:pt x="136" y="140"/>
                  </a:cubicBezTo>
                  <a:cubicBezTo>
                    <a:pt x="137" y="140"/>
                    <a:pt x="138" y="141"/>
                    <a:pt x="139" y="142"/>
                  </a:cubicBezTo>
                  <a:cubicBezTo>
                    <a:pt x="152" y="123"/>
                    <a:pt x="168" y="107"/>
                    <a:pt x="184" y="90"/>
                  </a:cubicBezTo>
                  <a:cubicBezTo>
                    <a:pt x="183" y="89"/>
                    <a:pt x="182" y="88"/>
                    <a:pt x="181" y="88"/>
                  </a:cubicBezTo>
                  <a:cubicBezTo>
                    <a:pt x="165" y="110"/>
                    <a:pt x="146" y="129"/>
                    <a:pt x="127" y="149"/>
                  </a:cubicBezTo>
                  <a:cubicBezTo>
                    <a:pt x="128" y="150"/>
                    <a:pt x="129" y="151"/>
                    <a:pt x="130" y="151"/>
                  </a:cubicBezTo>
                  <a:cubicBezTo>
                    <a:pt x="135" y="138"/>
                    <a:pt x="150" y="127"/>
                    <a:pt x="160" y="117"/>
                  </a:cubicBezTo>
                  <a:cubicBezTo>
                    <a:pt x="169" y="107"/>
                    <a:pt x="178" y="96"/>
                    <a:pt x="183" y="83"/>
                  </a:cubicBezTo>
                  <a:cubicBezTo>
                    <a:pt x="184" y="82"/>
                    <a:pt x="182" y="80"/>
                    <a:pt x="180" y="81"/>
                  </a:cubicBezTo>
                  <a:cubicBezTo>
                    <a:pt x="164" y="94"/>
                    <a:pt x="152" y="111"/>
                    <a:pt x="140" y="127"/>
                  </a:cubicBezTo>
                  <a:cubicBezTo>
                    <a:pt x="124" y="147"/>
                    <a:pt x="107" y="166"/>
                    <a:pt x="90" y="186"/>
                  </a:cubicBezTo>
                  <a:cubicBezTo>
                    <a:pt x="91" y="187"/>
                    <a:pt x="92" y="187"/>
                    <a:pt x="93" y="188"/>
                  </a:cubicBezTo>
                  <a:cubicBezTo>
                    <a:pt x="114" y="164"/>
                    <a:pt x="135" y="140"/>
                    <a:pt x="152" y="112"/>
                  </a:cubicBezTo>
                  <a:cubicBezTo>
                    <a:pt x="153" y="111"/>
                    <a:pt x="150" y="108"/>
                    <a:pt x="149" y="110"/>
                  </a:cubicBezTo>
                  <a:cubicBezTo>
                    <a:pt x="131" y="128"/>
                    <a:pt x="119" y="150"/>
                    <a:pt x="104" y="170"/>
                  </a:cubicBezTo>
                  <a:cubicBezTo>
                    <a:pt x="87" y="194"/>
                    <a:pt x="66" y="215"/>
                    <a:pt x="44" y="235"/>
                  </a:cubicBezTo>
                  <a:cubicBezTo>
                    <a:pt x="42" y="236"/>
                    <a:pt x="45" y="239"/>
                    <a:pt x="47" y="237"/>
                  </a:cubicBezTo>
                  <a:cubicBezTo>
                    <a:pt x="63" y="224"/>
                    <a:pt x="80" y="211"/>
                    <a:pt x="94" y="195"/>
                  </a:cubicBezTo>
                  <a:cubicBezTo>
                    <a:pt x="95" y="193"/>
                    <a:pt x="93" y="190"/>
                    <a:pt x="91" y="192"/>
                  </a:cubicBezTo>
                  <a:cubicBezTo>
                    <a:pt x="71" y="211"/>
                    <a:pt x="50" y="231"/>
                    <a:pt x="25" y="245"/>
                  </a:cubicBezTo>
                  <a:cubicBezTo>
                    <a:pt x="26" y="246"/>
                    <a:pt x="27" y="247"/>
                    <a:pt x="28" y="248"/>
                  </a:cubicBezTo>
                  <a:cubicBezTo>
                    <a:pt x="37" y="237"/>
                    <a:pt x="48" y="230"/>
                    <a:pt x="59" y="221"/>
                  </a:cubicBezTo>
                  <a:cubicBezTo>
                    <a:pt x="71" y="211"/>
                    <a:pt x="82" y="198"/>
                    <a:pt x="92" y="185"/>
                  </a:cubicBezTo>
                  <a:cubicBezTo>
                    <a:pt x="94" y="183"/>
                    <a:pt x="91" y="181"/>
                    <a:pt x="89" y="183"/>
                  </a:cubicBezTo>
                  <a:cubicBezTo>
                    <a:pt x="67" y="201"/>
                    <a:pt x="48" y="223"/>
                    <a:pt x="22" y="237"/>
                  </a:cubicBezTo>
                  <a:cubicBezTo>
                    <a:pt x="23" y="238"/>
                    <a:pt x="24" y="239"/>
                    <a:pt x="25" y="240"/>
                  </a:cubicBezTo>
                  <a:cubicBezTo>
                    <a:pt x="34" y="229"/>
                    <a:pt x="47" y="222"/>
                    <a:pt x="58" y="212"/>
                  </a:cubicBezTo>
                  <a:cubicBezTo>
                    <a:pt x="69" y="201"/>
                    <a:pt x="80" y="190"/>
                    <a:pt x="90" y="178"/>
                  </a:cubicBezTo>
                  <a:cubicBezTo>
                    <a:pt x="91" y="176"/>
                    <a:pt x="89" y="173"/>
                    <a:pt x="87" y="175"/>
                  </a:cubicBezTo>
                  <a:cubicBezTo>
                    <a:pt x="56" y="194"/>
                    <a:pt x="34" y="225"/>
                    <a:pt x="2" y="243"/>
                  </a:cubicBezTo>
                  <a:cubicBezTo>
                    <a:pt x="3" y="244"/>
                    <a:pt x="4" y="245"/>
                    <a:pt x="5" y="246"/>
                  </a:cubicBezTo>
                  <a:cubicBezTo>
                    <a:pt x="27" y="226"/>
                    <a:pt x="50" y="208"/>
                    <a:pt x="69" y="184"/>
                  </a:cubicBezTo>
                  <a:cubicBezTo>
                    <a:pt x="70" y="182"/>
                    <a:pt x="67" y="180"/>
                    <a:pt x="65" y="181"/>
                  </a:cubicBezTo>
                  <a:cubicBezTo>
                    <a:pt x="46" y="197"/>
                    <a:pt x="29" y="215"/>
                    <a:pt x="10" y="230"/>
                  </a:cubicBezTo>
                  <a:cubicBezTo>
                    <a:pt x="11" y="231"/>
                    <a:pt x="12" y="232"/>
                    <a:pt x="13" y="233"/>
                  </a:cubicBezTo>
                  <a:cubicBezTo>
                    <a:pt x="21" y="215"/>
                    <a:pt x="41" y="203"/>
                    <a:pt x="55" y="190"/>
                  </a:cubicBezTo>
                  <a:cubicBezTo>
                    <a:pt x="54" y="189"/>
                    <a:pt x="53" y="188"/>
                    <a:pt x="52" y="187"/>
                  </a:cubicBezTo>
                  <a:cubicBezTo>
                    <a:pt x="40" y="203"/>
                    <a:pt x="26" y="216"/>
                    <a:pt x="10" y="227"/>
                  </a:cubicBezTo>
                  <a:cubicBezTo>
                    <a:pt x="11" y="228"/>
                    <a:pt x="12" y="229"/>
                    <a:pt x="13" y="230"/>
                  </a:cubicBezTo>
                  <a:cubicBezTo>
                    <a:pt x="21" y="218"/>
                    <a:pt x="31" y="208"/>
                    <a:pt x="42" y="197"/>
                  </a:cubicBezTo>
                  <a:cubicBezTo>
                    <a:pt x="44" y="195"/>
                    <a:pt x="41" y="193"/>
                    <a:pt x="39" y="194"/>
                  </a:cubicBezTo>
                  <a:cubicBezTo>
                    <a:pt x="28" y="203"/>
                    <a:pt x="12" y="209"/>
                    <a:pt x="7" y="223"/>
                  </a:cubicBezTo>
                  <a:cubicBezTo>
                    <a:pt x="7" y="226"/>
                    <a:pt x="10" y="227"/>
                    <a:pt x="11" y="224"/>
                  </a:cubicBezTo>
                  <a:cubicBezTo>
                    <a:pt x="16" y="211"/>
                    <a:pt x="32" y="205"/>
                    <a:pt x="42" y="197"/>
                  </a:cubicBezTo>
                  <a:cubicBezTo>
                    <a:pt x="41" y="196"/>
                    <a:pt x="40" y="195"/>
                    <a:pt x="39" y="194"/>
                  </a:cubicBezTo>
                  <a:cubicBezTo>
                    <a:pt x="28" y="205"/>
                    <a:pt x="17" y="215"/>
                    <a:pt x="9" y="228"/>
                  </a:cubicBezTo>
                  <a:cubicBezTo>
                    <a:pt x="8" y="229"/>
                    <a:pt x="10" y="232"/>
                    <a:pt x="12" y="231"/>
                  </a:cubicBezTo>
                  <a:cubicBezTo>
                    <a:pt x="28" y="219"/>
                    <a:pt x="43" y="206"/>
                    <a:pt x="55" y="190"/>
                  </a:cubicBezTo>
                  <a:cubicBezTo>
                    <a:pt x="57" y="188"/>
                    <a:pt x="54" y="185"/>
                    <a:pt x="52" y="187"/>
                  </a:cubicBezTo>
                  <a:cubicBezTo>
                    <a:pt x="37" y="200"/>
                    <a:pt x="18" y="212"/>
                    <a:pt x="10" y="231"/>
                  </a:cubicBezTo>
                  <a:cubicBezTo>
                    <a:pt x="9" y="233"/>
                    <a:pt x="11" y="235"/>
                    <a:pt x="13" y="233"/>
                  </a:cubicBezTo>
                  <a:cubicBezTo>
                    <a:pt x="32" y="218"/>
                    <a:pt x="49" y="200"/>
                    <a:pt x="68" y="184"/>
                  </a:cubicBezTo>
                  <a:cubicBezTo>
                    <a:pt x="67" y="183"/>
                    <a:pt x="66" y="183"/>
                    <a:pt x="65" y="182"/>
                  </a:cubicBezTo>
                  <a:cubicBezTo>
                    <a:pt x="47" y="205"/>
                    <a:pt x="24" y="223"/>
                    <a:pt x="2" y="243"/>
                  </a:cubicBezTo>
                  <a:cubicBezTo>
                    <a:pt x="0" y="245"/>
                    <a:pt x="3" y="248"/>
                    <a:pt x="4" y="247"/>
                  </a:cubicBezTo>
                  <a:cubicBezTo>
                    <a:pt x="36" y="228"/>
                    <a:pt x="58" y="198"/>
                    <a:pt x="89" y="178"/>
                  </a:cubicBezTo>
                  <a:cubicBezTo>
                    <a:pt x="88" y="177"/>
                    <a:pt x="88" y="176"/>
                    <a:pt x="87" y="175"/>
                  </a:cubicBezTo>
                  <a:cubicBezTo>
                    <a:pt x="77" y="187"/>
                    <a:pt x="66" y="198"/>
                    <a:pt x="55" y="209"/>
                  </a:cubicBezTo>
                  <a:cubicBezTo>
                    <a:pt x="45" y="219"/>
                    <a:pt x="32" y="226"/>
                    <a:pt x="22" y="237"/>
                  </a:cubicBezTo>
                  <a:cubicBezTo>
                    <a:pt x="21" y="239"/>
                    <a:pt x="22" y="242"/>
                    <a:pt x="24" y="241"/>
                  </a:cubicBezTo>
                  <a:cubicBezTo>
                    <a:pt x="50" y="226"/>
                    <a:pt x="70" y="204"/>
                    <a:pt x="92" y="185"/>
                  </a:cubicBezTo>
                  <a:cubicBezTo>
                    <a:pt x="91" y="184"/>
                    <a:pt x="90" y="183"/>
                    <a:pt x="89" y="183"/>
                  </a:cubicBezTo>
                  <a:cubicBezTo>
                    <a:pt x="79" y="194"/>
                    <a:pt x="70" y="206"/>
                    <a:pt x="58" y="216"/>
                  </a:cubicBezTo>
                  <a:cubicBezTo>
                    <a:pt x="47" y="226"/>
                    <a:pt x="35" y="234"/>
                    <a:pt x="25" y="245"/>
                  </a:cubicBezTo>
                  <a:cubicBezTo>
                    <a:pt x="24" y="247"/>
                    <a:pt x="25" y="249"/>
                    <a:pt x="27" y="248"/>
                  </a:cubicBezTo>
                  <a:cubicBezTo>
                    <a:pt x="53" y="234"/>
                    <a:pt x="73" y="214"/>
                    <a:pt x="94" y="195"/>
                  </a:cubicBezTo>
                  <a:cubicBezTo>
                    <a:pt x="93" y="194"/>
                    <a:pt x="92" y="193"/>
                    <a:pt x="91" y="192"/>
                  </a:cubicBezTo>
                  <a:cubicBezTo>
                    <a:pt x="77" y="208"/>
                    <a:pt x="61" y="221"/>
                    <a:pt x="44" y="235"/>
                  </a:cubicBezTo>
                  <a:cubicBezTo>
                    <a:pt x="45" y="236"/>
                    <a:pt x="46" y="236"/>
                    <a:pt x="47" y="237"/>
                  </a:cubicBezTo>
                  <a:cubicBezTo>
                    <a:pt x="67" y="219"/>
                    <a:pt x="86" y="200"/>
                    <a:pt x="103" y="178"/>
                  </a:cubicBezTo>
                  <a:cubicBezTo>
                    <a:pt x="120" y="156"/>
                    <a:pt x="133" y="132"/>
                    <a:pt x="152" y="113"/>
                  </a:cubicBezTo>
                  <a:cubicBezTo>
                    <a:pt x="151" y="112"/>
                    <a:pt x="150" y="111"/>
                    <a:pt x="149" y="110"/>
                  </a:cubicBezTo>
                  <a:cubicBezTo>
                    <a:pt x="131" y="137"/>
                    <a:pt x="111" y="161"/>
                    <a:pt x="90" y="186"/>
                  </a:cubicBezTo>
                  <a:cubicBezTo>
                    <a:pt x="89" y="188"/>
                    <a:pt x="92" y="190"/>
                    <a:pt x="93" y="188"/>
                  </a:cubicBezTo>
                  <a:cubicBezTo>
                    <a:pt x="109" y="170"/>
                    <a:pt x="125" y="151"/>
                    <a:pt x="141" y="132"/>
                  </a:cubicBezTo>
                  <a:cubicBezTo>
                    <a:pt x="154" y="116"/>
                    <a:pt x="165" y="98"/>
                    <a:pt x="182" y="84"/>
                  </a:cubicBezTo>
                  <a:cubicBezTo>
                    <a:pt x="181" y="84"/>
                    <a:pt x="180" y="83"/>
                    <a:pt x="179" y="82"/>
                  </a:cubicBezTo>
                  <a:cubicBezTo>
                    <a:pt x="173" y="97"/>
                    <a:pt x="162" y="109"/>
                    <a:pt x="151" y="121"/>
                  </a:cubicBezTo>
                  <a:cubicBezTo>
                    <a:pt x="142" y="130"/>
                    <a:pt x="131" y="138"/>
                    <a:pt x="126" y="150"/>
                  </a:cubicBezTo>
                  <a:cubicBezTo>
                    <a:pt x="126" y="152"/>
                    <a:pt x="128" y="153"/>
                    <a:pt x="130" y="152"/>
                  </a:cubicBezTo>
                  <a:cubicBezTo>
                    <a:pt x="149" y="132"/>
                    <a:pt x="169" y="112"/>
                    <a:pt x="184" y="90"/>
                  </a:cubicBezTo>
                  <a:cubicBezTo>
                    <a:pt x="186" y="88"/>
                    <a:pt x="183" y="86"/>
                    <a:pt x="181" y="87"/>
                  </a:cubicBezTo>
                  <a:cubicBezTo>
                    <a:pt x="165" y="104"/>
                    <a:pt x="149" y="121"/>
                    <a:pt x="136" y="140"/>
                  </a:cubicBezTo>
                  <a:cubicBezTo>
                    <a:pt x="135" y="142"/>
                    <a:pt x="137" y="144"/>
                    <a:pt x="138" y="143"/>
                  </a:cubicBezTo>
                  <a:cubicBezTo>
                    <a:pt x="156" y="130"/>
                    <a:pt x="174" y="115"/>
                    <a:pt x="183" y="95"/>
                  </a:cubicBezTo>
                  <a:cubicBezTo>
                    <a:pt x="183" y="93"/>
                    <a:pt x="181" y="91"/>
                    <a:pt x="180" y="93"/>
                  </a:cubicBezTo>
                  <a:cubicBezTo>
                    <a:pt x="174" y="97"/>
                    <a:pt x="131" y="130"/>
                    <a:pt x="147" y="137"/>
                  </a:cubicBezTo>
                  <a:cubicBezTo>
                    <a:pt x="156" y="141"/>
                    <a:pt x="169" y="128"/>
                    <a:pt x="174" y="122"/>
                  </a:cubicBezTo>
                  <a:cubicBezTo>
                    <a:pt x="184" y="113"/>
                    <a:pt x="193" y="103"/>
                    <a:pt x="201" y="93"/>
                  </a:cubicBezTo>
                  <a:cubicBezTo>
                    <a:pt x="202" y="91"/>
                    <a:pt x="199" y="89"/>
                    <a:pt x="198" y="90"/>
                  </a:cubicBezTo>
                  <a:cubicBezTo>
                    <a:pt x="186" y="104"/>
                    <a:pt x="169" y="114"/>
                    <a:pt x="163" y="132"/>
                  </a:cubicBezTo>
                  <a:cubicBezTo>
                    <a:pt x="163" y="133"/>
                    <a:pt x="165" y="135"/>
                    <a:pt x="166" y="134"/>
                  </a:cubicBezTo>
                  <a:cubicBezTo>
                    <a:pt x="181" y="126"/>
                    <a:pt x="189" y="110"/>
                    <a:pt x="201" y="98"/>
                  </a:cubicBezTo>
                  <a:cubicBezTo>
                    <a:pt x="200" y="97"/>
                    <a:pt x="199" y="96"/>
                    <a:pt x="198" y="95"/>
                  </a:cubicBezTo>
                  <a:cubicBezTo>
                    <a:pt x="185" y="111"/>
                    <a:pt x="162" y="116"/>
                    <a:pt x="153" y="136"/>
                  </a:cubicBezTo>
                  <a:cubicBezTo>
                    <a:pt x="152" y="137"/>
                    <a:pt x="154" y="139"/>
                    <a:pt x="155" y="138"/>
                  </a:cubicBezTo>
                  <a:cubicBezTo>
                    <a:pt x="173" y="129"/>
                    <a:pt x="196" y="111"/>
                    <a:pt x="202" y="91"/>
                  </a:cubicBezTo>
                  <a:cubicBezTo>
                    <a:pt x="203" y="89"/>
                    <a:pt x="201" y="88"/>
                    <a:pt x="199" y="89"/>
                  </a:cubicBezTo>
                  <a:cubicBezTo>
                    <a:pt x="187" y="95"/>
                    <a:pt x="178" y="104"/>
                    <a:pt x="167" y="113"/>
                  </a:cubicBezTo>
                  <a:cubicBezTo>
                    <a:pt x="156" y="122"/>
                    <a:pt x="142" y="130"/>
                    <a:pt x="132" y="142"/>
                  </a:cubicBezTo>
                  <a:cubicBezTo>
                    <a:pt x="131" y="143"/>
                    <a:pt x="133" y="146"/>
                    <a:pt x="135" y="145"/>
                  </a:cubicBezTo>
                  <a:cubicBezTo>
                    <a:pt x="163" y="127"/>
                    <a:pt x="194" y="105"/>
                    <a:pt x="209" y="74"/>
                  </a:cubicBezTo>
                  <a:cubicBezTo>
                    <a:pt x="210" y="73"/>
                    <a:pt x="209" y="71"/>
                    <a:pt x="207" y="72"/>
                  </a:cubicBezTo>
                  <a:cubicBezTo>
                    <a:pt x="191" y="82"/>
                    <a:pt x="178" y="96"/>
                    <a:pt x="167" y="111"/>
                  </a:cubicBezTo>
                  <a:cubicBezTo>
                    <a:pt x="166" y="113"/>
                    <a:pt x="168" y="114"/>
                    <a:pt x="170" y="114"/>
                  </a:cubicBezTo>
                  <a:cubicBezTo>
                    <a:pt x="183" y="107"/>
                    <a:pt x="195" y="95"/>
                    <a:pt x="204" y="83"/>
                  </a:cubicBezTo>
                  <a:cubicBezTo>
                    <a:pt x="212" y="74"/>
                    <a:pt x="222" y="62"/>
                    <a:pt x="220" y="49"/>
                  </a:cubicBezTo>
                  <a:cubicBezTo>
                    <a:pt x="220" y="48"/>
                    <a:pt x="218" y="48"/>
                    <a:pt x="217" y="48"/>
                  </a:cubicBezTo>
                  <a:cubicBezTo>
                    <a:pt x="204" y="57"/>
                    <a:pt x="193" y="70"/>
                    <a:pt x="185" y="84"/>
                  </a:cubicBezTo>
                  <a:cubicBezTo>
                    <a:pt x="184" y="86"/>
                    <a:pt x="187" y="88"/>
                    <a:pt x="189" y="86"/>
                  </a:cubicBezTo>
                  <a:cubicBezTo>
                    <a:pt x="201" y="74"/>
                    <a:pt x="213" y="61"/>
                    <a:pt x="220" y="44"/>
                  </a:cubicBezTo>
                  <a:cubicBezTo>
                    <a:pt x="221" y="42"/>
                    <a:pt x="218" y="41"/>
                    <a:pt x="216" y="42"/>
                  </a:cubicBezTo>
                  <a:cubicBezTo>
                    <a:pt x="203" y="54"/>
                    <a:pt x="193" y="68"/>
                    <a:pt x="180" y="80"/>
                  </a:cubicBezTo>
                  <a:cubicBezTo>
                    <a:pt x="181" y="81"/>
                    <a:pt x="182" y="82"/>
                    <a:pt x="183" y="83"/>
                  </a:cubicBezTo>
                  <a:cubicBezTo>
                    <a:pt x="193" y="70"/>
                    <a:pt x="206" y="57"/>
                    <a:pt x="211" y="40"/>
                  </a:cubicBezTo>
                  <a:cubicBezTo>
                    <a:pt x="212" y="38"/>
                    <a:pt x="210" y="37"/>
                    <a:pt x="208" y="38"/>
                  </a:cubicBezTo>
                  <a:cubicBezTo>
                    <a:pt x="192" y="48"/>
                    <a:pt x="177" y="65"/>
                    <a:pt x="168" y="83"/>
                  </a:cubicBezTo>
                  <a:cubicBezTo>
                    <a:pt x="168" y="85"/>
                    <a:pt x="169" y="86"/>
                    <a:pt x="171" y="86"/>
                  </a:cubicBezTo>
                  <a:cubicBezTo>
                    <a:pt x="180" y="84"/>
                    <a:pt x="187" y="74"/>
                    <a:pt x="192" y="67"/>
                  </a:cubicBezTo>
                  <a:cubicBezTo>
                    <a:pt x="199" y="58"/>
                    <a:pt x="207" y="46"/>
                    <a:pt x="209" y="35"/>
                  </a:cubicBezTo>
                  <a:cubicBezTo>
                    <a:pt x="209" y="33"/>
                    <a:pt x="209" y="32"/>
                    <a:pt x="207" y="32"/>
                  </a:cubicBezTo>
                  <a:cubicBezTo>
                    <a:pt x="194" y="32"/>
                    <a:pt x="182" y="40"/>
                    <a:pt x="171" y="47"/>
                  </a:cubicBezTo>
                  <a:cubicBezTo>
                    <a:pt x="160" y="55"/>
                    <a:pt x="149" y="65"/>
                    <a:pt x="142" y="77"/>
                  </a:cubicBezTo>
                  <a:cubicBezTo>
                    <a:pt x="141" y="79"/>
                    <a:pt x="143" y="81"/>
                    <a:pt x="144" y="80"/>
                  </a:cubicBezTo>
                  <a:cubicBezTo>
                    <a:pt x="159" y="70"/>
                    <a:pt x="170" y="51"/>
                    <a:pt x="187" y="46"/>
                  </a:cubicBezTo>
                  <a:cubicBezTo>
                    <a:pt x="187" y="44"/>
                    <a:pt x="186" y="43"/>
                    <a:pt x="186" y="42"/>
                  </a:cubicBezTo>
                  <a:cubicBezTo>
                    <a:pt x="173" y="54"/>
                    <a:pt x="152" y="65"/>
                    <a:pt x="148" y="83"/>
                  </a:cubicBezTo>
                  <a:cubicBezTo>
                    <a:pt x="148" y="85"/>
                    <a:pt x="149" y="86"/>
                    <a:pt x="150" y="86"/>
                  </a:cubicBezTo>
                  <a:cubicBezTo>
                    <a:pt x="172" y="83"/>
                    <a:pt x="195" y="64"/>
                    <a:pt x="206" y="45"/>
                  </a:cubicBezTo>
                  <a:cubicBezTo>
                    <a:pt x="207" y="43"/>
                    <a:pt x="204" y="41"/>
                    <a:pt x="203" y="42"/>
                  </a:cubicBezTo>
                  <a:cubicBezTo>
                    <a:pt x="191" y="52"/>
                    <a:pt x="181" y="63"/>
                    <a:pt x="170" y="72"/>
                  </a:cubicBezTo>
                  <a:cubicBezTo>
                    <a:pt x="162" y="78"/>
                    <a:pt x="153" y="83"/>
                    <a:pt x="149" y="93"/>
                  </a:cubicBezTo>
                  <a:cubicBezTo>
                    <a:pt x="149" y="94"/>
                    <a:pt x="151" y="96"/>
                    <a:pt x="152" y="95"/>
                  </a:cubicBezTo>
                  <a:cubicBezTo>
                    <a:pt x="167" y="86"/>
                    <a:pt x="182" y="75"/>
                    <a:pt x="190" y="59"/>
                  </a:cubicBezTo>
                  <a:cubicBezTo>
                    <a:pt x="191" y="58"/>
                    <a:pt x="189" y="56"/>
                    <a:pt x="187" y="57"/>
                  </a:cubicBezTo>
                  <a:cubicBezTo>
                    <a:pt x="169" y="66"/>
                    <a:pt x="151" y="77"/>
                    <a:pt x="139" y="94"/>
                  </a:cubicBezTo>
                  <a:cubicBezTo>
                    <a:pt x="138" y="95"/>
                    <a:pt x="140" y="98"/>
                    <a:pt x="142" y="96"/>
                  </a:cubicBezTo>
                  <a:cubicBezTo>
                    <a:pt x="156" y="86"/>
                    <a:pt x="171" y="75"/>
                    <a:pt x="180" y="59"/>
                  </a:cubicBezTo>
                  <a:cubicBezTo>
                    <a:pt x="181" y="57"/>
                    <a:pt x="179" y="55"/>
                    <a:pt x="177" y="56"/>
                  </a:cubicBezTo>
                  <a:cubicBezTo>
                    <a:pt x="155" y="67"/>
                    <a:pt x="133" y="80"/>
                    <a:pt x="115" y="98"/>
                  </a:cubicBezTo>
                  <a:cubicBezTo>
                    <a:pt x="113" y="99"/>
                    <a:pt x="115" y="102"/>
                    <a:pt x="117" y="101"/>
                  </a:cubicBezTo>
                  <a:cubicBezTo>
                    <a:pt x="135" y="90"/>
                    <a:pt x="166" y="73"/>
                    <a:pt x="167" y="50"/>
                  </a:cubicBezTo>
                  <a:cubicBezTo>
                    <a:pt x="167" y="48"/>
                    <a:pt x="165" y="48"/>
                    <a:pt x="164" y="48"/>
                  </a:cubicBezTo>
                  <a:cubicBezTo>
                    <a:pt x="151" y="51"/>
                    <a:pt x="140" y="62"/>
                    <a:pt x="130" y="70"/>
                  </a:cubicBezTo>
                  <a:cubicBezTo>
                    <a:pt x="123" y="76"/>
                    <a:pt x="117" y="81"/>
                    <a:pt x="109" y="85"/>
                  </a:cubicBezTo>
                  <a:cubicBezTo>
                    <a:pt x="104" y="88"/>
                    <a:pt x="100" y="92"/>
                    <a:pt x="98" y="97"/>
                  </a:cubicBezTo>
                  <a:cubicBezTo>
                    <a:pt x="98" y="99"/>
                    <a:pt x="100" y="100"/>
                    <a:pt x="101" y="99"/>
                  </a:cubicBezTo>
                  <a:cubicBezTo>
                    <a:pt x="113" y="92"/>
                    <a:pt x="119" y="78"/>
                    <a:pt x="126" y="67"/>
                  </a:cubicBezTo>
                  <a:cubicBezTo>
                    <a:pt x="127" y="65"/>
                    <a:pt x="125" y="63"/>
                    <a:pt x="123" y="65"/>
                  </a:cubicBezTo>
                  <a:cubicBezTo>
                    <a:pt x="117" y="71"/>
                    <a:pt x="111" y="76"/>
                    <a:pt x="107" y="84"/>
                  </a:cubicBezTo>
                  <a:cubicBezTo>
                    <a:pt x="106" y="86"/>
                    <a:pt x="109" y="88"/>
                    <a:pt x="110" y="86"/>
                  </a:cubicBezTo>
                  <a:cubicBezTo>
                    <a:pt x="121" y="77"/>
                    <a:pt x="131" y="68"/>
                    <a:pt x="140" y="57"/>
                  </a:cubicBezTo>
                  <a:cubicBezTo>
                    <a:pt x="142" y="55"/>
                    <a:pt x="139" y="52"/>
                    <a:pt x="137" y="54"/>
                  </a:cubicBezTo>
                  <a:cubicBezTo>
                    <a:pt x="124" y="68"/>
                    <a:pt x="112" y="81"/>
                    <a:pt x="100" y="95"/>
                  </a:cubicBezTo>
                  <a:cubicBezTo>
                    <a:pt x="99" y="97"/>
                    <a:pt x="101" y="99"/>
                    <a:pt x="103" y="98"/>
                  </a:cubicBezTo>
                  <a:cubicBezTo>
                    <a:pt x="119" y="91"/>
                    <a:pt x="132" y="77"/>
                    <a:pt x="142" y="63"/>
                  </a:cubicBezTo>
                  <a:cubicBezTo>
                    <a:pt x="144" y="61"/>
                    <a:pt x="141" y="59"/>
                    <a:pt x="139" y="60"/>
                  </a:cubicBezTo>
                  <a:cubicBezTo>
                    <a:pt x="123" y="75"/>
                    <a:pt x="100" y="85"/>
                    <a:pt x="90" y="105"/>
                  </a:cubicBezTo>
                  <a:cubicBezTo>
                    <a:pt x="89" y="106"/>
                    <a:pt x="91" y="109"/>
                    <a:pt x="92" y="108"/>
                  </a:cubicBezTo>
                  <a:cubicBezTo>
                    <a:pt x="118" y="99"/>
                    <a:pt x="135" y="77"/>
                    <a:pt x="156" y="60"/>
                  </a:cubicBezTo>
                  <a:cubicBezTo>
                    <a:pt x="155" y="59"/>
                    <a:pt x="154" y="58"/>
                    <a:pt x="153" y="57"/>
                  </a:cubicBezTo>
                  <a:cubicBezTo>
                    <a:pt x="145" y="68"/>
                    <a:pt x="135" y="77"/>
                    <a:pt x="124" y="85"/>
                  </a:cubicBezTo>
                  <a:cubicBezTo>
                    <a:pt x="115" y="91"/>
                    <a:pt x="104" y="96"/>
                    <a:pt x="97" y="104"/>
                  </a:cubicBezTo>
                  <a:cubicBezTo>
                    <a:pt x="95" y="106"/>
                    <a:pt x="97" y="108"/>
                    <a:pt x="99" y="107"/>
                  </a:cubicBezTo>
                  <a:cubicBezTo>
                    <a:pt x="128" y="94"/>
                    <a:pt x="151" y="72"/>
                    <a:pt x="178" y="57"/>
                  </a:cubicBezTo>
                  <a:cubicBezTo>
                    <a:pt x="177" y="56"/>
                    <a:pt x="177" y="55"/>
                    <a:pt x="176" y="54"/>
                  </a:cubicBezTo>
                  <a:cubicBezTo>
                    <a:pt x="158" y="72"/>
                    <a:pt x="132" y="97"/>
                    <a:pt x="105" y="96"/>
                  </a:cubicBezTo>
                  <a:cubicBezTo>
                    <a:pt x="105" y="98"/>
                    <a:pt x="105" y="99"/>
                    <a:pt x="105" y="100"/>
                  </a:cubicBezTo>
                  <a:cubicBezTo>
                    <a:pt x="133" y="94"/>
                    <a:pt x="158" y="80"/>
                    <a:pt x="185" y="73"/>
                  </a:cubicBezTo>
                  <a:cubicBezTo>
                    <a:pt x="184" y="72"/>
                    <a:pt x="184" y="71"/>
                    <a:pt x="183" y="70"/>
                  </a:cubicBezTo>
                  <a:cubicBezTo>
                    <a:pt x="165" y="90"/>
                    <a:pt x="136" y="83"/>
                    <a:pt x="113" y="94"/>
                  </a:cubicBezTo>
                  <a:cubicBezTo>
                    <a:pt x="111" y="95"/>
                    <a:pt x="113" y="98"/>
                    <a:pt x="114" y="98"/>
                  </a:cubicBezTo>
                  <a:cubicBezTo>
                    <a:pt x="149" y="100"/>
                    <a:pt x="188" y="91"/>
                    <a:pt x="216" y="72"/>
                  </a:cubicBezTo>
                  <a:cubicBezTo>
                    <a:pt x="218" y="71"/>
                    <a:pt x="217" y="68"/>
                    <a:pt x="215" y="69"/>
                  </a:cubicBezTo>
                  <a:cubicBezTo>
                    <a:pt x="195" y="73"/>
                    <a:pt x="178" y="85"/>
                    <a:pt x="157" y="85"/>
                  </a:cubicBezTo>
                  <a:cubicBezTo>
                    <a:pt x="154" y="85"/>
                    <a:pt x="154" y="89"/>
                    <a:pt x="157" y="89"/>
                  </a:cubicBezTo>
                  <a:cubicBezTo>
                    <a:pt x="172" y="90"/>
                    <a:pt x="186" y="88"/>
                    <a:pt x="200" y="86"/>
                  </a:cubicBezTo>
                  <a:cubicBezTo>
                    <a:pt x="215" y="83"/>
                    <a:pt x="229" y="75"/>
                    <a:pt x="244" y="78"/>
                  </a:cubicBezTo>
                  <a:cubicBezTo>
                    <a:pt x="244" y="77"/>
                    <a:pt x="244" y="76"/>
                    <a:pt x="244" y="75"/>
                  </a:cubicBezTo>
                  <a:cubicBezTo>
                    <a:pt x="230" y="83"/>
                    <a:pt x="213" y="83"/>
                    <a:pt x="197" y="85"/>
                  </a:cubicBezTo>
                  <a:cubicBezTo>
                    <a:pt x="184" y="87"/>
                    <a:pt x="168" y="86"/>
                    <a:pt x="157" y="94"/>
                  </a:cubicBezTo>
                  <a:cubicBezTo>
                    <a:pt x="156" y="95"/>
                    <a:pt x="156" y="97"/>
                    <a:pt x="157" y="97"/>
                  </a:cubicBezTo>
                  <a:cubicBezTo>
                    <a:pt x="168" y="103"/>
                    <a:pt x="181" y="102"/>
                    <a:pt x="193" y="101"/>
                  </a:cubicBezTo>
                  <a:cubicBezTo>
                    <a:pt x="206" y="99"/>
                    <a:pt x="220" y="95"/>
                    <a:pt x="232" y="88"/>
                  </a:cubicBezTo>
                  <a:cubicBezTo>
                    <a:pt x="233" y="87"/>
                    <a:pt x="233" y="84"/>
                    <a:pt x="231" y="84"/>
                  </a:cubicBezTo>
                  <a:cubicBezTo>
                    <a:pt x="208" y="87"/>
                    <a:pt x="186" y="89"/>
                    <a:pt x="163" y="91"/>
                  </a:cubicBezTo>
                  <a:cubicBezTo>
                    <a:pt x="160" y="92"/>
                    <a:pt x="160" y="95"/>
                    <a:pt x="163" y="95"/>
                  </a:cubicBezTo>
                  <a:cubicBezTo>
                    <a:pt x="186" y="95"/>
                    <a:pt x="210" y="95"/>
                    <a:pt x="232" y="89"/>
                  </a:cubicBezTo>
                  <a:cubicBezTo>
                    <a:pt x="235" y="88"/>
                    <a:pt x="234" y="85"/>
                    <a:pt x="232" y="85"/>
                  </a:cubicBezTo>
                  <a:cubicBezTo>
                    <a:pt x="208" y="83"/>
                    <a:pt x="185" y="84"/>
                    <a:pt x="162" y="83"/>
                  </a:cubicBezTo>
                  <a:cubicBezTo>
                    <a:pt x="162" y="85"/>
                    <a:pt x="162" y="86"/>
                    <a:pt x="162" y="87"/>
                  </a:cubicBezTo>
                  <a:cubicBezTo>
                    <a:pt x="184" y="86"/>
                    <a:pt x="207" y="83"/>
                    <a:pt x="229" y="76"/>
                  </a:cubicBezTo>
                  <a:cubicBezTo>
                    <a:pt x="231" y="76"/>
                    <a:pt x="230" y="72"/>
                    <a:pt x="228" y="72"/>
                  </a:cubicBezTo>
                  <a:cubicBezTo>
                    <a:pt x="207" y="72"/>
                    <a:pt x="185" y="78"/>
                    <a:pt x="164" y="74"/>
                  </a:cubicBezTo>
                  <a:cubicBezTo>
                    <a:pt x="164" y="75"/>
                    <a:pt x="163" y="76"/>
                    <a:pt x="163" y="78"/>
                  </a:cubicBezTo>
                  <a:cubicBezTo>
                    <a:pt x="185" y="79"/>
                    <a:pt x="206" y="79"/>
                    <a:pt x="227" y="76"/>
                  </a:cubicBezTo>
                  <a:cubicBezTo>
                    <a:pt x="230" y="76"/>
                    <a:pt x="230" y="73"/>
                    <a:pt x="228" y="72"/>
                  </a:cubicBezTo>
                  <a:cubicBezTo>
                    <a:pt x="203" y="66"/>
                    <a:pt x="177" y="63"/>
                    <a:pt x="151" y="66"/>
                  </a:cubicBezTo>
                  <a:cubicBezTo>
                    <a:pt x="149" y="67"/>
                    <a:pt x="149" y="70"/>
                    <a:pt x="151" y="70"/>
                  </a:cubicBezTo>
                  <a:cubicBezTo>
                    <a:pt x="176" y="73"/>
                    <a:pt x="201" y="64"/>
                    <a:pt x="226" y="67"/>
                  </a:cubicBezTo>
                  <a:cubicBezTo>
                    <a:pt x="226" y="66"/>
                    <a:pt x="226" y="64"/>
                    <a:pt x="226" y="63"/>
                  </a:cubicBezTo>
                  <a:cubicBezTo>
                    <a:pt x="200" y="66"/>
                    <a:pt x="174" y="58"/>
                    <a:pt x="149" y="63"/>
                  </a:cubicBezTo>
                  <a:cubicBezTo>
                    <a:pt x="146" y="64"/>
                    <a:pt x="147" y="67"/>
                    <a:pt x="149" y="67"/>
                  </a:cubicBezTo>
                  <a:cubicBezTo>
                    <a:pt x="172" y="70"/>
                    <a:pt x="198" y="71"/>
                    <a:pt x="220" y="63"/>
                  </a:cubicBezTo>
                  <a:cubicBezTo>
                    <a:pt x="221" y="62"/>
                    <a:pt x="222" y="60"/>
                    <a:pt x="220" y="59"/>
                  </a:cubicBezTo>
                  <a:cubicBezTo>
                    <a:pt x="196" y="55"/>
                    <a:pt x="172" y="63"/>
                    <a:pt x="149" y="56"/>
                  </a:cubicBezTo>
                  <a:cubicBezTo>
                    <a:pt x="149" y="57"/>
                    <a:pt x="149" y="59"/>
                    <a:pt x="149" y="60"/>
                  </a:cubicBezTo>
                  <a:cubicBezTo>
                    <a:pt x="175" y="56"/>
                    <a:pt x="202" y="62"/>
                    <a:pt x="227" y="52"/>
                  </a:cubicBezTo>
                  <a:cubicBezTo>
                    <a:pt x="229" y="51"/>
                    <a:pt x="228" y="48"/>
                    <a:pt x="226" y="48"/>
                  </a:cubicBezTo>
                  <a:cubicBezTo>
                    <a:pt x="203" y="43"/>
                    <a:pt x="179" y="46"/>
                    <a:pt x="155" y="49"/>
                  </a:cubicBezTo>
                  <a:cubicBezTo>
                    <a:pt x="152" y="49"/>
                    <a:pt x="152" y="53"/>
                    <a:pt x="155" y="53"/>
                  </a:cubicBezTo>
                  <a:cubicBezTo>
                    <a:pt x="175" y="55"/>
                    <a:pt x="196" y="55"/>
                    <a:pt x="216" y="48"/>
                  </a:cubicBezTo>
                  <a:cubicBezTo>
                    <a:pt x="217" y="47"/>
                    <a:pt x="218" y="44"/>
                    <a:pt x="216" y="44"/>
                  </a:cubicBezTo>
                  <a:cubicBezTo>
                    <a:pt x="200" y="41"/>
                    <a:pt x="184" y="42"/>
                    <a:pt x="170" y="37"/>
                  </a:cubicBezTo>
                  <a:cubicBezTo>
                    <a:pt x="170" y="38"/>
                    <a:pt x="170" y="39"/>
                    <a:pt x="170" y="40"/>
                  </a:cubicBezTo>
                  <a:cubicBezTo>
                    <a:pt x="183" y="36"/>
                    <a:pt x="198" y="31"/>
                    <a:pt x="213" y="33"/>
                  </a:cubicBezTo>
                  <a:cubicBezTo>
                    <a:pt x="213" y="32"/>
                    <a:pt x="213" y="31"/>
                    <a:pt x="213" y="30"/>
                  </a:cubicBezTo>
                  <a:cubicBezTo>
                    <a:pt x="197" y="34"/>
                    <a:pt x="163" y="29"/>
                    <a:pt x="157" y="48"/>
                  </a:cubicBezTo>
                  <a:cubicBezTo>
                    <a:pt x="157" y="50"/>
                    <a:pt x="157" y="51"/>
                    <a:pt x="158" y="51"/>
                  </a:cubicBezTo>
                  <a:cubicBezTo>
                    <a:pt x="177" y="57"/>
                    <a:pt x="203" y="52"/>
                    <a:pt x="221" y="44"/>
                  </a:cubicBezTo>
                  <a:cubicBezTo>
                    <a:pt x="222" y="43"/>
                    <a:pt x="222" y="40"/>
                    <a:pt x="220" y="40"/>
                  </a:cubicBezTo>
                  <a:cubicBezTo>
                    <a:pt x="207" y="41"/>
                    <a:pt x="195" y="44"/>
                    <a:pt x="182" y="46"/>
                  </a:cubicBezTo>
                  <a:cubicBezTo>
                    <a:pt x="171" y="47"/>
                    <a:pt x="159" y="47"/>
                    <a:pt x="148" y="49"/>
                  </a:cubicBezTo>
                  <a:cubicBezTo>
                    <a:pt x="145" y="49"/>
                    <a:pt x="146" y="52"/>
                    <a:pt x="148" y="53"/>
                  </a:cubicBezTo>
                  <a:cubicBezTo>
                    <a:pt x="163" y="53"/>
                    <a:pt x="177" y="51"/>
                    <a:pt x="191" y="48"/>
                  </a:cubicBezTo>
                  <a:cubicBezTo>
                    <a:pt x="199" y="47"/>
                    <a:pt x="209" y="47"/>
                    <a:pt x="216" y="41"/>
                  </a:cubicBezTo>
                  <a:cubicBezTo>
                    <a:pt x="217" y="40"/>
                    <a:pt x="216" y="37"/>
                    <a:pt x="215" y="37"/>
                  </a:cubicBezTo>
                  <a:cubicBezTo>
                    <a:pt x="197" y="38"/>
                    <a:pt x="179" y="46"/>
                    <a:pt x="161" y="44"/>
                  </a:cubicBezTo>
                  <a:cubicBezTo>
                    <a:pt x="161" y="45"/>
                    <a:pt x="161" y="47"/>
                    <a:pt x="161" y="48"/>
                  </a:cubicBezTo>
                  <a:cubicBezTo>
                    <a:pt x="179" y="43"/>
                    <a:pt x="202" y="43"/>
                    <a:pt x="215" y="28"/>
                  </a:cubicBezTo>
                  <a:cubicBezTo>
                    <a:pt x="216" y="26"/>
                    <a:pt x="215" y="23"/>
                    <a:pt x="213" y="24"/>
                  </a:cubicBezTo>
                  <a:cubicBezTo>
                    <a:pt x="197" y="31"/>
                    <a:pt x="181" y="38"/>
                    <a:pt x="165" y="44"/>
                  </a:cubicBezTo>
                  <a:cubicBezTo>
                    <a:pt x="163" y="45"/>
                    <a:pt x="164" y="48"/>
                    <a:pt x="166" y="48"/>
                  </a:cubicBezTo>
                  <a:cubicBezTo>
                    <a:pt x="182" y="44"/>
                    <a:pt x="202" y="39"/>
                    <a:pt x="212" y="25"/>
                  </a:cubicBezTo>
                  <a:cubicBezTo>
                    <a:pt x="213" y="24"/>
                    <a:pt x="212" y="22"/>
                    <a:pt x="210" y="22"/>
                  </a:cubicBezTo>
                  <a:cubicBezTo>
                    <a:pt x="199" y="22"/>
                    <a:pt x="187" y="27"/>
                    <a:pt x="176" y="31"/>
                  </a:cubicBezTo>
                  <a:cubicBezTo>
                    <a:pt x="168" y="34"/>
                    <a:pt x="156" y="39"/>
                    <a:pt x="153" y="48"/>
                  </a:cubicBezTo>
                  <a:cubicBezTo>
                    <a:pt x="152" y="50"/>
                    <a:pt x="154" y="51"/>
                    <a:pt x="155" y="51"/>
                  </a:cubicBezTo>
                  <a:cubicBezTo>
                    <a:pt x="168" y="48"/>
                    <a:pt x="191" y="37"/>
                    <a:pt x="194" y="23"/>
                  </a:cubicBezTo>
                  <a:cubicBezTo>
                    <a:pt x="194" y="21"/>
                    <a:pt x="193" y="21"/>
                    <a:pt x="192" y="20"/>
                  </a:cubicBezTo>
                  <a:cubicBezTo>
                    <a:pt x="183" y="17"/>
                    <a:pt x="177" y="25"/>
                    <a:pt x="168" y="25"/>
                  </a:cubicBezTo>
                  <a:cubicBezTo>
                    <a:pt x="169" y="26"/>
                    <a:pt x="170" y="27"/>
                    <a:pt x="170" y="28"/>
                  </a:cubicBezTo>
                  <a:cubicBezTo>
                    <a:pt x="173" y="17"/>
                    <a:pt x="190" y="18"/>
                    <a:pt x="198" y="19"/>
                  </a:cubicBezTo>
                  <a:cubicBezTo>
                    <a:pt x="198" y="18"/>
                    <a:pt x="198" y="17"/>
                    <a:pt x="198" y="16"/>
                  </a:cubicBezTo>
                  <a:cubicBezTo>
                    <a:pt x="182" y="29"/>
                    <a:pt x="165" y="43"/>
                    <a:pt x="146" y="52"/>
                  </a:cubicBezTo>
                  <a:cubicBezTo>
                    <a:pt x="146" y="53"/>
                    <a:pt x="147" y="54"/>
                    <a:pt x="148" y="55"/>
                  </a:cubicBezTo>
                  <a:cubicBezTo>
                    <a:pt x="164" y="43"/>
                    <a:pt x="186" y="40"/>
                    <a:pt x="199" y="23"/>
                  </a:cubicBezTo>
                  <a:cubicBezTo>
                    <a:pt x="201" y="21"/>
                    <a:pt x="199" y="18"/>
                    <a:pt x="197" y="20"/>
                  </a:cubicBezTo>
                  <a:cubicBezTo>
                    <a:pt x="178" y="34"/>
                    <a:pt x="159" y="47"/>
                    <a:pt x="138" y="56"/>
                  </a:cubicBezTo>
                  <a:cubicBezTo>
                    <a:pt x="138" y="57"/>
                    <a:pt x="139" y="58"/>
                    <a:pt x="139" y="59"/>
                  </a:cubicBezTo>
                  <a:cubicBezTo>
                    <a:pt x="157" y="51"/>
                    <a:pt x="176" y="41"/>
                    <a:pt x="188" y="25"/>
                  </a:cubicBezTo>
                  <a:cubicBezTo>
                    <a:pt x="189" y="23"/>
                    <a:pt x="187" y="22"/>
                    <a:pt x="185" y="22"/>
                  </a:cubicBezTo>
                  <a:cubicBezTo>
                    <a:pt x="166" y="32"/>
                    <a:pt x="150" y="45"/>
                    <a:pt x="133" y="58"/>
                  </a:cubicBezTo>
                  <a:cubicBezTo>
                    <a:pt x="133" y="59"/>
                    <a:pt x="134" y="60"/>
                    <a:pt x="135" y="61"/>
                  </a:cubicBezTo>
                  <a:cubicBezTo>
                    <a:pt x="146" y="52"/>
                    <a:pt x="159" y="42"/>
                    <a:pt x="164" y="28"/>
                  </a:cubicBezTo>
                  <a:cubicBezTo>
                    <a:pt x="165" y="26"/>
                    <a:pt x="162" y="24"/>
                    <a:pt x="161" y="26"/>
                  </a:cubicBezTo>
                  <a:cubicBezTo>
                    <a:pt x="147" y="38"/>
                    <a:pt x="134" y="51"/>
                    <a:pt x="120" y="64"/>
                  </a:cubicBezTo>
                  <a:cubicBezTo>
                    <a:pt x="119" y="66"/>
                    <a:pt x="121" y="68"/>
                    <a:pt x="123" y="67"/>
                  </a:cubicBezTo>
                  <a:cubicBezTo>
                    <a:pt x="133" y="58"/>
                    <a:pt x="139" y="46"/>
                    <a:pt x="151" y="40"/>
                  </a:cubicBezTo>
                  <a:cubicBezTo>
                    <a:pt x="150" y="39"/>
                    <a:pt x="149" y="38"/>
                    <a:pt x="148" y="37"/>
                  </a:cubicBezTo>
                  <a:cubicBezTo>
                    <a:pt x="146" y="41"/>
                    <a:pt x="144" y="43"/>
                    <a:pt x="141" y="46"/>
                  </a:cubicBezTo>
                  <a:cubicBezTo>
                    <a:pt x="142" y="47"/>
                    <a:pt x="142" y="48"/>
                    <a:pt x="143" y="49"/>
                  </a:cubicBezTo>
                  <a:cubicBezTo>
                    <a:pt x="153" y="38"/>
                    <a:pt x="164" y="30"/>
                    <a:pt x="178" y="25"/>
                  </a:cubicBezTo>
                  <a:cubicBezTo>
                    <a:pt x="177" y="24"/>
                    <a:pt x="176" y="23"/>
                    <a:pt x="175" y="22"/>
                  </a:cubicBezTo>
                  <a:cubicBezTo>
                    <a:pt x="169" y="32"/>
                    <a:pt x="157" y="43"/>
                    <a:pt x="145" y="45"/>
                  </a:cubicBezTo>
                  <a:cubicBezTo>
                    <a:pt x="145" y="46"/>
                    <a:pt x="146" y="47"/>
                    <a:pt x="146" y="48"/>
                  </a:cubicBezTo>
                  <a:cubicBezTo>
                    <a:pt x="160" y="31"/>
                    <a:pt x="184" y="27"/>
                    <a:pt x="195" y="8"/>
                  </a:cubicBezTo>
                  <a:cubicBezTo>
                    <a:pt x="196" y="6"/>
                    <a:pt x="194" y="4"/>
                    <a:pt x="192" y="5"/>
                  </a:cubicBezTo>
                  <a:cubicBezTo>
                    <a:pt x="184" y="11"/>
                    <a:pt x="178" y="18"/>
                    <a:pt x="169" y="22"/>
                  </a:cubicBezTo>
                  <a:cubicBezTo>
                    <a:pt x="170" y="23"/>
                    <a:pt x="171" y="24"/>
                    <a:pt x="171" y="25"/>
                  </a:cubicBezTo>
                  <a:cubicBezTo>
                    <a:pt x="179" y="19"/>
                    <a:pt x="188" y="14"/>
                    <a:pt x="198" y="10"/>
                  </a:cubicBezTo>
                  <a:cubicBezTo>
                    <a:pt x="198" y="9"/>
                    <a:pt x="197" y="8"/>
                    <a:pt x="196" y="7"/>
                  </a:cubicBezTo>
                  <a:cubicBezTo>
                    <a:pt x="190" y="15"/>
                    <a:pt x="179" y="24"/>
                    <a:pt x="168" y="22"/>
                  </a:cubicBezTo>
                  <a:cubicBezTo>
                    <a:pt x="168" y="24"/>
                    <a:pt x="169" y="25"/>
                    <a:pt x="169" y="26"/>
                  </a:cubicBezTo>
                  <a:cubicBezTo>
                    <a:pt x="180" y="21"/>
                    <a:pt x="191" y="16"/>
                    <a:pt x="203" y="12"/>
                  </a:cubicBezTo>
                  <a:cubicBezTo>
                    <a:pt x="202" y="10"/>
                    <a:pt x="201" y="9"/>
                    <a:pt x="201" y="8"/>
                  </a:cubicBezTo>
                  <a:cubicBezTo>
                    <a:pt x="194" y="17"/>
                    <a:pt x="183" y="22"/>
                    <a:pt x="175" y="30"/>
                  </a:cubicBezTo>
                  <a:cubicBezTo>
                    <a:pt x="173" y="31"/>
                    <a:pt x="175" y="34"/>
                    <a:pt x="177" y="33"/>
                  </a:cubicBezTo>
                  <a:cubicBezTo>
                    <a:pt x="191" y="24"/>
                    <a:pt x="200" y="6"/>
                    <a:pt x="218" y="4"/>
                  </a:cubicBezTo>
                  <a:cubicBezTo>
                    <a:pt x="220" y="4"/>
                    <a:pt x="220" y="0"/>
                    <a:pt x="218" y="0"/>
                  </a:cubicBezTo>
                  <a:cubicBezTo>
                    <a:pt x="213" y="0"/>
                    <a:pt x="209" y="0"/>
                    <a:pt x="204" y="1"/>
                  </a:cubicBezTo>
                  <a:cubicBezTo>
                    <a:pt x="202" y="2"/>
                    <a:pt x="202" y="5"/>
                    <a:pt x="204" y="5"/>
                  </a:cubicBezTo>
                  <a:cubicBezTo>
                    <a:pt x="209" y="6"/>
                    <a:pt x="214" y="6"/>
                    <a:pt x="219" y="6"/>
                  </a:cubicBezTo>
                  <a:cubicBezTo>
                    <a:pt x="221" y="6"/>
                    <a:pt x="221" y="2"/>
                    <a:pt x="219" y="2"/>
                  </a:cubicBezTo>
                  <a:cubicBezTo>
                    <a:pt x="213" y="1"/>
                    <a:pt x="208" y="1"/>
                    <a:pt x="202" y="4"/>
                  </a:cubicBezTo>
                  <a:cubicBezTo>
                    <a:pt x="201" y="5"/>
                    <a:pt x="201" y="7"/>
                    <a:pt x="203" y="8"/>
                  </a:cubicBezTo>
                  <a:cubicBezTo>
                    <a:pt x="207" y="9"/>
                    <a:pt x="212" y="9"/>
                    <a:pt x="216" y="10"/>
                  </a:cubicBezTo>
                  <a:cubicBezTo>
                    <a:pt x="216" y="9"/>
                    <a:pt x="216" y="8"/>
                    <a:pt x="216" y="6"/>
                  </a:cubicBezTo>
                  <a:cubicBezTo>
                    <a:pt x="211" y="8"/>
                    <a:pt x="206" y="9"/>
                    <a:pt x="201" y="9"/>
                  </a:cubicBezTo>
                  <a:cubicBezTo>
                    <a:pt x="198" y="10"/>
                    <a:pt x="199" y="13"/>
                    <a:pt x="201" y="13"/>
                  </a:cubicBezTo>
                  <a:cubicBezTo>
                    <a:pt x="208" y="14"/>
                    <a:pt x="215" y="15"/>
                    <a:pt x="223" y="16"/>
                  </a:cubicBezTo>
                  <a:cubicBezTo>
                    <a:pt x="225" y="16"/>
                    <a:pt x="226" y="13"/>
                    <a:pt x="224" y="12"/>
                  </a:cubicBezTo>
                  <a:cubicBezTo>
                    <a:pt x="214" y="10"/>
                    <a:pt x="205" y="9"/>
                    <a:pt x="196" y="11"/>
                  </a:cubicBezTo>
                  <a:cubicBezTo>
                    <a:pt x="194" y="11"/>
                    <a:pt x="194" y="15"/>
                    <a:pt x="196" y="15"/>
                  </a:cubicBezTo>
                  <a:cubicBezTo>
                    <a:pt x="204" y="16"/>
                    <a:pt x="212" y="17"/>
                    <a:pt x="220" y="19"/>
                  </a:cubicBezTo>
                  <a:cubicBezTo>
                    <a:pt x="221" y="18"/>
                    <a:pt x="221" y="16"/>
                    <a:pt x="222" y="15"/>
                  </a:cubicBezTo>
                  <a:cubicBezTo>
                    <a:pt x="213" y="14"/>
                    <a:pt x="204" y="12"/>
                    <a:pt x="195" y="14"/>
                  </a:cubicBezTo>
                  <a:cubicBezTo>
                    <a:pt x="194" y="15"/>
                    <a:pt x="193" y="16"/>
                    <a:pt x="194" y="17"/>
                  </a:cubicBezTo>
                  <a:cubicBezTo>
                    <a:pt x="200" y="26"/>
                    <a:pt x="213" y="24"/>
                    <a:pt x="223" y="26"/>
                  </a:cubicBezTo>
                  <a:cubicBezTo>
                    <a:pt x="223" y="24"/>
                    <a:pt x="223" y="23"/>
                    <a:pt x="223" y="22"/>
                  </a:cubicBezTo>
                  <a:cubicBezTo>
                    <a:pt x="213" y="20"/>
                    <a:pt x="204" y="19"/>
                    <a:pt x="194" y="19"/>
                  </a:cubicBezTo>
                  <a:cubicBezTo>
                    <a:pt x="192" y="19"/>
                    <a:pt x="191" y="23"/>
                    <a:pt x="193" y="23"/>
                  </a:cubicBezTo>
                  <a:cubicBezTo>
                    <a:pt x="203" y="25"/>
                    <a:pt x="215" y="29"/>
                    <a:pt x="223" y="22"/>
                  </a:cubicBezTo>
                  <a:cubicBezTo>
                    <a:pt x="225" y="20"/>
                    <a:pt x="222" y="17"/>
                    <a:pt x="22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2"/>
            <p:cNvSpPr>
              <a:spLocks/>
            </p:cNvSpPr>
            <p:nvPr/>
          </p:nvSpPr>
          <p:spPr bwMode="auto">
            <a:xfrm>
              <a:off x="3095" y="1685"/>
              <a:ext cx="490" cy="393"/>
            </a:xfrm>
            <a:custGeom>
              <a:avLst/>
              <a:gdLst>
                <a:gd name="T0" fmla="*/ 66 w 182"/>
                <a:gd name="T1" fmla="*/ 113 h 146"/>
                <a:gd name="T2" fmla="*/ 60 w 182"/>
                <a:gd name="T3" fmla="*/ 128 h 146"/>
                <a:gd name="T4" fmla="*/ 72 w 182"/>
                <a:gd name="T5" fmla="*/ 131 h 146"/>
                <a:gd name="T6" fmla="*/ 73 w 182"/>
                <a:gd name="T7" fmla="*/ 117 h 146"/>
                <a:gd name="T8" fmla="*/ 163 w 182"/>
                <a:gd name="T9" fmla="*/ 11 h 146"/>
                <a:gd name="T10" fmla="*/ 165 w 182"/>
                <a:gd name="T11" fmla="*/ 16 h 146"/>
                <a:gd name="T12" fmla="*/ 178 w 182"/>
                <a:gd name="T13" fmla="*/ 13 h 146"/>
                <a:gd name="T14" fmla="*/ 154 w 182"/>
                <a:gd name="T15" fmla="*/ 49 h 146"/>
                <a:gd name="T16" fmla="*/ 80 w 182"/>
                <a:gd name="T17" fmla="*/ 99 h 146"/>
                <a:gd name="T18" fmla="*/ 76 w 182"/>
                <a:gd name="T19" fmla="*/ 96 h 146"/>
                <a:gd name="T20" fmla="*/ 72 w 182"/>
                <a:gd name="T21" fmla="*/ 94 h 146"/>
                <a:gd name="T22" fmla="*/ 66 w 182"/>
                <a:gd name="T23" fmla="*/ 95 h 146"/>
                <a:gd name="T24" fmla="*/ 69 w 182"/>
                <a:gd name="T25" fmla="*/ 84 h 146"/>
                <a:gd name="T26" fmla="*/ 63 w 182"/>
                <a:gd name="T27" fmla="*/ 87 h 146"/>
                <a:gd name="T28" fmla="*/ 66 w 182"/>
                <a:gd name="T29" fmla="*/ 74 h 146"/>
                <a:gd name="T30" fmla="*/ 70 w 182"/>
                <a:gd name="T31" fmla="*/ 69 h 146"/>
                <a:gd name="T32" fmla="*/ 87 w 182"/>
                <a:gd name="T33" fmla="*/ 40 h 146"/>
                <a:gd name="T34" fmla="*/ 79 w 182"/>
                <a:gd name="T35" fmla="*/ 42 h 146"/>
                <a:gd name="T36" fmla="*/ 133 w 182"/>
                <a:gd name="T37" fmla="*/ 16 h 146"/>
                <a:gd name="T38" fmla="*/ 142 w 182"/>
                <a:gd name="T39" fmla="*/ 24 h 146"/>
                <a:gd name="T40" fmla="*/ 143 w 182"/>
                <a:gd name="T41" fmla="*/ 26 h 146"/>
                <a:gd name="T42" fmla="*/ 130 w 182"/>
                <a:gd name="T43" fmla="*/ 51 h 146"/>
                <a:gd name="T44" fmla="*/ 146 w 182"/>
                <a:gd name="T45" fmla="*/ 59 h 146"/>
                <a:gd name="T46" fmla="*/ 93 w 182"/>
                <a:gd name="T47" fmla="*/ 84 h 146"/>
                <a:gd name="T48" fmla="*/ 49 w 182"/>
                <a:gd name="T49" fmla="*/ 106 h 146"/>
                <a:gd name="T50" fmla="*/ 30 w 182"/>
                <a:gd name="T51" fmla="*/ 117 h 146"/>
                <a:gd name="T52" fmla="*/ 66 w 182"/>
                <a:gd name="T53" fmla="*/ 117 h 146"/>
                <a:gd name="T54" fmla="*/ 73 w 182"/>
                <a:gd name="T55" fmla="*/ 96 h 146"/>
                <a:gd name="T56" fmla="*/ 71 w 182"/>
                <a:gd name="T57" fmla="*/ 88 h 146"/>
                <a:gd name="T58" fmla="*/ 88 w 182"/>
                <a:gd name="T59" fmla="*/ 94 h 146"/>
                <a:gd name="T60" fmla="*/ 12 w 182"/>
                <a:gd name="T61" fmla="*/ 127 h 146"/>
                <a:gd name="T62" fmla="*/ 27 w 182"/>
                <a:gd name="T63" fmla="*/ 103 h 146"/>
                <a:gd name="T64" fmla="*/ 10 w 182"/>
                <a:gd name="T65" fmla="*/ 127 h 146"/>
                <a:gd name="T66" fmla="*/ 39 w 182"/>
                <a:gd name="T67" fmla="*/ 107 h 146"/>
                <a:gd name="T68" fmla="*/ 72 w 182"/>
                <a:gd name="T69" fmla="*/ 87 h 146"/>
                <a:gd name="T70" fmla="*/ 72 w 182"/>
                <a:gd name="T71" fmla="*/ 97 h 146"/>
                <a:gd name="T72" fmla="*/ 109 w 182"/>
                <a:gd name="T73" fmla="*/ 93 h 146"/>
                <a:gd name="T74" fmla="*/ 116 w 182"/>
                <a:gd name="T75" fmla="*/ 95 h 146"/>
                <a:gd name="T76" fmla="*/ 134 w 182"/>
                <a:gd name="T77" fmla="*/ 70 h 146"/>
                <a:gd name="T78" fmla="*/ 55 w 182"/>
                <a:gd name="T79" fmla="*/ 97 h 146"/>
                <a:gd name="T80" fmla="*/ 68 w 182"/>
                <a:gd name="T81" fmla="*/ 85 h 146"/>
                <a:gd name="T82" fmla="*/ 75 w 182"/>
                <a:gd name="T83" fmla="*/ 68 h 146"/>
                <a:gd name="T84" fmla="*/ 96 w 182"/>
                <a:gd name="T85" fmla="*/ 45 h 146"/>
                <a:gd name="T86" fmla="*/ 97 w 182"/>
                <a:gd name="T87" fmla="*/ 39 h 146"/>
                <a:gd name="T88" fmla="*/ 109 w 182"/>
                <a:gd name="T89" fmla="*/ 24 h 146"/>
                <a:gd name="T90" fmla="*/ 94 w 182"/>
                <a:gd name="T91" fmla="*/ 30 h 146"/>
                <a:gd name="T92" fmla="*/ 106 w 182"/>
                <a:gd name="T93" fmla="*/ 16 h 146"/>
                <a:gd name="T94" fmla="*/ 90 w 182"/>
                <a:gd name="T95" fmla="*/ 38 h 146"/>
                <a:gd name="T96" fmla="*/ 102 w 182"/>
                <a:gd name="T97" fmla="*/ 28 h 146"/>
                <a:gd name="T98" fmla="*/ 120 w 182"/>
                <a:gd name="T99" fmla="*/ 12 h 146"/>
                <a:gd name="T100" fmla="*/ 131 w 182"/>
                <a:gd name="T101" fmla="*/ 14 h 146"/>
                <a:gd name="T102" fmla="*/ 140 w 182"/>
                <a:gd name="T103" fmla="*/ 14 h 146"/>
                <a:gd name="T104" fmla="*/ 145 w 182"/>
                <a:gd name="T105" fmla="*/ 19 h 146"/>
                <a:gd name="T106" fmla="*/ 164 w 182"/>
                <a:gd name="T107" fmla="*/ 2 h 146"/>
                <a:gd name="T108" fmla="*/ 180 w 182"/>
                <a:gd name="T109" fmla="*/ 13 h 146"/>
                <a:gd name="T110" fmla="*/ 111 w 182"/>
                <a:gd name="T111" fmla="*/ 88 h 146"/>
                <a:gd name="T112" fmla="*/ 138 w 182"/>
                <a:gd name="T113" fmla="*/ 48 h 146"/>
                <a:gd name="T114" fmla="*/ 83 w 182"/>
                <a:gd name="T115" fmla="*/ 97 h 146"/>
                <a:gd name="T116" fmla="*/ 115 w 182"/>
                <a:gd name="T117" fmla="*/ 66 h 146"/>
                <a:gd name="T118" fmla="*/ 167 w 182"/>
                <a:gd name="T119" fmla="*/ 24 h 146"/>
                <a:gd name="T120" fmla="*/ 149 w 182"/>
                <a:gd name="T121" fmla="*/ 43 h 146"/>
                <a:gd name="T122" fmla="*/ 100 w 182"/>
                <a:gd name="T123" fmla="*/ 80 h 146"/>
                <a:gd name="T124" fmla="*/ 35 w 182"/>
                <a:gd name="T125" fmla="*/ 14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2" h="146">
                  <a:moveTo>
                    <a:pt x="102" y="84"/>
                  </a:moveTo>
                  <a:cubicBezTo>
                    <a:pt x="78" y="102"/>
                    <a:pt x="60" y="128"/>
                    <a:pt x="33" y="142"/>
                  </a:cubicBezTo>
                  <a:cubicBezTo>
                    <a:pt x="34" y="142"/>
                    <a:pt x="35" y="143"/>
                    <a:pt x="36" y="144"/>
                  </a:cubicBezTo>
                  <a:cubicBezTo>
                    <a:pt x="43" y="131"/>
                    <a:pt x="55" y="123"/>
                    <a:pt x="66" y="113"/>
                  </a:cubicBezTo>
                  <a:cubicBezTo>
                    <a:pt x="78" y="103"/>
                    <a:pt x="89" y="92"/>
                    <a:pt x="100" y="80"/>
                  </a:cubicBezTo>
                  <a:cubicBezTo>
                    <a:pt x="99" y="79"/>
                    <a:pt x="98" y="78"/>
                    <a:pt x="97" y="77"/>
                  </a:cubicBezTo>
                  <a:cubicBezTo>
                    <a:pt x="84" y="94"/>
                    <a:pt x="69" y="109"/>
                    <a:pt x="57" y="126"/>
                  </a:cubicBezTo>
                  <a:cubicBezTo>
                    <a:pt x="56" y="127"/>
                    <a:pt x="58" y="129"/>
                    <a:pt x="60" y="128"/>
                  </a:cubicBezTo>
                  <a:cubicBezTo>
                    <a:pt x="95" y="106"/>
                    <a:pt x="121" y="73"/>
                    <a:pt x="149" y="43"/>
                  </a:cubicBezTo>
                  <a:cubicBezTo>
                    <a:pt x="148" y="42"/>
                    <a:pt x="147" y="41"/>
                    <a:pt x="146" y="41"/>
                  </a:cubicBezTo>
                  <a:cubicBezTo>
                    <a:pt x="126" y="74"/>
                    <a:pt x="95" y="99"/>
                    <a:pt x="70" y="128"/>
                  </a:cubicBezTo>
                  <a:cubicBezTo>
                    <a:pt x="68" y="129"/>
                    <a:pt x="70" y="132"/>
                    <a:pt x="72" y="131"/>
                  </a:cubicBezTo>
                  <a:cubicBezTo>
                    <a:pt x="111" y="102"/>
                    <a:pt x="134" y="58"/>
                    <a:pt x="167" y="24"/>
                  </a:cubicBezTo>
                  <a:cubicBezTo>
                    <a:pt x="166" y="23"/>
                    <a:pt x="165" y="22"/>
                    <a:pt x="165" y="21"/>
                  </a:cubicBezTo>
                  <a:cubicBezTo>
                    <a:pt x="148" y="40"/>
                    <a:pt x="133" y="61"/>
                    <a:pt x="117" y="80"/>
                  </a:cubicBezTo>
                  <a:cubicBezTo>
                    <a:pt x="106" y="93"/>
                    <a:pt x="91" y="115"/>
                    <a:pt x="73" y="117"/>
                  </a:cubicBezTo>
                  <a:cubicBezTo>
                    <a:pt x="74" y="118"/>
                    <a:pt x="74" y="119"/>
                    <a:pt x="75" y="120"/>
                  </a:cubicBezTo>
                  <a:cubicBezTo>
                    <a:pt x="86" y="100"/>
                    <a:pt x="102" y="85"/>
                    <a:pt x="118" y="69"/>
                  </a:cubicBezTo>
                  <a:cubicBezTo>
                    <a:pt x="135" y="52"/>
                    <a:pt x="151" y="33"/>
                    <a:pt x="166" y="13"/>
                  </a:cubicBezTo>
                  <a:cubicBezTo>
                    <a:pt x="167" y="12"/>
                    <a:pt x="165" y="9"/>
                    <a:pt x="163" y="11"/>
                  </a:cubicBezTo>
                  <a:cubicBezTo>
                    <a:pt x="135" y="38"/>
                    <a:pt x="112" y="70"/>
                    <a:pt x="83" y="97"/>
                  </a:cubicBezTo>
                  <a:cubicBezTo>
                    <a:pt x="81" y="98"/>
                    <a:pt x="84" y="101"/>
                    <a:pt x="86" y="99"/>
                  </a:cubicBezTo>
                  <a:cubicBezTo>
                    <a:pt x="116" y="75"/>
                    <a:pt x="141" y="45"/>
                    <a:pt x="168" y="18"/>
                  </a:cubicBezTo>
                  <a:cubicBezTo>
                    <a:pt x="167" y="17"/>
                    <a:pt x="166" y="17"/>
                    <a:pt x="165" y="16"/>
                  </a:cubicBezTo>
                  <a:cubicBezTo>
                    <a:pt x="157" y="27"/>
                    <a:pt x="147" y="38"/>
                    <a:pt x="138" y="48"/>
                  </a:cubicBezTo>
                  <a:cubicBezTo>
                    <a:pt x="136" y="50"/>
                    <a:pt x="139" y="53"/>
                    <a:pt x="141" y="51"/>
                  </a:cubicBezTo>
                  <a:cubicBezTo>
                    <a:pt x="151" y="39"/>
                    <a:pt x="163" y="20"/>
                    <a:pt x="180" y="16"/>
                  </a:cubicBezTo>
                  <a:cubicBezTo>
                    <a:pt x="180" y="15"/>
                    <a:pt x="179" y="14"/>
                    <a:pt x="178" y="13"/>
                  </a:cubicBezTo>
                  <a:cubicBezTo>
                    <a:pt x="171" y="28"/>
                    <a:pt x="154" y="37"/>
                    <a:pt x="142" y="47"/>
                  </a:cubicBezTo>
                  <a:cubicBezTo>
                    <a:pt x="129" y="58"/>
                    <a:pt x="116" y="71"/>
                    <a:pt x="107" y="86"/>
                  </a:cubicBezTo>
                  <a:cubicBezTo>
                    <a:pt x="106" y="88"/>
                    <a:pt x="108" y="90"/>
                    <a:pt x="110" y="89"/>
                  </a:cubicBezTo>
                  <a:cubicBezTo>
                    <a:pt x="127" y="79"/>
                    <a:pt x="139" y="62"/>
                    <a:pt x="154" y="49"/>
                  </a:cubicBezTo>
                  <a:cubicBezTo>
                    <a:pt x="165" y="39"/>
                    <a:pt x="179" y="27"/>
                    <a:pt x="181" y="12"/>
                  </a:cubicBezTo>
                  <a:cubicBezTo>
                    <a:pt x="181" y="10"/>
                    <a:pt x="180" y="9"/>
                    <a:pt x="178" y="10"/>
                  </a:cubicBezTo>
                  <a:cubicBezTo>
                    <a:pt x="160" y="13"/>
                    <a:pt x="147" y="32"/>
                    <a:pt x="136" y="45"/>
                  </a:cubicBezTo>
                  <a:cubicBezTo>
                    <a:pt x="118" y="64"/>
                    <a:pt x="102" y="85"/>
                    <a:pt x="80" y="99"/>
                  </a:cubicBezTo>
                  <a:cubicBezTo>
                    <a:pt x="81" y="100"/>
                    <a:pt x="82" y="101"/>
                    <a:pt x="83" y="102"/>
                  </a:cubicBezTo>
                  <a:cubicBezTo>
                    <a:pt x="109" y="67"/>
                    <a:pt x="146" y="42"/>
                    <a:pt x="167" y="4"/>
                  </a:cubicBezTo>
                  <a:cubicBezTo>
                    <a:pt x="168" y="2"/>
                    <a:pt x="166" y="0"/>
                    <a:pt x="164" y="1"/>
                  </a:cubicBezTo>
                  <a:cubicBezTo>
                    <a:pt x="132" y="31"/>
                    <a:pt x="115" y="75"/>
                    <a:pt x="76" y="96"/>
                  </a:cubicBezTo>
                  <a:cubicBezTo>
                    <a:pt x="77" y="97"/>
                    <a:pt x="77" y="98"/>
                    <a:pt x="78" y="99"/>
                  </a:cubicBezTo>
                  <a:cubicBezTo>
                    <a:pt x="99" y="71"/>
                    <a:pt x="126" y="49"/>
                    <a:pt x="148" y="22"/>
                  </a:cubicBezTo>
                  <a:cubicBezTo>
                    <a:pt x="150" y="20"/>
                    <a:pt x="147" y="17"/>
                    <a:pt x="145" y="19"/>
                  </a:cubicBezTo>
                  <a:cubicBezTo>
                    <a:pt x="120" y="43"/>
                    <a:pt x="103" y="76"/>
                    <a:pt x="72" y="94"/>
                  </a:cubicBezTo>
                  <a:cubicBezTo>
                    <a:pt x="73" y="94"/>
                    <a:pt x="74" y="95"/>
                    <a:pt x="75" y="96"/>
                  </a:cubicBezTo>
                  <a:cubicBezTo>
                    <a:pt x="95" y="67"/>
                    <a:pt x="125" y="46"/>
                    <a:pt x="144" y="16"/>
                  </a:cubicBezTo>
                  <a:cubicBezTo>
                    <a:pt x="145" y="14"/>
                    <a:pt x="142" y="12"/>
                    <a:pt x="140" y="13"/>
                  </a:cubicBezTo>
                  <a:cubicBezTo>
                    <a:pt x="115" y="40"/>
                    <a:pt x="95" y="73"/>
                    <a:pt x="66" y="95"/>
                  </a:cubicBezTo>
                  <a:cubicBezTo>
                    <a:pt x="66" y="96"/>
                    <a:pt x="67" y="97"/>
                    <a:pt x="68" y="99"/>
                  </a:cubicBezTo>
                  <a:cubicBezTo>
                    <a:pt x="94" y="74"/>
                    <a:pt x="116" y="47"/>
                    <a:pt x="135" y="16"/>
                  </a:cubicBezTo>
                  <a:cubicBezTo>
                    <a:pt x="136" y="14"/>
                    <a:pt x="133" y="12"/>
                    <a:pt x="131" y="14"/>
                  </a:cubicBezTo>
                  <a:cubicBezTo>
                    <a:pt x="107" y="34"/>
                    <a:pt x="91" y="62"/>
                    <a:pt x="69" y="84"/>
                  </a:cubicBezTo>
                  <a:cubicBezTo>
                    <a:pt x="70" y="85"/>
                    <a:pt x="71" y="86"/>
                    <a:pt x="72" y="87"/>
                  </a:cubicBezTo>
                  <a:cubicBezTo>
                    <a:pt x="90" y="63"/>
                    <a:pt x="111" y="42"/>
                    <a:pt x="123" y="14"/>
                  </a:cubicBezTo>
                  <a:cubicBezTo>
                    <a:pt x="124" y="12"/>
                    <a:pt x="122" y="10"/>
                    <a:pt x="120" y="12"/>
                  </a:cubicBezTo>
                  <a:cubicBezTo>
                    <a:pt x="98" y="34"/>
                    <a:pt x="89" y="67"/>
                    <a:pt x="63" y="87"/>
                  </a:cubicBezTo>
                  <a:cubicBezTo>
                    <a:pt x="64" y="87"/>
                    <a:pt x="65" y="88"/>
                    <a:pt x="66" y="89"/>
                  </a:cubicBezTo>
                  <a:cubicBezTo>
                    <a:pt x="79" y="70"/>
                    <a:pt x="92" y="50"/>
                    <a:pt x="106" y="30"/>
                  </a:cubicBezTo>
                  <a:cubicBezTo>
                    <a:pt x="104" y="30"/>
                    <a:pt x="103" y="29"/>
                    <a:pt x="102" y="28"/>
                  </a:cubicBezTo>
                  <a:cubicBezTo>
                    <a:pt x="93" y="46"/>
                    <a:pt x="79" y="59"/>
                    <a:pt x="66" y="74"/>
                  </a:cubicBezTo>
                  <a:cubicBezTo>
                    <a:pt x="67" y="75"/>
                    <a:pt x="68" y="75"/>
                    <a:pt x="69" y="76"/>
                  </a:cubicBezTo>
                  <a:cubicBezTo>
                    <a:pt x="75" y="63"/>
                    <a:pt x="87" y="53"/>
                    <a:pt x="93" y="40"/>
                  </a:cubicBezTo>
                  <a:cubicBezTo>
                    <a:pt x="94" y="38"/>
                    <a:pt x="92" y="36"/>
                    <a:pt x="90" y="37"/>
                  </a:cubicBezTo>
                  <a:cubicBezTo>
                    <a:pt x="80" y="46"/>
                    <a:pt x="78" y="59"/>
                    <a:pt x="70" y="69"/>
                  </a:cubicBezTo>
                  <a:cubicBezTo>
                    <a:pt x="71" y="69"/>
                    <a:pt x="72" y="70"/>
                    <a:pt x="73" y="71"/>
                  </a:cubicBezTo>
                  <a:cubicBezTo>
                    <a:pt x="80" y="50"/>
                    <a:pt x="95" y="35"/>
                    <a:pt x="109" y="19"/>
                  </a:cubicBezTo>
                  <a:cubicBezTo>
                    <a:pt x="108" y="19"/>
                    <a:pt x="107" y="18"/>
                    <a:pt x="105" y="17"/>
                  </a:cubicBezTo>
                  <a:cubicBezTo>
                    <a:pt x="104" y="27"/>
                    <a:pt x="94" y="34"/>
                    <a:pt x="87" y="40"/>
                  </a:cubicBezTo>
                  <a:cubicBezTo>
                    <a:pt x="88" y="41"/>
                    <a:pt x="89" y="42"/>
                    <a:pt x="90" y="42"/>
                  </a:cubicBezTo>
                  <a:cubicBezTo>
                    <a:pt x="92" y="39"/>
                    <a:pt x="95" y="35"/>
                    <a:pt x="97" y="32"/>
                  </a:cubicBezTo>
                  <a:cubicBezTo>
                    <a:pt x="98" y="30"/>
                    <a:pt x="96" y="28"/>
                    <a:pt x="94" y="29"/>
                  </a:cubicBezTo>
                  <a:cubicBezTo>
                    <a:pt x="89" y="34"/>
                    <a:pt x="85" y="38"/>
                    <a:pt x="79" y="42"/>
                  </a:cubicBezTo>
                  <a:cubicBezTo>
                    <a:pt x="80" y="43"/>
                    <a:pt x="81" y="44"/>
                    <a:pt x="82" y="45"/>
                  </a:cubicBezTo>
                  <a:cubicBezTo>
                    <a:pt x="88" y="38"/>
                    <a:pt x="98" y="35"/>
                    <a:pt x="106" y="30"/>
                  </a:cubicBezTo>
                  <a:cubicBezTo>
                    <a:pt x="116" y="26"/>
                    <a:pt x="125" y="19"/>
                    <a:pt x="135" y="18"/>
                  </a:cubicBezTo>
                  <a:cubicBezTo>
                    <a:pt x="135" y="17"/>
                    <a:pt x="134" y="17"/>
                    <a:pt x="133" y="16"/>
                  </a:cubicBezTo>
                  <a:cubicBezTo>
                    <a:pt x="132" y="28"/>
                    <a:pt x="106" y="34"/>
                    <a:pt x="97" y="39"/>
                  </a:cubicBezTo>
                  <a:cubicBezTo>
                    <a:pt x="97" y="40"/>
                    <a:pt x="98" y="41"/>
                    <a:pt x="99" y="42"/>
                  </a:cubicBezTo>
                  <a:cubicBezTo>
                    <a:pt x="112" y="34"/>
                    <a:pt x="128" y="28"/>
                    <a:pt x="143" y="28"/>
                  </a:cubicBezTo>
                  <a:cubicBezTo>
                    <a:pt x="143" y="27"/>
                    <a:pt x="142" y="26"/>
                    <a:pt x="142" y="24"/>
                  </a:cubicBezTo>
                  <a:cubicBezTo>
                    <a:pt x="128" y="34"/>
                    <a:pt x="113" y="41"/>
                    <a:pt x="96" y="45"/>
                  </a:cubicBezTo>
                  <a:cubicBezTo>
                    <a:pt x="97" y="46"/>
                    <a:pt x="97" y="47"/>
                    <a:pt x="98" y="49"/>
                  </a:cubicBezTo>
                  <a:cubicBezTo>
                    <a:pt x="112" y="41"/>
                    <a:pt x="127" y="29"/>
                    <a:pt x="144" y="29"/>
                  </a:cubicBezTo>
                  <a:cubicBezTo>
                    <a:pt x="144" y="28"/>
                    <a:pt x="143" y="27"/>
                    <a:pt x="143" y="26"/>
                  </a:cubicBezTo>
                  <a:cubicBezTo>
                    <a:pt x="135" y="35"/>
                    <a:pt x="122" y="37"/>
                    <a:pt x="111" y="43"/>
                  </a:cubicBezTo>
                  <a:cubicBezTo>
                    <a:pt x="99" y="50"/>
                    <a:pt x="86" y="58"/>
                    <a:pt x="73" y="64"/>
                  </a:cubicBezTo>
                  <a:cubicBezTo>
                    <a:pt x="71" y="65"/>
                    <a:pt x="72" y="68"/>
                    <a:pt x="74" y="68"/>
                  </a:cubicBezTo>
                  <a:cubicBezTo>
                    <a:pt x="93" y="62"/>
                    <a:pt x="112" y="57"/>
                    <a:pt x="130" y="51"/>
                  </a:cubicBezTo>
                  <a:cubicBezTo>
                    <a:pt x="130" y="50"/>
                    <a:pt x="129" y="49"/>
                    <a:pt x="128" y="49"/>
                  </a:cubicBezTo>
                  <a:cubicBezTo>
                    <a:pt x="113" y="69"/>
                    <a:pt x="83" y="66"/>
                    <a:pt x="65" y="82"/>
                  </a:cubicBezTo>
                  <a:cubicBezTo>
                    <a:pt x="64" y="83"/>
                    <a:pt x="65" y="85"/>
                    <a:pt x="67" y="85"/>
                  </a:cubicBezTo>
                  <a:cubicBezTo>
                    <a:pt x="96" y="88"/>
                    <a:pt x="117" y="60"/>
                    <a:pt x="146" y="59"/>
                  </a:cubicBezTo>
                  <a:cubicBezTo>
                    <a:pt x="146" y="58"/>
                    <a:pt x="145" y="56"/>
                    <a:pt x="145" y="55"/>
                  </a:cubicBezTo>
                  <a:cubicBezTo>
                    <a:pt x="118" y="75"/>
                    <a:pt x="85" y="85"/>
                    <a:pt x="53" y="93"/>
                  </a:cubicBezTo>
                  <a:cubicBezTo>
                    <a:pt x="54" y="95"/>
                    <a:pt x="54" y="96"/>
                    <a:pt x="55" y="97"/>
                  </a:cubicBezTo>
                  <a:cubicBezTo>
                    <a:pt x="67" y="92"/>
                    <a:pt x="81" y="89"/>
                    <a:pt x="93" y="84"/>
                  </a:cubicBezTo>
                  <a:cubicBezTo>
                    <a:pt x="106" y="80"/>
                    <a:pt x="118" y="73"/>
                    <a:pt x="132" y="71"/>
                  </a:cubicBezTo>
                  <a:cubicBezTo>
                    <a:pt x="131" y="70"/>
                    <a:pt x="131" y="69"/>
                    <a:pt x="130" y="68"/>
                  </a:cubicBezTo>
                  <a:cubicBezTo>
                    <a:pt x="112" y="93"/>
                    <a:pt x="75" y="92"/>
                    <a:pt x="49" y="102"/>
                  </a:cubicBezTo>
                  <a:cubicBezTo>
                    <a:pt x="46" y="103"/>
                    <a:pt x="47" y="106"/>
                    <a:pt x="49" y="106"/>
                  </a:cubicBezTo>
                  <a:cubicBezTo>
                    <a:pt x="71" y="108"/>
                    <a:pt x="92" y="92"/>
                    <a:pt x="114" y="96"/>
                  </a:cubicBezTo>
                  <a:cubicBezTo>
                    <a:pt x="113" y="95"/>
                    <a:pt x="113" y="94"/>
                    <a:pt x="112" y="93"/>
                  </a:cubicBezTo>
                  <a:cubicBezTo>
                    <a:pt x="105" y="106"/>
                    <a:pt x="87" y="109"/>
                    <a:pt x="73" y="111"/>
                  </a:cubicBezTo>
                  <a:cubicBezTo>
                    <a:pt x="59" y="113"/>
                    <a:pt x="44" y="113"/>
                    <a:pt x="30" y="117"/>
                  </a:cubicBezTo>
                  <a:cubicBezTo>
                    <a:pt x="27" y="118"/>
                    <a:pt x="28" y="122"/>
                    <a:pt x="31" y="121"/>
                  </a:cubicBezTo>
                  <a:cubicBezTo>
                    <a:pt x="58" y="115"/>
                    <a:pt x="81" y="98"/>
                    <a:pt x="108" y="93"/>
                  </a:cubicBezTo>
                  <a:cubicBezTo>
                    <a:pt x="108" y="92"/>
                    <a:pt x="107" y="91"/>
                    <a:pt x="106" y="90"/>
                  </a:cubicBezTo>
                  <a:cubicBezTo>
                    <a:pt x="95" y="101"/>
                    <a:pt x="80" y="109"/>
                    <a:pt x="66" y="117"/>
                  </a:cubicBezTo>
                  <a:cubicBezTo>
                    <a:pt x="53" y="123"/>
                    <a:pt x="36" y="133"/>
                    <a:pt x="21" y="129"/>
                  </a:cubicBezTo>
                  <a:cubicBezTo>
                    <a:pt x="21" y="130"/>
                    <a:pt x="22" y="131"/>
                    <a:pt x="22" y="132"/>
                  </a:cubicBezTo>
                  <a:cubicBezTo>
                    <a:pt x="37" y="117"/>
                    <a:pt x="59" y="113"/>
                    <a:pt x="75" y="100"/>
                  </a:cubicBezTo>
                  <a:cubicBezTo>
                    <a:pt x="77" y="98"/>
                    <a:pt x="75" y="96"/>
                    <a:pt x="73" y="96"/>
                  </a:cubicBezTo>
                  <a:cubicBezTo>
                    <a:pt x="48" y="102"/>
                    <a:pt x="26" y="117"/>
                    <a:pt x="3" y="128"/>
                  </a:cubicBezTo>
                  <a:cubicBezTo>
                    <a:pt x="3" y="129"/>
                    <a:pt x="4" y="130"/>
                    <a:pt x="5" y="131"/>
                  </a:cubicBezTo>
                  <a:cubicBezTo>
                    <a:pt x="28" y="119"/>
                    <a:pt x="48" y="101"/>
                    <a:pt x="73" y="91"/>
                  </a:cubicBezTo>
                  <a:cubicBezTo>
                    <a:pt x="73" y="90"/>
                    <a:pt x="72" y="89"/>
                    <a:pt x="71" y="88"/>
                  </a:cubicBezTo>
                  <a:cubicBezTo>
                    <a:pt x="51" y="104"/>
                    <a:pt x="29" y="121"/>
                    <a:pt x="3" y="126"/>
                  </a:cubicBezTo>
                  <a:cubicBezTo>
                    <a:pt x="4" y="127"/>
                    <a:pt x="4" y="128"/>
                    <a:pt x="5" y="129"/>
                  </a:cubicBezTo>
                  <a:cubicBezTo>
                    <a:pt x="13" y="120"/>
                    <a:pt x="27" y="117"/>
                    <a:pt x="38" y="112"/>
                  </a:cubicBezTo>
                  <a:cubicBezTo>
                    <a:pt x="54" y="105"/>
                    <a:pt x="70" y="97"/>
                    <a:pt x="88" y="94"/>
                  </a:cubicBezTo>
                  <a:cubicBezTo>
                    <a:pt x="87" y="93"/>
                    <a:pt x="86" y="92"/>
                    <a:pt x="85" y="91"/>
                  </a:cubicBezTo>
                  <a:cubicBezTo>
                    <a:pt x="78" y="102"/>
                    <a:pt x="64" y="105"/>
                    <a:pt x="53" y="110"/>
                  </a:cubicBezTo>
                  <a:cubicBezTo>
                    <a:pt x="39" y="115"/>
                    <a:pt x="25" y="122"/>
                    <a:pt x="10" y="123"/>
                  </a:cubicBezTo>
                  <a:cubicBezTo>
                    <a:pt x="11" y="124"/>
                    <a:pt x="11" y="125"/>
                    <a:pt x="12" y="127"/>
                  </a:cubicBezTo>
                  <a:cubicBezTo>
                    <a:pt x="31" y="108"/>
                    <a:pt x="56" y="99"/>
                    <a:pt x="78" y="83"/>
                  </a:cubicBezTo>
                  <a:cubicBezTo>
                    <a:pt x="79" y="82"/>
                    <a:pt x="78" y="79"/>
                    <a:pt x="76" y="80"/>
                  </a:cubicBezTo>
                  <a:cubicBezTo>
                    <a:pt x="58" y="83"/>
                    <a:pt x="41" y="91"/>
                    <a:pt x="25" y="100"/>
                  </a:cubicBezTo>
                  <a:cubicBezTo>
                    <a:pt x="23" y="101"/>
                    <a:pt x="25" y="105"/>
                    <a:pt x="27" y="103"/>
                  </a:cubicBezTo>
                  <a:cubicBezTo>
                    <a:pt x="43" y="94"/>
                    <a:pt x="59" y="87"/>
                    <a:pt x="77" y="84"/>
                  </a:cubicBezTo>
                  <a:cubicBezTo>
                    <a:pt x="77" y="82"/>
                    <a:pt x="76" y="81"/>
                    <a:pt x="76" y="80"/>
                  </a:cubicBezTo>
                  <a:cubicBezTo>
                    <a:pt x="54" y="96"/>
                    <a:pt x="28" y="105"/>
                    <a:pt x="9" y="124"/>
                  </a:cubicBezTo>
                  <a:cubicBezTo>
                    <a:pt x="8" y="125"/>
                    <a:pt x="8" y="127"/>
                    <a:pt x="10" y="127"/>
                  </a:cubicBezTo>
                  <a:cubicBezTo>
                    <a:pt x="28" y="125"/>
                    <a:pt x="43" y="118"/>
                    <a:pt x="59" y="111"/>
                  </a:cubicBezTo>
                  <a:cubicBezTo>
                    <a:pt x="71" y="107"/>
                    <a:pt x="82" y="104"/>
                    <a:pt x="89" y="93"/>
                  </a:cubicBezTo>
                  <a:cubicBezTo>
                    <a:pt x="90" y="91"/>
                    <a:pt x="88" y="90"/>
                    <a:pt x="87" y="90"/>
                  </a:cubicBezTo>
                  <a:cubicBezTo>
                    <a:pt x="70" y="93"/>
                    <a:pt x="54" y="100"/>
                    <a:pt x="39" y="107"/>
                  </a:cubicBezTo>
                  <a:cubicBezTo>
                    <a:pt x="27" y="112"/>
                    <a:pt x="11" y="116"/>
                    <a:pt x="2" y="126"/>
                  </a:cubicBezTo>
                  <a:cubicBezTo>
                    <a:pt x="1" y="128"/>
                    <a:pt x="2" y="130"/>
                    <a:pt x="4" y="129"/>
                  </a:cubicBezTo>
                  <a:cubicBezTo>
                    <a:pt x="31" y="125"/>
                    <a:pt x="53" y="107"/>
                    <a:pt x="74" y="90"/>
                  </a:cubicBezTo>
                  <a:cubicBezTo>
                    <a:pt x="76" y="89"/>
                    <a:pt x="74" y="86"/>
                    <a:pt x="72" y="87"/>
                  </a:cubicBezTo>
                  <a:cubicBezTo>
                    <a:pt x="47" y="97"/>
                    <a:pt x="26" y="115"/>
                    <a:pt x="3" y="128"/>
                  </a:cubicBezTo>
                  <a:cubicBezTo>
                    <a:pt x="0" y="129"/>
                    <a:pt x="2" y="132"/>
                    <a:pt x="5" y="131"/>
                  </a:cubicBezTo>
                  <a:cubicBezTo>
                    <a:pt x="28" y="120"/>
                    <a:pt x="49" y="105"/>
                    <a:pt x="74" y="100"/>
                  </a:cubicBezTo>
                  <a:cubicBezTo>
                    <a:pt x="74" y="99"/>
                    <a:pt x="73" y="98"/>
                    <a:pt x="72" y="97"/>
                  </a:cubicBezTo>
                  <a:cubicBezTo>
                    <a:pt x="56" y="110"/>
                    <a:pt x="34" y="114"/>
                    <a:pt x="19" y="130"/>
                  </a:cubicBezTo>
                  <a:cubicBezTo>
                    <a:pt x="18" y="131"/>
                    <a:pt x="18" y="133"/>
                    <a:pt x="20" y="133"/>
                  </a:cubicBezTo>
                  <a:cubicBezTo>
                    <a:pt x="34" y="136"/>
                    <a:pt x="49" y="129"/>
                    <a:pt x="61" y="123"/>
                  </a:cubicBezTo>
                  <a:cubicBezTo>
                    <a:pt x="78" y="116"/>
                    <a:pt x="96" y="106"/>
                    <a:pt x="109" y="93"/>
                  </a:cubicBezTo>
                  <a:cubicBezTo>
                    <a:pt x="111" y="91"/>
                    <a:pt x="109" y="89"/>
                    <a:pt x="107" y="90"/>
                  </a:cubicBezTo>
                  <a:cubicBezTo>
                    <a:pt x="80" y="94"/>
                    <a:pt x="57" y="111"/>
                    <a:pt x="30" y="117"/>
                  </a:cubicBezTo>
                  <a:cubicBezTo>
                    <a:pt x="30" y="118"/>
                    <a:pt x="30" y="120"/>
                    <a:pt x="31" y="121"/>
                  </a:cubicBezTo>
                  <a:cubicBezTo>
                    <a:pt x="56" y="113"/>
                    <a:pt x="100" y="122"/>
                    <a:pt x="116" y="95"/>
                  </a:cubicBezTo>
                  <a:cubicBezTo>
                    <a:pt x="116" y="94"/>
                    <a:pt x="116" y="92"/>
                    <a:pt x="115" y="92"/>
                  </a:cubicBezTo>
                  <a:cubicBezTo>
                    <a:pt x="92" y="88"/>
                    <a:pt x="72" y="104"/>
                    <a:pt x="49" y="102"/>
                  </a:cubicBezTo>
                  <a:cubicBezTo>
                    <a:pt x="49" y="103"/>
                    <a:pt x="49" y="104"/>
                    <a:pt x="50" y="106"/>
                  </a:cubicBezTo>
                  <a:cubicBezTo>
                    <a:pt x="78" y="96"/>
                    <a:pt x="114" y="96"/>
                    <a:pt x="134" y="70"/>
                  </a:cubicBezTo>
                  <a:cubicBezTo>
                    <a:pt x="134" y="69"/>
                    <a:pt x="133" y="67"/>
                    <a:pt x="132" y="67"/>
                  </a:cubicBezTo>
                  <a:cubicBezTo>
                    <a:pt x="119" y="69"/>
                    <a:pt x="107" y="75"/>
                    <a:pt x="96" y="79"/>
                  </a:cubicBezTo>
                  <a:cubicBezTo>
                    <a:pt x="82" y="85"/>
                    <a:pt x="67" y="88"/>
                    <a:pt x="53" y="93"/>
                  </a:cubicBezTo>
                  <a:cubicBezTo>
                    <a:pt x="51" y="94"/>
                    <a:pt x="52" y="98"/>
                    <a:pt x="55" y="97"/>
                  </a:cubicBezTo>
                  <a:cubicBezTo>
                    <a:pt x="86" y="88"/>
                    <a:pt x="120" y="79"/>
                    <a:pt x="147" y="59"/>
                  </a:cubicBezTo>
                  <a:cubicBezTo>
                    <a:pt x="148" y="58"/>
                    <a:pt x="148" y="55"/>
                    <a:pt x="146" y="55"/>
                  </a:cubicBezTo>
                  <a:cubicBezTo>
                    <a:pt x="117" y="56"/>
                    <a:pt x="95" y="84"/>
                    <a:pt x="67" y="81"/>
                  </a:cubicBezTo>
                  <a:cubicBezTo>
                    <a:pt x="67" y="82"/>
                    <a:pt x="67" y="84"/>
                    <a:pt x="68" y="85"/>
                  </a:cubicBezTo>
                  <a:cubicBezTo>
                    <a:pt x="87" y="68"/>
                    <a:pt x="116" y="72"/>
                    <a:pt x="132" y="51"/>
                  </a:cubicBezTo>
                  <a:cubicBezTo>
                    <a:pt x="133" y="49"/>
                    <a:pt x="131" y="47"/>
                    <a:pt x="129" y="48"/>
                  </a:cubicBezTo>
                  <a:cubicBezTo>
                    <a:pt x="111" y="53"/>
                    <a:pt x="92" y="59"/>
                    <a:pt x="73" y="64"/>
                  </a:cubicBezTo>
                  <a:cubicBezTo>
                    <a:pt x="74" y="65"/>
                    <a:pt x="74" y="66"/>
                    <a:pt x="75" y="68"/>
                  </a:cubicBezTo>
                  <a:cubicBezTo>
                    <a:pt x="89" y="60"/>
                    <a:pt x="103" y="53"/>
                    <a:pt x="117" y="45"/>
                  </a:cubicBezTo>
                  <a:cubicBezTo>
                    <a:pt x="126" y="39"/>
                    <a:pt x="138" y="37"/>
                    <a:pt x="146" y="28"/>
                  </a:cubicBezTo>
                  <a:cubicBezTo>
                    <a:pt x="147" y="27"/>
                    <a:pt x="146" y="25"/>
                    <a:pt x="144" y="25"/>
                  </a:cubicBezTo>
                  <a:cubicBezTo>
                    <a:pt x="127" y="25"/>
                    <a:pt x="111" y="37"/>
                    <a:pt x="96" y="45"/>
                  </a:cubicBezTo>
                  <a:cubicBezTo>
                    <a:pt x="94" y="46"/>
                    <a:pt x="95" y="49"/>
                    <a:pt x="97" y="49"/>
                  </a:cubicBezTo>
                  <a:cubicBezTo>
                    <a:pt x="114" y="45"/>
                    <a:pt x="130" y="37"/>
                    <a:pt x="144" y="28"/>
                  </a:cubicBezTo>
                  <a:cubicBezTo>
                    <a:pt x="146" y="27"/>
                    <a:pt x="145" y="24"/>
                    <a:pt x="143" y="24"/>
                  </a:cubicBezTo>
                  <a:cubicBezTo>
                    <a:pt x="127" y="24"/>
                    <a:pt x="111" y="30"/>
                    <a:pt x="97" y="39"/>
                  </a:cubicBezTo>
                  <a:cubicBezTo>
                    <a:pt x="94" y="40"/>
                    <a:pt x="96" y="43"/>
                    <a:pt x="99" y="42"/>
                  </a:cubicBezTo>
                  <a:cubicBezTo>
                    <a:pt x="110" y="37"/>
                    <a:pt x="136" y="31"/>
                    <a:pt x="137" y="16"/>
                  </a:cubicBezTo>
                  <a:cubicBezTo>
                    <a:pt x="137" y="15"/>
                    <a:pt x="136" y="14"/>
                    <a:pt x="135" y="14"/>
                  </a:cubicBezTo>
                  <a:cubicBezTo>
                    <a:pt x="126" y="15"/>
                    <a:pt x="117" y="20"/>
                    <a:pt x="109" y="24"/>
                  </a:cubicBezTo>
                  <a:cubicBezTo>
                    <a:pt x="99" y="30"/>
                    <a:pt x="87" y="33"/>
                    <a:pt x="79" y="42"/>
                  </a:cubicBezTo>
                  <a:cubicBezTo>
                    <a:pt x="78" y="44"/>
                    <a:pt x="80" y="47"/>
                    <a:pt x="81" y="45"/>
                  </a:cubicBezTo>
                  <a:cubicBezTo>
                    <a:pt x="87" y="41"/>
                    <a:pt x="92" y="37"/>
                    <a:pt x="97" y="32"/>
                  </a:cubicBezTo>
                  <a:cubicBezTo>
                    <a:pt x="96" y="31"/>
                    <a:pt x="95" y="31"/>
                    <a:pt x="94" y="30"/>
                  </a:cubicBezTo>
                  <a:cubicBezTo>
                    <a:pt x="92" y="33"/>
                    <a:pt x="89" y="37"/>
                    <a:pt x="87" y="40"/>
                  </a:cubicBezTo>
                  <a:cubicBezTo>
                    <a:pt x="86" y="42"/>
                    <a:pt x="88" y="44"/>
                    <a:pt x="90" y="43"/>
                  </a:cubicBezTo>
                  <a:cubicBezTo>
                    <a:pt x="97" y="36"/>
                    <a:pt x="107" y="29"/>
                    <a:pt x="109" y="18"/>
                  </a:cubicBezTo>
                  <a:cubicBezTo>
                    <a:pt x="110" y="17"/>
                    <a:pt x="107" y="15"/>
                    <a:pt x="106" y="16"/>
                  </a:cubicBezTo>
                  <a:cubicBezTo>
                    <a:pt x="92" y="33"/>
                    <a:pt x="76" y="49"/>
                    <a:pt x="69" y="70"/>
                  </a:cubicBezTo>
                  <a:cubicBezTo>
                    <a:pt x="69" y="71"/>
                    <a:pt x="71" y="73"/>
                    <a:pt x="73" y="72"/>
                  </a:cubicBezTo>
                  <a:cubicBezTo>
                    <a:pt x="81" y="62"/>
                    <a:pt x="83" y="49"/>
                    <a:pt x="93" y="40"/>
                  </a:cubicBezTo>
                  <a:cubicBezTo>
                    <a:pt x="92" y="39"/>
                    <a:pt x="91" y="38"/>
                    <a:pt x="90" y="38"/>
                  </a:cubicBezTo>
                  <a:cubicBezTo>
                    <a:pt x="84" y="51"/>
                    <a:pt x="72" y="61"/>
                    <a:pt x="65" y="74"/>
                  </a:cubicBezTo>
                  <a:cubicBezTo>
                    <a:pt x="64" y="76"/>
                    <a:pt x="67" y="78"/>
                    <a:pt x="69" y="77"/>
                  </a:cubicBezTo>
                  <a:cubicBezTo>
                    <a:pt x="82" y="62"/>
                    <a:pt x="96" y="48"/>
                    <a:pt x="106" y="30"/>
                  </a:cubicBezTo>
                  <a:cubicBezTo>
                    <a:pt x="107" y="28"/>
                    <a:pt x="104" y="26"/>
                    <a:pt x="102" y="28"/>
                  </a:cubicBezTo>
                  <a:cubicBezTo>
                    <a:pt x="88" y="48"/>
                    <a:pt x="75" y="68"/>
                    <a:pt x="62" y="87"/>
                  </a:cubicBezTo>
                  <a:cubicBezTo>
                    <a:pt x="61" y="89"/>
                    <a:pt x="63" y="91"/>
                    <a:pt x="65" y="90"/>
                  </a:cubicBezTo>
                  <a:cubicBezTo>
                    <a:pt x="92" y="70"/>
                    <a:pt x="100" y="37"/>
                    <a:pt x="123" y="15"/>
                  </a:cubicBezTo>
                  <a:cubicBezTo>
                    <a:pt x="122" y="14"/>
                    <a:pt x="121" y="13"/>
                    <a:pt x="120" y="12"/>
                  </a:cubicBezTo>
                  <a:cubicBezTo>
                    <a:pt x="108" y="39"/>
                    <a:pt x="86" y="61"/>
                    <a:pt x="69" y="85"/>
                  </a:cubicBezTo>
                  <a:cubicBezTo>
                    <a:pt x="68" y="87"/>
                    <a:pt x="71" y="89"/>
                    <a:pt x="72" y="87"/>
                  </a:cubicBezTo>
                  <a:cubicBezTo>
                    <a:pt x="94" y="65"/>
                    <a:pt x="110" y="37"/>
                    <a:pt x="134" y="17"/>
                  </a:cubicBezTo>
                  <a:cubicBezTo>
                    <a:pt x="133" y="16"/>
                    <a:pt x="132" y="15"/>
                    <a:pt x="131" y="14"/>
                  </a:cubicBezTo>
                  <a:cubicBezTo>
                    <a:pt x="113" y="45"/>
                    <a:pt x="90" y="71"/>
                    <a:pt x="65" y="96"/>
                  </a:cubicBezTo>
                  <a:cubicBezTo>
                    <a:pt x="64" y="97"/>
                    <a:pt x="66" y="100"/>
                    <a:pt x="68" y="99"/>
                  </a:cubicBezTo>
                  <a:cubicBezTo>
                    <a:pt x="97" y="76"/>
                    <a:pt x="117" y="43"/>
                    <a:pt x="143" y="16"/>
                  </a:cubicBezTo>
                  <a:cubicBezTo>
                    <a:pt x="142" y="15"/>
                    <a:pt x="141" y="15"/>
                    <a:pt x="140" y="14"/>
                  </a:cubicBezTo>
                  <a:cubicBezTo>
                    <a:pt x="122" y="44"/>
                    <a:pt x="91" y="65"/>
                    <a:pt x="71" y="94"/>
                  </a:cubicBezTo>
                  <a:cubicBezTo>
                    <a:pt x="70" y="96"/>
                    <a:pt x="73" y="98"/>
                    <a:pt x="74" y="97"/>
                  </a:cubicBezTo>
                  <a:cubicBezTo>
                    <a:pt x="106" y="80"/>
                    <a:pt x="123" y="46"/>
                    <a:pt x="148" y="22"/>
                  </a:cubicBezTo>
                  <a:cubicBezTo>
                    <a:pt x="147" y="21"/>
                    <a:pt x="146" y="20"/>
                    <a:pt x="145" y="19"/>
                  </a:cubicBezTo>
                  <a:cubicBezTo>
                    <a:pt x="123" y="47"/>
                    <a:pt x="96" y="69"/>
                    <a:pt x="75" y="97"/>
                  </a:cubicBezTo>
                  <a:cubicBezTo>
                    <a:pt x="74" y="99"/>
                    <a:pt x="76" y="101"/>
                    <a:pt x="78" y="100"/>
                  </a:cubicBezTo>
                  <a:cubicBezTo>
                    <a:pt x="117" y="79"/>
                    <a:pt x="135" y="34"/>
                    <a:pt x="167" y="4"/>
                  </a:cubicBezTo>
                  <a:cubicBezTo>
                    <a:pt x="166" y="3"/>
                    <a:pt x="165" y="2"/>
                    <a:pt x="164" y="2"/>
                  </a:cubicBezTo>
                  <a:cubicBezTo>
                    <a:pt x="143" y="40"/>
                    <a:pt x="106" y="65"/>
                    <a:pt x="80" y="100"/>
                  </a:cubicBezTo>
                  <a:cubicBezTo>
                    <a:pt x="79" y="101"/>
                    <a:pt x="81" y="104"/>
                    <a:pt x="82" y="103"/>
                  </a:cubicBezTo>
                  <a:cubicBezTo>
                    <a:pt x="102" y="90"/>
                    <a:pt x="116" y="72"/>
                    <a:pt x="131" y="55"/>
                  </a:cubicBezTo>
                  <a:cubicBezTo>
                    <a:pt x="144" y="41"/>
                    <a:pt x="160" y="17"/>
                    <a:pt x="180" y="13"/>
                  </a:cubicBezTo>
                  <a:cubicBezTo>
                    <a:pt x="179" y="13"/>
                    <a:pt x="178" y="12"/>
                    <a:pt x="177" y="12"/>
                  </a:cubicBezTo>
                  <a:cubicBezTo>
                    <a:pt x="175" y="27"/>
                    <a:pt x="158" y="40"/>
                    <a:pt x="147" y="50"/>
                  </a:cubicBezTo>
                  <a:cubicBezTo>
                    <a:pt x="134" y="62"/>
                    <a:pt x="124" y="76"/>
                    <a:pt x="108" y="85"/>
                  </a:cubicBezTo>
                  <a:cubicBezTo>
                    <a:pt x="109" y="86"/>
                    <a:pt x="110" y="87"/>
                    <a:pt x="111" y="88"/>
                  </a:cubicBezTo>
                  <a:cubicBezTo>
                    <a:pt x="120" y="71"/>
                    <a:pt x="135" y="59"/>
                    <a:pt x="149" y="46"/>
                  </a:cubicBezTo>
                  <a:cubicBezTo>
                    <a:pt x="160" y="36"/>
                    <a:pt x="174" y="29"/>
                    <a:pt x="182" y="15"/>
                  </a:cubicBezTo>
                  <a:cubicBezTo>
                    <a:pt x="182" y="13"/>
                    <a:pt x="181" y="11"/>
                    <a:pt x="179" y="12"/>
                  </a:cubicBezTo>
                  <a:cubicBezTo>
                    <a:pt x="161" y="16"/>
                    <a:pt x="149" y="35"/>
                    <a:pt x="138" y="48"/>
                  </a:cubicBezTo>
                  <a:cubicBezTo>
                    <a:pt x="139" y="49"/>
                    <a:pt x="140" y="50"/>
                    <a:pt x="141" y="51"/>
                  </a:cubicBezTo>
                  <a:cubicBezTo>
                    <a:pt x="150" y="40"/>
                    <a:pt x="160" y="29"/>
                    <a:pt x="168" y="18"/>
                  </a:cubicBezTo>
                  <a:cubicBezTo>
                    <a:pt x="170" y="16"/>
                    <a:pt x="167" y="14"/>
                    <a:pt x="165" y="15"/>
                  </a:cubicBezTo>
                  <a:cubicBezTo>
                    <a:pt x="138" y="43"/>
                    <a:pt x="113" y="72"/>
                    <a:pt x="83" y="97"/>
                  </a:cubicBezTo>
                  <a:cubicBezTo>
                    <a:pt x="84" y="98"/>
                    <a:pt x="85" y="98"/>
                    <a:pt x="86" y="99"/>
                  </a:cubicBezTo>
                  <a:cubicBezTo>
                    <a:pt x="115" y="73"/>
                    <a:pt x="138" y="41"/>
                    <a:pt x="166" y="13"/>
                  </a:cubicBezTo>
                  <a:cubicBezTo>
                    <a:pt x="165" y="13"/>
                    <a:pt x="164" y="12"/>
                    <a:pt x="163" y="11"/>
                  </a:cubicBezTo>
                  <a:cubicBezTo>
                    <a:pt x="148" y="30"/>
                    <a:pt x="132" y="49"/>
                    <a:pt x="115" y="66"/>
                  </a:cubicBezTo>
                  <a:cubicBezTo>
                    <a:pt x="99" y="82"/>
                    <a:pt x="82" y="98"/>
                    <a:pt x="71" y="118"/>
                  </a:cubicBezTo>
                  <a:cubicBezTo>
                    <a:pt x="71" y="119"/>
                    <a:pt x="71" y="121"/>
                    <a:pt x="73" y="121"/>
                  </a:cubicBezTo>
                  <a:cubicBezTo>
                    <a:pt x="91" y="119"/>
                    <a:pt x="105" y="101"/>
                    <a:pt x="115" y="88"/>
                  </a:cubicBezTo>
                  <a:cubicBezTo>
                    <a:pt x="133" y="67"/>
                    <a:pt x="149" y="45"/>
                    <a:pt x="167" y="24"/>
                  </a:cubicBezTo>
                  <a:cubicBezTo>
                    <a:pt x="169" y="22"/>
                    <a:pt x="166" y="19"/>
                    <a:pt x="165" y="21"/>
                  </a:cubicBezTo>
                  <a:cubicBezTo>
                    <a:pt x="131" y="55"/>
                    <a:pt x="109" y="99"/>
                    <a:pt x="70" y="127"/>
                  </a:cubicBezTo>
                  <a:cubicBezTo>
                    <a:pt x="71" y="128"/>
                    <a:pt x="72" y="129"/>
                    <a:pt x="72" y="131"/>
                  </a:cubicBezTo>
                  <a:cubicBezTo>
                    <a:pt x="99" y="102"/>
                    <a:pt x="129" y="77"/>
                    <a:pt x="149" y="43"/>
                  </a:cubicBezTo>
                  <a:cubicBezTo>
                    <a:pt x="150" y="41"/>
                    <a:pt x="148" y="38"/>
                    <a:pt x="146" y="40"/>
                  </a:cubicBezTo>
                  <a:cubicBezTo>
                    <a:pt x="118" y="70"/>
                    <a:pt x="93" y="103"/>
                    <a:pt x="58" y="125"/>
                  </a:cubicBezTo>
                  <a:cubicBezTo>
                    <a:pt x="59" y="126"/>
                    <a:pt x="59" y="127"/>
                    <a:pt x="60" y="128"/>
                  </a:cubicBezTo>
                  <a:cubicBezTo>
                    <a:pt x="72" y="111"/>
                    <a:pt x="87" y="96"/>
                    <a:pt x="100" y="80"/>
                  </a:cubicBezTo>
                  <a:cubicBezTo>
                    <a:pt x="102" y="78"/>
                    <a:pt x="99" y="76"/>
                    <a:pt x="97" y="77"/>
                  </a:cubicBezTo>
                  <a:cubicBezTo>
                    <a:pt x="86" y="90"/>
                    <a:pt x="73" y="102"/>
                    <a:pt x="61" y="112"/>
                  </a:cubicBezTo>
                  <a:cubicBezTo>
                    <a:pt x="50" y="121"/>
                    <a:pt x="39" y="130"/>
                    <a:pt x="32" y="142"/>
                  </a:cubicBezTo>
                  <a:cubicBezTo>
                    <a:pt x="31" y="144"/>
                    <a:pt x="33" y="146"/>
                    <a:pt x="35" y="145"/>
                  </a:cubicBezTo>
                  <a:cubicBezTo>
                    <a:pt x="63" y="132"/>
                    <a:pt x="80" y="106"/>
                    <a:pt x="104" y="87"/>
                  </a:cubicBezTo>
                  <a:cubicBezTo>
                    <a:pt x="106" y="86"/>
                    <a:pt x="104" y="82"/>
                    <a:pt x="102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3"/>
            <p:cNvSpPr>
              <a:spLocks/>
            </p:cNvSpPr>
            <p:nvPr/>
          </p:nvSpPr>
          <p:spPr bwMode="auto">
            <a:xfrm>
              <a:off x="2966" y="1887"/>
              <a:ext cx="312" cy="280"/>
            </a:xfrm>
            <a:custGeom>
              <a:avLst/>
              <a:gdLst>
                <a:gd name="T0" fmla="*/ 106 w 116"/>
                <a:gd name="T1" fmla="*/ 11 h 104"/>
                <a:gd name="T2" fmla="*/ 111 w 116"/>
                <a:gd name="T3" fmla="*/ 16 h 104"/>
                <a:gd name="T4" fmla="*/ 97 w 116"/>
                <a:gd name="T5" fmla="*/ 26 h 104"/>
                <a:gd name="T6" fmla="*/ 55 w 116"/>
                <a:gd name="T7" fmla="*/ 45 h 104"/>
                <a:gd name="T8" fmla="*/ 42 w 116"/>
                <a:gd name="T9" fmla="*/ 57 h 104"/>
                <a:gd name="T10" fmla="*/ 4 w 116"/>
                <a:gd name="T11" fmla="*/ 100 h 104"/>
                <a:gd name="T12" fmla="*/ 2 w 116"/>
                <a:gd name="T13" fmla="*/ 90 h 104"/>
                <a:gd name="T14" fmla="*/ 12 w 116"/>
                <a:gd name="T15" fmla="*/ 75 h 104"/>
                <a:gd name="T16" fmla="*/ 19 w 116"/>
                <a:gd name="T17" fmla="*/ 62 h 104"/>
                <a:gd name="T18" fmla="*/ 20 w 116"/>
                <a:gd name="T19" fmla="*/ 58 h 104"/>
                <a:gd name="T20" fmla="*/ 18 w 116"/>
                <a:gd name="T21" fmla="*/ 63 h 104"/>
                <a:gd name="T22" fmla="*/ 22 w 116"/>
                <a:gd name="T23" fmla="*/ 61 h 104"/>
                <a:gd name="T24" fmla="*/ 26 w 116"/>
                <a:gd name="T25" fmla="*/ 56 h 104"/>
                <a:gd name="T26" fmla="*/ 26 w 116"/>
                <a:gd name="T27" fmla="*/ 53 h 104"/>
                <a:gd name="T28" fmla="*/ 25 w 116"/>
                <a:gd name="T29" fmla="*/ 50 h 104"/>
                <a:gd name="T30" fmla="*/ 30 w 116"/>
                <a:gd name="T31" fmla="*/ 46 h 104"/>
                <a:gd name="T32" fmla="*/ 28 w 116"/>
                <a:gd name="T33" fmla="*/ 45 h 104"/>
                <a:gd name="T34" fmla="*/ 28 w 116"/>
                <a:gd name="T35" fmla="*/ 42 h 104"/>
                <a:gd name="T36" fmla="*/ 30 w 116"/>
                <a:gd name="T37" fmla="*/ 40 h 104"/>
                <a:gd name="T38" fmla="*/ 30 w 116"/>
                <a:gd name="T39" fmla="*/ 38 h 104"/>
                <a:gd name="T40" fmla="*/ 31 w 116"/>
                <a:gd name="T41" fmla="*/ 34 h 104"/>
                <a:gd name="T42" fmla="*/ 33 w 116"/>
                <a:gd name="T43" fmla="*/ 30 h 104"/>
                <a:gd name="T44" fmla="*/ 33 w 116"/>
                <a:gd name="T45" fmla="*/ 29 h 104"/>
                <a:gd name="T46" fmla="*/ 37 w 116"/>
                <a:gd name="T47" fmla="*/ 24 h 104"/>
                <a:gd name="T48" fmla="*/ 36 w 116"/>
                <a:gd name="T49" fmla="*/ 23 h 104"/>
                <a:gd name="T50" fmla="*/ 39 w 116"/>
                <a:gd name="T51" fmla="*/ 18 h 104"/>
                <a:gd name="T52" fmla="*/ 40 w 116"/>
                <a:gd name="T53" fmla="*/ 15 h 104"/>
                <a:gd name="T54" fmla="*/ 40 w 116"/>
                <a:gd name="T55" fmla="*/ 11 h 104"/>
                <a:gd name="T56" fmla="*/ 36 w 116"/>
                <a:gd name="T57" fmla="*/ 5 h 104"/>
                <a:gd name="T58" fmla="*/ 39 w 116"/>
                <a:gd name="T59" fmla="*/ 11 h 104"/>
                <a:gd name="T60" fmla="*/ 39 w 116"/>
                <a:gd name="T61" fmla="*/ 15 h 104"/>
                <a:gd name="T62" fmla="*/ 38 w 116"/>
                <a:gd name="T63" fmla="*/ 18 h 104"/>
                <a:gd name="T64" fmla="*/ 36 w 116"/>
                <a:gd name="T65" fmla="*/ 23 h 104"/>
                <a:gd name="T66" fmla="*/ 36 w 116"/>
                <a:gd name="T67" fmla="*/ 24 h 104"/>
                <a:gd name="T68" fmla="*/ 32 w 116"/>
                <a:gd name="T69" fmla="*/ 29 h 104"/>
                <a:gd name="T70" fmla="*/ 31 w 116"/>
                <a:gd name="T71" fmla="*/ 30 h 104"/>
                <a:gd name="T72" fmla="*/ 29 w 116"/>
                <a:gd name="T73" fmla="*/ 34 h 104"/>
                <a:gd name="T74" fmla="*/ 30 w 116"/>
                <a:gd name="T75" fmla="*/ 38 h 104"/>
                <a:gd name="T76" fmla="*/ 29 w 116"/>
                <a:gd name="T77" fmla="*/ 40 h 104"/>
                <a:gd name="T78" fmla="*/ 28 w 116"/>
                <a:gd name="T79" fmla="*/ 42 h 104"/>
                <a:gd name="T80" fmla="*/ 27 w 116"/>
                <a:gd name="T81" fmla="*/ 45 h 104"/>
                <a:gd name="T82" fmla="*/ 29 w 116"/>
                <a:gd name="T83" fmla="*/ 46 h 104"/>
                <a:gd name="T84" fmla="*/ 24 w 116"/>
                <a:gd name="T85" fmla="*/ 50 h 104"/>
                <a:gd name="T86" fmla="*/ 26 w 116"/>
                <a:gd name="T87" fmla="*/ 53 h 104"/>
                <a:gd name="T88" fmla="*/ 26 w 116"/>
                <a:gd name="T89" fmla="*/ 56 h 104"/>
                <a:gd name="T90" fmla="*/ 22 w 116"/>
                <a:gd name="T91" fmla="*/ 61 h 104"/>
                <a:gd name="T92" fmla="*/ 19 w 116"/>
                <a:gd name="T93" fmla="*/ 62 h 104"/>
                <a:gd name="T94" fmla="*/ 22 w 116"/>
                <a:gd name="T95" fmla="*/ 59 h 104"/>
                <a:gd name="T96" fmla="*/ 18 w 116"/>
                <a:gd name="T97" fmla="*/ 62 h 104"/>
                <a:gd name="T98" fmla="*/ 10 w 116"/>
                <a:gd name="T99" fmla="*/ 75 h 104"/>
                <a:gd name="T100" fmla="*/ 2 w 116"/>
                <a:gd name="T101" fmla="*/ 91 h 104"/>
                <a:gd name="T102" fmla="*/ 4 w 116"/>
                <a:gd name="T103" fmla="*/ 101 h 104"/>
                <a:gd name="T104" fmla="*/ 40 w 116"/>
                <a:gd name="T105" fmla="*/ 53 h 104"/>
                <a:gd name="T106" fmla="*/ 53 w 116"/>
                <a:gd name="T107" fmla="*/ 41 h 104"/>
                <a:gd name="T108" fmla="*/ 95 w 116"/>
                <a:gd name="T109" fmla="*/ 22 h 104"/>
                <a:gd name="T110" fmla="*/ 111 w 116"/>
                <a:gd name="T111" fmla="*/ 12 h 104"/>
                <a:gd name="T112" fmla="*/ 106 w 116"/>
                <a:gd name="T113" fmla="*/ 7 h 104"/>
                <a:gd name="T114" fmla="*/ 113 w 116"/>
                <a:gd name="T115" fmla="*/ 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6" h="104">
                  <a:moveTo>
                    <a:pt x="113" y="8"/>
                  </a:moveTo>
                  <a:cubicBezTo>
                    <a:pt x="99" y="11"/>
                    <a:pt x="85" y="12"/>
                    <a:pt x="71" y="17"/>
                  </a:cubicBezTo>
                  <a:cubicBezTo>
                    <a:pt x="71" y="18"/>
                    <a:pt x="72" y="20"/>
                    <a:pt x="72" y="21"/>
                  </a:cubicBezTo>
                  <a:cubicBezTo>
                    <a:pt x="83" y="17"/>
                    <a:pt x="94" y="10"/>
                    <a:pt x="106" y="11"/>
                  </a:cubicBezTo>
                  <a:cubicBezTo>
                    <a:pt x="106" y="10"/>
                    <a:pt x="105" y="9"/>
                    <a:pt x="105" y="8"/>
                  </a:cubicBezTo>
                  <a:cubicBezTo>
                    <a:pt x="89" y="20"/>
                    <a:pt x="68" y="22"/>
                    <a:pt x="49" y="30"/>
                  </a:cubicBezTo>
                  <a:cubicBezTo>
                    <a:pt x="47" y="31"/>
                    <a:pt x="48" y="34"/>
                    <a:pt x="50" y="33"/>
                  </a:cubicBezTo>
                  <a:cubicBezTo>
                    <a:pt x="71" y="30"/>
                    <a:pt x="89" y="18"/>
                    <a:pt x="111" y="16"/>
                  </a:cubicBezTo>
                  <a:cubicBezTo>
                    <a:pt x="110" y="14"/>
                    <a:pt x="110" y="13"/>
                    <a:pt x="109" y="12"/>
                  </a:cubicBezTo>
                  <a:cubicBezTo>
                    <a:pt x="93" y="30"/>
                    <a:pt x="66" y="35"/>
                    <a:pt x="45" y="44"/>
                  </a:cubicBezTo>
                  <a:cubicBezTo>
                    <a:pt x="43" y="45"/>
                    <a:pt x="43" y="49"/>
                    <a:pt x="46" y="48"/>
                  </a:cubicBezTo>
                  <a:cubicBezTo>
                    <a:pt x="65" y="46"/>
                    <a:pt x="80" y="34"/>
                    <a:pt x="97" y="26"/>
                  </a:cubicBezTo>
                  <a:cubicBezTo>
                    <a:pt x="97" y="24"/>
                    <a:pt x="96" y="23"/>
                    <a:pt x="95" y="22"/>
                  </a:cubicBezTo>
                  <a:cubicBezTo>
                    <a:pt x="72" y="36"/>
                    <a:pt x="49" y="50"/>
                    <a:pt x="23" y="58"/>
                  </a:cubicBezTo>
                  <a:cubicBezTo>
                    <a:pt x="24" y="59"/>
                    <a:pt x="24" y="60"/>
                    <a:pt x="25" y="61"/>
                  </a:cubicBezTo>
                  <a:cubicBezTo>
                    <a:pt x="35" y="55"/>
                    <a:pt x="45" y="50"/>
                    <a:pt x="55" y="45"/>
                  </a:cubicBezTo>
                  <a:cubicBezTo>
                    <a:pt x="54" y="44"/>
                    <a:pt x="53" y="43"/>
                    <a:pt x="52" y="42"/>
                  </a:cubicBezTo>
                  <a:cubicBezTo>
                    <a:pt x="44" y="54"/>
                    <a:pt x="31" y="60"/>
                    <a:pt x="19" y="66"/>
                  </a:cubicBezTo>
                  <a:cubicBezTo>
                    <a:pt x="20" y="68"/>
                    <a:pt x="20" y="69"/>
                    <a:pt x="21" y="70"/>
                  </a:cubicBezTo>
                  <a:cubicBezTo>
                    <a:pt x="28" y="66"/>
                    <a:pt x="36" y="62"/>
                    <a:pt x="42" y="57"/>
                  </a:cubicBezTo>
                  <a:cubicBezTo>
                    <a:pt x="41" y="56"/>
                    <a:pt x="41" y="54"/>
                    <a:pt x="40" y="53"/>
                  </a:cubicBezTo>
                  <a:cubicBezTo>
                    <a:pt x="32" y="62"/>
                    <a:pt x="25" y="71"/>
                    <a:pt x="17" y="78"/>
                  </a:cubicBezTo>
                  <a:cubicBezTo>
                    <a:pt x="12" y="82"/>
                    <a:pt x="12" y="81"/>
                    <a:pt x="10" y="85"/>
                  </a:cubicBezTo>
                  <a:cubicBezTo>
                    <a:pt x="9" y="91"/>
                    <a:pt x="10" y="96"/>
                    <a:pt x="4" y="100"/>
                  </a:cubicBezTo>
                  <a:cubicBezTo>
                    <a:pt x="5" y="101"/>
                    <a:pt x="7" y="102"/>
                    <a:pt x="8" y="102"/>
                  </a:cubicBezTo>
                  <a:cubicBezTo>
                    <a:pt x="9" y="92"/>
                    <a:pt x="8" y="83"/>
                    <a:pt x="15" y="75"/>
                  </a:cubicBezTo>
                  <a:cubicBezTo>
                    <a:pt x="14" y="74"/>
                    <a:pt x="13" y="73"/>
                    <a:pt x="11" y="73"/>
                  </a:cubicBezTo>
                  <a:cubicBezTo>
                    <a:pt x="10" y="80"/>
                    <a:pt x="7" y="85"/>
                    <a:pt x="2" y="90"/>
                  </a:cubicBezTo>
                  <a:cubicBezTo>
                    <a:pt x="3" y="91"/>
                    <a:pt x="4" y="92"/>
                    <a:pt x="5" y="93"/>
                  </a:cubicBezTo>
                  <a:cubicBezTo>
                    <a:pt x="11" y="84"/>
                    <a:pt x="14" y="67"/>
                    <a:pt x="27" y="67"/>
                  </a:cubicBezTo>
                  <a:cubicBezTo>
                    <a:pt x="26" y="66"/>
                    <a:pt x="26" y="65"/>
                    <a:pt x="25" y="65"/>
                  </a:cubicBezTo>
                  <a:cubicBezTo>
                    <a:pt x="24" y="70"/>
                    <a:pt x="21" y="78"/>
                    <a:pt x="12" y="75"/>
                  </a:cubicBezTo>
                  <a:cubicBezTo>
                    <a:pt x="13" y="75"/>
                    <a:pt x="13" y="76"/>
                    <a:pt x="13" y="77"/>
                  </a:cubicBezTo>
                  <a:cubicBezTo>
                    <a:pt x="17" y="69"/>
                    <a:pt x="26" y="66"/>
                    <a:pt x="33" y="62"/>
                  </a:cubicBezTo>
                  <a:cubicBezTo>
                    <a:pt x="33" y="61"/>
                    <a:pt x="32" y="60"/>
                    <a:pt x="31" y="58"/>
                  </a:cubicBezTo>
                  <a:cubicBezTo>
                    <a:pt x="27" y="61"/>
                    <a:pt x="24" y="61"/>
                    <a:pt x="19" y="62"/>
                  </a:cubicBezTo>
                  <a:cubicBezTo>
                    <a:pt x="20" y="63"/>
                    <a:pt x="20" y="64"/>
                    <a:pt x="20" y="66"/>
                  </a:cubicBezTo>
                  <a:cubicBezTo>
                    <a:pt x="23" y="64"/>
                    <a:pt x="26" y="62"/>
                    <a:pt x="29" y="61"/>
                  </a:cubicBezTo>
                  <a:cubicBezTo>
                    <a:pt x="31" y="61"/>
                    <a:pt x="31" y="57"/>
                    <a:pt x="29" y="57"/>
                  </a:cubicBezTo>
                  <a:cubicBezTo>
                    <a:pt x="25" y="57"/>
                    <a:pt x="23" y="57"/>
                    <a:pt x="20" y="58"/>
                  </a:cubicBezTo>
                  <a:cubicBezTo>
                    <a:pt x="19" y="58"/>
                    <a:pt x="18" y="59"/>
                    <a:pt x="18" y="60"/>
                  </a:cubicBezTo>
                  <a:cubicBezTo>
                    <a:pt x="20" y="64"/>
                    <a:pt x="18" y="67"/>
                    <a:pt x="13" y="69"/>
                  </a:cubicBezTo>
                  <a:cubicBezTo>
                    <a:pt x="14" y="69"/>
                    <a:pt x="15" y="70"/>
                    <a:pt x="16" y="70"/>
                  </a:cubicBezTo>
                  <a:cubicBezTo>
                    <a:pt x="17" y="68"/>
                    <a:pt x="18" y="66"/>
                    <a:pt x="18" y="63"/>
                  </a:cubicBezTo>
                  <a:cubicBezTo>
                    <a:pt x="17" y="63"/>
                    <a:pt x="16" y="62"/>
                    <a:pt x="15" y="62"/>
                  </a:cubicBezTo>
                  <a:cubicBezTo>
                    <a:pt x="15" y="63"/>
                    <a:pt x="15" y="65"/>
                    <a:pt x="15" y="66"/>
                  </a:cubicBezTo>
                  <a:cubicBezTo>
                    <a:pt x="16" y="66"/>
                    <a:pt x="18" y="65"/>
                    <a:pt x="19" y="65"/>
                  </a:cubicBezTo>
                  <a:cubicBezTo>
                    <a:pt x="18" y="63"/>
                    <a:pt x="20" y="62"/>
                    <a:pt x="22" y="61"/>
                  </a:cubicBezTo>
                  <a:cubicBezTo>
                    <a:pt x="21" y="60"/>
                    <a:pt x="20" y="59"/>
                    <a:pt x="19" y="59"/>
                  </a:cubicBezTo>
                  <a:cubicBezTo>
                    <a:pt x="18" y="59"/>
                    <a:pt x="17" y="60"/>
                    <a:pt x="16" y="60"/>
                  </a:cubicBezTo>
                  <a:cubicBezTo>
                    <a:pt x="16" y="61"/>
                    <a:pt x="17" y="62"/>
                    <a:pt x="18" y="63"/>
                  </a:cubicBezTo>
                  <a:cubicBezTo>
                    <a:pt x="20" y="60"/>
                    <a:pt x="22" y="58"/>
                    <a:pt x="26" y="56"/>
                  </a:cubicBezTo>
                  <a:cubicBezTo>
                    <a:pt x="28" y="56"/>
                    <a:pt x="28" y="53"/>
                    <a:pt x="26" y="52"/>
                  </a:cubicBezTo>
                  <a:cubicBezTo>
                    <a:pt x="23" y="52"/>
                    <a:pt x="20" y="52"/>
                    <a:pt x="17" y="52"/>
                  </a:cubicBezTo>
                  <a:cubicBezTo>
                    <a:pt x="17" y="53"/>
                    <a:pt x="17" y="54"/>
                    <a:pt x="17" y="56"/>
                  </a:cubicBezTo>
                  <a:cubicBezTo>
                    <a:pt x="20" y="55"/>
                    <a:pt x="23" y="54"/>
                    <a:pt x="26" y="53"/>
                  </a:cubicBezTo>
                  <a:cubicBezTo>
                    <a:pt x="29" y="52"/>
                    <a:pt x="28" y="49"/>
                    <a:pt x="26" y="49"/>
                  </a:cubicBezTo>
                  <a:cubicBezTo>
                    <a:pt x="23" y="49"/>
                    <a:pt x="21" y="49"/>
                    <a:pt x="19" y="49"/>
                  </a:cubicBezTo>
                  <a:cubicBezTo>
                    <a:pt x="19" y="50"/>
                    <a:pt x="20" y="51"/>
                    <a:pt x="20" y="52"/>
                  </a:cubicBezTo>
                  <a:cubicBezTo>
                    <a:pt x="22" y="52"/>
                    <a:pt x="23" y="51"/>
                    <a:pt x="25" y="50"/>
                  </a:cubicBezTo>
                  <a:cubicBezTo>
                    <a:pt x="26" y="49"/>
                    <a:pt x="26" y="46"/>
                    <a:pt x="24" y="46"/>
                  </a:cubicBezTo>
                  <a:cubicBezTo>
                    <a:pt x="22" y="46"/>
                    <a:pt x="20" y="46"/>
                    <a:pt x="18" y="46"/>
                  </a:cubicBezTo>
                  <a:cubicBezTo>
                    <a:pt x="18" y="48"/>
                    <a:pt x="18" y="49"/>
                    <a:pt x="19" y="50"/>
                  </a:cubicBezTo>
                  <a:cubicBezTo>
                    <a:pt x="23" y="49"/>
                    <a:pt x="26" y="48"/>
                    <a:pt x="30" y="46"/>
                  </a:cubicBezTo>
                  <a:cubicBezTo>
                    <a:pt x="32" y="45"/>
                    <a:pt x="31" y="42"/>
                    <a:pt x="29" y="42"/>
                  </a:cubicBezTo>
                  <a:cubicBezTo>
                    <a:pt x="27" y="42"/>
                    <a:pt x="24" y="42"/>
                    <a:pt x="22" y="42"/>
                  </a:cubicBezTo>
                  <a:cubicBezTo>
                    <a:pt x="22" y="43"/>
                    <a:pt x="22" y="45"/>
                    <a:pt x="23" y="46"/>
                  </a:cubicBezTo>
                  <a:cubicBezTo>
                    <a:pt x="24" y="45"/>
                    <a:pt x="26" y="45"/>
                    <a:pt x="28" y="45"/>
                  </a:cubicBezTo>
                  <a:cubicBezTo>
                    <a:pt x="30" y="44"/>
                    <a:pt x="30" y="41"/>
                    <a:pt x="28" y="41"/>
                  </a:cubicBezTo>
                  <a:cubicBezTo>
                    <a:pt x="26" y="40"/>
                    <a:pt x="24" y="40"/>
                    <a:pt x="22" y="39"/>
                  </a:cubicBezTo>
                  <a:cubicBezTo>
                    <a:pt x="22" y="40"/>
                    <a:pt x="22" y="42"/>
                    <a:pt x="21" y="43"/>
                  </a:cubicBezTo>
                  <a:cubicBezTo>
                    <a:pt x="24" y="43"/>
                    <a:pt x="26" y="42"/>
                    <a:pt x="28" y="42"/>
                  </a:cubicBezTo>
                  <a:cubicBezTo>
                    <a:pt x="31" y="42"/>
                    <a:pt x="31" y="39"/>
                    <a:pt x="29" y="38"/>
                  </a:cubicBezTo>
                  <a:cubicBezTo>
                    <a:pt x="27" y="38"/>
                    <a:pt x="24" y="37"/>
                    <a:pt x="22" y="37"/>
                  </a:cubicBezTo>
                  <a:cubicBezTo>
                    <a:pt x="22" y="38"/>
                    <a:pt x="22" y="40"/>
                    <a:pt x="22" y="41"/>
                  </a:cubicBezTo>
                  <a:cubicBezTo>
                    <a:pt x="25" y="40"/>
                    <a:pt x="27" y="40"/>
                    <a:pt x="30" y="40"/>
                  </a:cubicBezTo>
                  <a:cubicBezTo>
                    <a:pt x="32" y="39"/>
                    <a:pt x="33" y="36"/>
                    <a:pt x="30" y="36"/>
                  </a:cubicBezTo>
                  <a:cubicBezTo>
                    <a:pt x="29" y="35"/>
                    <a:pt x="27" y="35"/>
                    <a:pt x="25" y="34"/>
                  </a:cubicBezTo>
                  <a:cubicBezTo>
                    <a:pt x="25" y="36"/>
                    <a:pt x="25" y="37"/>
                    <a:pt x="25" y="38"/>
                  </a:cubicBezTo>
                  <a:cubicBezTo>
                    <a:pt x="27" y="38"/>
                    <a:pt x="29" y="38"/>
                    <a:pt x="30" y="38"/>
                  </a:cubicBezTo>
                  <a:cubicBezTo>
                    <a:pt x="32" y="38"/>
                    <a:pt x="33" y="34"/>
                    <a:pt x="31" y="34"/>
                  </a:cubicBezTo>
                  <a:cubicBezTo>
                    <a:pt x="28" y="33"/>
                    <a:pt x="27" y="33"/>
                    <a:pt x="24" y="33"/>
                  </a:cubicBezTo>
                  <a:cubicBezTo>
                    <a:pt x="24" y="34"/>
                    <a:pt x="25" y="35"/>
                    <a:pt x="25" y="37"/>
                  </a:cubicBezTo>
                  <a:cubicBezTo>
                    <a:pt x="27" y="36"/>
                    <a:pt x="29" y="35"/>
                    <a:pt x="31" y="34"/>
                  </a:cubicBezTo>
                  <a:cubicBezTo>
                    <a:pt x="32" y="33"/>
                    <a:pt x="32" y="31"/>
                    <a:pt x="30" y="30"/>
                  </a:cubicBezTo>
                  <a:cubicBezTo>
                    <a:pt x="29" y="30"/>
                    <a:pt x="29" y="29"/>
                    <a:pt x="28" y="29"/>
                  </a:cubicBezTo>
                  <a:cubicBezTo>
                    <a:pt x="28" y="30"/>
                    <a:pt x="27" y="31"/>
                    <a:pt x="27" y="33"/>
                  </a:cubicBezTo>
                  <a:cubicBezTo>
                    <a:pt x="29" y="32"/>
                    <a:pt x="31" y="31"/>
                    <a:pt x="33" y="30"/>
                  </a:cubicBezTo>
                  <a:cubicBezTo>
                    <a:pt x="34" y="30"/>
                    <a:pt x="35" y="27"/>
                    <a:pt x="33" y="27"/>
                  </a:cubicBezTo>
                  <a:cubicBezTo>
                    <a:pt x="30" y="26"/>
                    <a:pt x="30" y="26"/>
                    <a:pt x="28" y="26"/>
                  </a:cubicBezTo>
                  <a:cubicBezTo>
                    <a:pt x="28" y="27"/>
                    <a:pt x="29" y="29"/>
                    <a:pt x="29" y="30"/>
                  </a:cubicBezTo>
                  <a:cubicBezTo>
                    <a:pt x="30" y="29"/>
                    <a:pt x="32" y="29"/>
                    <a:pt x="33" y="29"/>
                  </a:cubicBezTo>
                  <a:cubicBezTo>
                    <a:pt x="35" y="28"/>
                    <a:pt x="35" y="24"/>
                    <a:pt x="32" y="25"/>
                  </a:cubicBezTo>
                  <a:cubicBezTo>
                    <a:pt x="31" y="24"/>
                    <a:pt x="30" y="24"/>
                    <a:pt x="29" y="24"/>
                  </a:cubicBezTo>
                  <a:cubicBezTo>
                    <a:pt x="29" y="26"/>
                    <a:pt x="29" y="27"/>
                    <a:pt x="29" y="28"/>
                  </a:cubicBezTo>
                  <a:cubicBezTo>
                    <a:pt x="32" y="27"/>
                    <a:pt x="35" y="25"/>
                    <a:pt x="37" y="24"/>
                  </a:cubicBezTo>
                  <a:cubicBezTo>
                    <a:pt x="39" y="23"/>
                    <a:pt x="38" y="20"/>
                    <a:pt x="36" y="20"/>
                  </a:cubicBezTo>
                  <a:cubicBezTo>
                    <a:pt x="33" y="20"/>
                    <a:pt x="30" y="20"/>
                    <a:pt x="27" y="20"/>
                  </a:cubicBezTo>
                  <a:cubicBezTo>
                    <a:pt x="28" y="21"/>
                    <a:pt x="28" y="23"/>
                    <a:pt x="28" y="24"/>
                  </a:cubicBezTo>
                  <a:cubicBezTo>
                    <a:pt x="31" y="23"/>
                    <a:pt x="33" y="23"/>
                    <a:pt x="36" y="23"/>
                  </a:cubicBezTo>
                  <a:cubicBezTo>
                    <a:pt x="39" y="22"/>
                    <a:pt x="39" y="19"/>
                    <a:pt x="36" y="19"/>
                  </a:cubicBezTo>
                  <a:cubicBezTo>
                    <a:pt x="34" y="19"/>
                    <a:pt x="31" y="18"/>
                    <a:pt x="29" y="18"/>
                  </a:cubicBezTo>
                  <a:cubicBezTo>
                    <a:pt x="30" y="20"/>
                    <a:pt x="30" y="21"/>
                    <a:pt x="30" y="22"/>
                  </a:cubicBezTo>
                  <a:cubicBezTo>
                    <a:pt x="33" y="21"/>
                    <a:pt x="36" y="19"/>
                    <a:pt x="39" y="18"/>
                  </a:cubicBezTo>
                  <a:cubicBezTo>
                    <a:pt x="41" y="18"/>
                    <a:pt x="41" y="14"/>
                    <a:pt x="38" y="14"/>
                  </a:cubicBezTo>
                  <a:cubicBezTo>
                    <a:pt x="36" y="14"/>
                    <a:pt x="33" y="14"/>
                    <a:pt x="30" y="14"/>
                  </a:cubicBezTo>
                  <a:cubicBezTo>
                    <a:pt x="31" y="15"/>
                    <a:pt x="31" y="16"/>
                    <a:pt x="31" y="18"/>
                  </a:cubicBezTo>
                  <a:cubicBezTo>
                    <a:pt x="34" y="17"/>
                    <a:pt x="37" y="16"/>
                    <a:pt x="40" y="15"/>
                  </a:cubicBezTo>
                  <a:cubicBezTo>
                    <a:pt x="42" y="15"/>
                    <a:pt x="42" y="12"/>
                    <a:pt x="40" y="11"/>
                  </a:cubicBezTo>
                  <a:cubicBezTo>
                    <a:pt x="38" y="10"/>
                    <a:pt x="36" y="10"/>
                    <a:pt x="33" y="10"/>
                  </a:cubicBezTo>
                  <a:cubicBezTo>
                    <a:pt x="34" y="11"/>
                    <a:pt x="34" y="12"/>
                    <a:pt x="34" y="13"/>
                  </a:cubicBezTo>
                  <a:cubicBezTo>
                    <a:pt x="36" y="13"/>
                    <a:pt x="38" y="12"/>
                    <a:pt x="40" y="11"/>
                  </a:cubicBezTo>
                  <a:cubicBezTo>
                    <a:pt x="42" y="11"/>
                    <a:pt x="42" y="8"/>
                    <a:pt x="41" y="7"/>
                  </a:cubicBezTo>
                  <a:cubicBezTo>
                    <a:pt x="38" y="6"/>
                    <a:pt x="36" y="5"/>
                    <a:pt x="33" y="4"/>
                  </a:cubicBezTo>
                  <a:cubicBezTo>
                    <a:pt x="33" y="5"/>
                    <a:pt x="33" y="6"/>
                    <a:pt x="33" y="7"/>
                  </a:cubicBezTo>
                  <a:cubicBezTo>
                    <a:pt x="34" y="6"/>
                    <a:pt x="35" y="6"/>
                    <a:pt x="36" y="5"/>
                  </a:cubicBezTo>
                  <a:cubicBezTo>
                    <a:pt x="39" y="4"/>
                    <a:pt x="37" y="0"/>
                    <a:pt x="34" y="2"/>
                  </a:cubicBezTo>
                  <a:cubicBezTo>
                    <a:pt x="33" y="2"/>
                    <a:pt x="32" y="3"/>
                    <a:pt x="31" y="4"/>
                  </a:cubicBezTo>
                  <a:cubicBezTo>
                    <a:pt x="30" y="4"/>
                    <a:pt x="30" y="6"/>
                    <a:pt x="31" y="7"/>
                  </a:cubicBezTo>
                  <a:cubicBezTo>
                    <a:pt x="34" y="8"/>
                    <a:pt x="36" y="10"/>
                    <a:pt x="39" y="11"/>
                  </a:cubicBezTo>
                  <a:cubicBezTo>
                    <a:pt x="39" y="10"/>
                    <a:pt x="39" y="8"/>
                    <a:pt x="39" y="7"/>
                  </a:cubicBezTo>
                  <a:cubicBezTo>
                    <a:pt x="37" y="8"/>
                    <a:pt x="35" y="9"/>
                    <a:pt x="32" y="10"/>
                  </a:cubicBezTo>
                  <a:cubicBezTo>
                    <a:pt x="30" y="11"/>
                    <a:pt x="32" y="14"/>
                    <a:pt x="33" y="14"/>
                  </a:cubicBezTo>
                  <a:cubicBezTo>
                    <a:pt x="35" y="14"/>
                    <a:pt x="37" y="14"/>
                    <a:pt x="39" y="15"/>
                  </a:cubicBezTo>
                  <a:cubicBezTo>
                    <a:pt x="39" y="14"/>
                    <a:pt x="39" y="12"/>
                    <a:pt x="39" y="11"/>
                  </a:cubicBezTo>
                  <a:cubicBezTo>
                    <a:pt x="36" y="12"/>
                    <a:pt x="33" y="13"/>
                    <a:pt x="30" y="14"/>
                  </a:cubicBezTo>
                  <a:cubicBezTo>
                    <a:pt x="28" y="14"/>
                    <a:pt x="28" y="18"/>
                    <a:pt x="30" y="18"/>
                  </a:cubicBezTo>
                  <a:cubicBezTo>
                    <a:pt x="33" y="18"/>
                    <a:pt x="36" y="18"/>
                    <a:pt x="38" y="18"/>
                  </a:cubicBezTo>
                  <a:cubicBezTo>
                    <a:pt x="38" y="17"/>
                    <a:pt x="38" y="16"/>
                    <a:pt x="38" y="14"/>
                  </a:cubicBezTo>
                  <a:cubicBezTo>
                    <a:pt x="34" y="15"/>
                    <a:pt x="31" y="17"/>
                    <a:pt x="28" y="19"/>
                  </a:cubicBezTo>
                  <a:cubicBezTo>
                    <a:pt x="26" y="19"/>
                    <a:pt x="27" y="22"/>
                    <a:pt x="29" y="22"/>
                  </a:cubicBezTo>
                  <a:cubicBezTo>
                    <a:pt x="31" y="22"/>
                    <a:pt x="34" y="23"/>
                    <a:pt x="36" y="23"/>
                  </a:cubicBezTo>
                  <a:cubicBezTo>
                    <a:pt x="36" y="21"/>
                    <a:pt x="36" y="20"/>
                    <a:pt x="36" y="19"/>
                  </a:cubicBezTo>
                  <a:cubicBezTo>
                    <a:pt x="33" y="19"/>
                    <a:pt x="30" y="19"/>
                    <a:pt x="27" y="20"/>
                  </a:cubicBezTo>
                  <a:cubicBezTo>
                    <a:pt x="25" y="20"/>
                    <a:pt x="25" y="24"/>
                    <a:pt x="27" y="24"/>
                  </a:cubicBezTo>
                  <a:cubicBezTo>
                    <a:pt x="30" y="24"/>
                    <a:pt x="33" y="24"/>
                    <a:pt x="36" y="24"/>
                  </a:cubicBezTo>
                  <a:cubicBezTo>
                    <a:pt x="36" y="23"/>
                    <a:pt x="36" y="22"/>
                    <a:pt x="35" y="20"/>
                  </a:cubicBezTo>
                  <a:cubicBezTo>
                    <a:pt x="33" y="22"/>
                    <a:pt x="30" y="23"/>
                    <a:pt x="27" y="25"/>
                  </a:cubicBezTo>
                  <a:cubicBezTo>
                    <a:pt x="26" y="25"/>
                    <a:pt x="26" y="28"/>
                    <a:pt x="28" y="28"/>
                  </a:cubicBezTo>
                  <a:cubicBezTo>
                    <a:pt x="30" y="29"/>
                    <a:pt x="30" y="29"/>
                    <a:pt x="32" y="29"/>
                  </a:cubicBezTo>
                  <a:cubicBezTo>
                    <a:pt x="32" y="27"/>
                    <a:pt x="32" y="26"/>
                    <a:pt x="32" y="25"/>
                  </a:cubicBezTo>
                  <a:cubicBezTo>
                    <a:pt x="30" y="25"/>
                    <a:pt x="29" y="26"/>
                    <a:pt x="27" y="26"/>
                  </a:cubicBezTo>
                  <a:cubicBezTo>
                    <a:pt x="25" y="27"/>
                    <a:pt x="26" y="30"/>
                    <a:pt x="28" y="30"/>
                  </a:cubicBezTo>
                  <a:cubicBezTo>
                    <a:pt x="29" y="30"/>
                    <a:pt x="30" y="30"/>
                    <a:pt x="31" y="30"/>
                  </a:cubicBezTo>
                  <a:cubicBezTo>
                    <a:pt x="31" y="29"/>
                    <a:pt x="31" y="28"/>
                    <a:pt x="31" y="27"/>
                  </a:cubicBezTo>
                  <a:cubicBezTo>
                    <a:pt x="30" y="27"/>
                    <a:pt x="28" y="28"/>
                    <a:pt x="26" y="29"/>
                  </a:cubicBezTo>
                  <a:cubicBezTo>
                    <a:pt x="24" y="29"/>
                    <a:pt x="24" y="31"/>
                    <a:pt x="26" y="32"/>
                  </a:cubicBezTo>
                  <a:cubicBezTo>
                    <a:pt x="27" y="33"/>
                    <a:pt x="27" y="33"/>
                    <a:pt x="29" y="34"/>
                  </a:cubicBezTo>
                  <a:cubicBezTo>
                    <a:pt x="29" y="33"/>
                    <a:pt x="29" y="32"/>
                    <a:pt x="29" y="30"/>
                  </a:cubicBezTo>
                  <a:cubicBezTo>
                    <a:pt x="27" y="31"/>
                    <a:pt x="25" y="32"/>
                    <a:pt x="24" y="33"/>
                  </a:cubicBezTo>
                  <a:cubicBezTo>
                    <a:pt x="22" y="34"/>
                    <a:pt x="22" y="37"/>
                    <a:pt x="24" y="37"/>
                  </a:cubicBezTo>
                  <a:cubicBezTo>
                    <a:pt x="26" y="37"/>
                    <a:pt x="28" y="37"/>
                    <a:pt x="30" y="38"/>
                  </a:cubicBezTo>
                  <a:cubicBezTo>
                    <a:pt x="30" y="36"/>
                    <a:pt x="30" y="35"/>
                    <a:pt x="30" y="34"/>
                  </a:cubicBezTo>
                  <a:cubicBezTo>
                    <a:pt x="27" y="34"/>
                    <a:pt x="27" y="34"/>
                    <a:pt x="24" y="34"/>
                  </a:cubicBezTo>
                  <a:cubicBezTo>
                    <a:pt x="22" y="35"/>
                    <a:pt x="22" y="38"/>
                    <a:pt x="24" y="38"/>
                  </a:cubicBezTo>
                  <a:cubicBezTo>
                    <a:pt x="26" y="39"/>
                    <a:pt x="27" y="39"/>
                    <a:pt x="29" y="40"/>
                  </a:cubicBezTo>
                  <a:cubicBezTo>
                    <a:pt x="29" y="38"/>
                    <a:pt x="30" y="37"/>
                    <a:pt x="30" y="36"/>
                  </a:cubicBezTo>
                  <a:cubicBezTo>
                    <a:pt x="27" y="36"/>
                    <a:pt x="24" y="36"/>
                    <a:pt x="21" y="37"/>
                  </a:cubicBezTo>
                  <a:cubicBezTo>
                    <a:pt x="19" y="38"/>
                    <a:pt x="20" y="41"/>
                    <a:pt x="22" y="41"/>
                  </a:cubicBezTo>
                  <a:cubicBezTo>
                    <a:pt x="24" y="41"/>
                    <a:pt x="26" y="41"/>
                    <a:pt x="28" y="42"/>
                  </a:cubicBezTo>
                  <a:cubicBezTo>
                    <a:pt x="28" y="41"/>
                    <a:pt x="28" y="39"/>
                    <a:pt x="28" y="38"/>
                  </a:cubicBezTo>
                  <a:cubicBezTo>
                    <a:pt x="26" y="38"/>
                    <a:pt x="24" y="39"/>
                    <a:pt x="21" y="39"/>
                  </a:cubicBezTo>
                  <a:cubicBezTo>
                    <a:pt x="19" y="39"/>
                    <a:pt x="18" y="42"/>
                    <a:pt x="21" y="43"/>
                  </a:cubicBezTo>
                  <a:cubicBezTo>
                    <a:pt x="23" y="43"/>
                    <a:pt x="25" y="44"/>
                    <a:pt x="27" y="45"/>
                  </a:cubicBezTo>
                  <a:cubicBezTo>
                    <a:pt x="27" y="43"/>
                    <a:pt x="27" y="42"/>
                    <a:pt x="27" y="41"/>
                  </a:cubicBezTo>
                  <a:cubicBezTo>
                    <a:pt x="25" y="41"/>
                    <a:pt x="23" y="42"/>
                    <a:pt x="21" y="42"/>
                  </a:cubicBezTo>
                  <a:cubicBezTo>
                    <a:pt x="19" y="42"/>
                    <a:pt x="20" y="46"/>
                    <a:pt x="22" y="46"/>
                  </a:cubicBezTo>
                  <a:cubicBezTo>
                    <a:pt x="24" y="46"/>
                    <a:pt x="27" y="46"/>
                    <a:pt x="29" y="46"/>
                  </a:cubicBezTo>
                  <a:cubicBezTo>
                    <a:pt x="28" y="45"/>
                    <a:pt x="28" y="44"/>
                    <a:pt x="28" y="42"/>
                  </a:cubicBezTo>
                  <a:cubicBezTo>
                    <a:pt x="24" y="44"/>
                    <a:pt x="21" y="45"/>
                    <a:pt x="18" y="47"/>
                  </a:cubicBezTo>
                  <a:cubicBezTo>
                    <a:pt x="15" y="47"/>
                    <a:pt x="16" y="50"/>
                    <a:pt x="18" y="50"/>
                  </a:cubicBezTo>
                  <a:cubicBezTo>
                    <a:pt x="20" y="50"/>
                    <a:pt x="22" y="50"/>
                    <a:pt x="24" y="50"/>
                  </a:cubicBezTo>
                  <a:cubicBezTo>
                    <a:pt x="23" y="49"/>
                    <a:pt x="23" y="48"/>
                    <a:pt x="23" y="47"/>
                  </a:cubicBezTo>
                  <a:cubicBezTo>
                    <a:pt x="21" y="47"/>
                    <a:pt x="20" y="48"/>
                    <a:pt x="18" y="49"/>
                  </a:cubicBezTo>
                  <a:cubicBezTo>
                    <a:pt x="16" y="50"/>
                    <a:pt x="17" y="53"/>
                    <a:pt x="19" y="53"/>
                  </a:cubicBezTo>
                  <a:cubicBezTo>
                    <a:pt x="21" y="53"/>
                    <a:pt x="23" y="53"/>
                    <a:pt x="26" y="53"/>
                  </a:cubicBezTo>
                  <a:cubicBezTo>
                    <a:pt x="26" y="52"/>
                    <a:pt x="25" y="50"/>
                    <a:pt x="25" y="49"/>
                  </a:cubicBezTo>
                  <a:cubicBezTo>
                    <a:pt x="22" y="50"/>
                    <a:pt x="19" y="51"/>
                    <a:pt x="16" y="52"/>
                  </a:cubicBezTo>
                  <a:cubicBezTo>
                    <a:pt x="14" y="52"/>
                    <a:pt x="15" y="55"/>
                    <a:pt x="17" y="56"/>
                  </a:cubicBezTo>
                  <a:cubicBezTo>
                    <a:pt x="20" y="56"/>
                    <a:pt x="23" y="56"/>
                    <a:pt x="26" y="56"/>
                  </a:cubicBezTo>
                  <a:cubicBezTo>
                    <a:pt x="25" y="55"/>
                    <a:pt x="25" y="54"/>
                    <a:pt x="25" y="52"/>
                  </a:cubicBezTo>
                  <a:cubicBezTo>
                    <a:pt x="18" y="55"/>
                    <a:pt x="18" y="55"/>
                    <a:pt x="14" y="61"/>
                  </a:cubicBezTo>
                  <a:cubicBezTo>
                    <a:pt x="14" y="63"/>
                    <a:pt x="15" y="65"/>
                    <a:pt x="17" y="64"/>
                  </a:cubicBezTo>
                  <a:cubicBezTo>
                    <a:pt x="19" y="63"/>
                    <a:pt x="19" y="63"/>
                    <a:pt x="22" y="61"/>
                  </a:cubicBezTo>
                  <a:cubicBezTo>
                    <a:pt x="24" y="60"/>
                    <a:pt x="21" y="57"/>
                    <a:pt x="19" y="59"/>
                  </a:cubicBezTo>
                  <a:cubicBezTo>
                    <a:pt x="15" y="62"/>
                    <a:pt x="13" y="62"/>
                    <a:pt x="15" y="67"/>
                  </a:cubicBezTo>
                  <a:cubicBezTo>
                    <a:pt x="16" y="69"/>
                    <a:pt x="19" y="68"/>
                    <a:pt x="19" y="66"/>
                  </a:cubicBezTo>
                  <a:cubicBezTo>
                    <a:pt x="19" y="65"/>
                    <a:pt x="19" y="63"/>
                    <a:pt x="19" y="62"/>
                  </a:cubicBezTo>
                  <a:cubicBezTo>
                    <a:pt x="19" y="60"/>
                    <a:pt x="17" y="59"/>
                    <a:pt x="15" y="60"/>
                  </a:cubicBezTo>
                  <a:cubicBezTo>
                    <a:pt x="12" y="64"/>
                    <a:pt x="11" y="67"/>
                    <a:pt x="12" y="71"/>
                  </a:cubicBezTo>
                  <a:cubicBezTo>
                    <a:pt x="12" y="72"/>
                    <a:pt x="14" y="73"/>
                    <a:pt x="15" y="73"/>
                  </a:cubicBezTo>
                  <a:cubicBezTo>
                    <a:pt x="21" y="72"/>
                    <a:pt x="24" y="66"/>
                    <a:pt x="22" y="59"/>
                  </a:cubicBezTo>
                  <a:cubicBezTo>
                    <a:pt x="22" y="60"/>
                    <a:pt x="21" y="61"/>
                    <a:pt x="21" y="62"/>
                  </a:cubicBezTo>
                  <a:cubicBezTo>
                    <a:pt x="23" y="61"/>
                    <a:pt x="26" y="61"/>
                    <a:pt x="29" y="61"/>
                  </a:cubicBezTo>
                  <a:cubicBezTo>
                    <a:pt x="28" y="60"/>
                    <a:pt x="28" y="59"/>
                    <a:pt x="28" y="57"/>
                  </a:cubicBezTo>
                  <a:cubicBezTo>
                    <a:pt x="24" y="58"/>
                    <a:pt x="21" y="60"/>
                    <a:pt x="18" y="62"/>
                  </a:cubicBezTo>
                  <a:cubicBezTo>
                    <a:pt x="17" y="63"/>
                    <a:pt x="17" y="66"/>
                    <a:pt x="19" y="66"/>
                  </a:cubicBezTo>
                  <a:cubicBezTo>
                    <a:pt x="24" y="65"/>
                    <a:pt x="29" y="64"/>
                    <a:pt x="33" y="62"/>
                  </a:cubicBezTo>
                  <a:cubicBezTo>
                    <a:pt x="36" y="61"/>
                    <a:pt x="34" y="57"/>
                    <a:pt x="31" y="58"/>
                  </a:cubicBezTo>
                  <a:cubicBezTo>
                    <a:pt x="23" y="62"/>
                    <a:pt x="13" y="66"/>
                    <a:pt x="10" y="75"/>
                  </a:cubicBezTo>
                  <a:cubicBezTo>
                    <a:pt x="9" y="76"/>
                    <a:pt x="9" y="78"/>
                    <a:pt x="10" y="78"/>
                  </a:cubicBezTo>
                  <a:cubicBezTo>
                    <a:pt x="20" y="82"/>
                    <a:pt x="27" y="75"/>
                    <a:pt x="29" y="66"/>
                  </a:cubicBezTo>
                  <a:cubicBezTo>
                    <a:pt x="29" y="64"/>
                    <a:pt x="28" y="63"/>
                    <a:pt x="27" y="63"/>
                  </a:cubicBezTo>
                  <a:cubicBezTo>
                    <a:pt x="12" y="63"/>
                    <a:pt x="9" y="80"/>
                    <a:pt x="2" y="91"/>
                  </a:cubicBezTo>
                  <a:cubicBezTo>
                    <a:pt x="0" y="92"/>
                    <a:pt x="3" y="94"/>
                    <a:pt x="5" y="93"/>
                  </a:cubicBezTo>
                  <a:cubicBezTo>
                    <a:pt x="11" y="88"/>
                    <a:pt x="14" y="82"/>
                    <a:pt x="15" y="74"/>
                  </a:cubicBezTo>
                  <a:cubicBezTo>
                    <a:pt x="16" y="72"/>
                    <a:pt x="13" y="70"/>
                    <a:pt x="12" y="72"/>
                  </a:cubicBezTo>
                  <a:cubicBezTo>
                    <a:pt x="4" y="81"/>
                    <a:pt x="6" y="90"/>
                    <a:pt x="4" y="101"/>
                  </a:cubicBezTo>
                  <a:cubicBezTo>
                    <a:pt x="3" y="103"/>
                    <a:pt x="5" y="104"/>
                    <a:pt x="7" y="103"/>
                  </a:cubicBezTo>
                  <a:cubicBezTo>
                    <a:pt x="14" y="98"/>
                    <a:pt x="11" y="88"/>
                    <a:pt x="17" y="83"/>
                  </a:cubicBezTo>
                  <a:cubicBezTo>
                    <a:pt x="27" y="76"/>
                    <a:pt x="34" y="66"/>
                    <a:pt x="43" y="56"/>
                  </a:cubicBezTo>
                  <a:cubicBezTo>
                    <a:pt x="44" y="55"/>
                    <a:pt x="42" y="52"/>
                    <a:pt x="40" y="53"/>
                  </a:cubicBezTo>
                  <a:cubicBezTo>
                    <a:pt x="34" y="58"/>
                    <a:pt x="26" y="62"/>
                    <a:pt x="19" y="66"/>
                  </a:cubicBezTo>
                  <a:cubicBezTo>
                    <a:pt x="17" y="68"/>
                    <a:pt x="19" y="71"/>
                    <a:pt x="21" y="70"/>
                  </a:cubicBezTo>
                  <a:cubicBezTo>
                    <a:pt x="34" y="63"/>
                    <a:pt x="47" y="56"/>
                    <a:pt x="56" y="44"/>
                  </a:cubicBezTo>
                  <a:cubicBezTo>
                    <a:pt x="57" y="42"/>
                    <a:pt x="55" y="40"/>
                    <a:pt x="53" y="41"/>
                  </a:cubicBezTo>
                  <a:cubicBezTo>
                    <a:pt x="43" y="46"/>
                    <a:pt x="33" y="52"/>
                    <a:pt x="23" y="58"/>
                  </a:cubicBezTo>
                  <a:cubicBezTo>
                    <a:pt x="21" y="59"/>
                    <a:pt x="22" y="62"/>
                    <a:pt x="24" y="61"/>
                  </a:cubicBezTo>
                  <a:cubicBezTo>
                    <a:pt x="51" y="54"/>
                    <a:pt x="74" y="40"/>
                    <a:pt x="97" y="26"/>
                  </a:cubicBezTo>
                  <a:cubicBezTo>
                    <a:pt x="100" y="24"/>
                    <a:pt x="98" y="21"/>
                    <a:pt x="95" y="22"/>
                  </a:cubicBezTo>
                  <a:cubicBezTo>
                    <a:pt x="79" y="30"/>
                    <a:pt x="64" y="42"/>
                    <a:pt x="45" y="44"/>
                  </a:cubicBezTo>
                  <a:cubicBezTo>
                    <a:pt x="45" y="46"/>
                    <a:pt x="46" y="47"/>
                    <a:pt x="46" y="48"/>
                  </a:cubicBezTo>
                  <a:cubicBezTo>
                    <a:pt x="68" y="39"/>
                    <a:pt x="96" y="34"/>
                    <a:pt x="112" y="15"/>
                  </a:cubicBezTo>
                  <a:cubicBezTo>
                    <a:pt x="113" y="14"/>
                    <a:pt x="112" y="11"/>
                    <a:pt x="111" y="12"/>
                  </a:cubicBezTo>
                  <a:cubicBezTo>
                    <a:pt x="89" y="14"/>
                    <a:pt x="70" y="26"/>
                    <a:pt x="49" y="30"/>
                  </a:cubicBezTo>
                  <a:cubicBezTo>
                    <a:pt x="50" y="31"/>
                    <a:pt x="50" y="32"/>
                    <a:pt x="50" y="33"/>
                  </a:cubicBezTo>
                  <a:cubicBezTo>
                    <a:pt x="69" y="26"/>
                    <a:pt x="91" y="23"/>
                    <a:pt x="108" y="10"/>
                  </a:cubicBezTo>
                  <a:cubicBezTo>
                    <a:pt x="109" y="9"/>
                    <a:pt x="108" y="7"/>
                    <a:pt x="106" y="7"/>
                  </a:cubicBezTo>
                  <a:cubicBezTo>
                    <a:pt x="93" y="6"/>
                    <a:pt x="82" y="13"/>
                    <a:pt x="71" y="17"/>
                  </a:cubicBezTo>
                  <a:cubicBezTo>
                    <a:pt x="68" y="18"/>
                    <a:pt x="69" y="22"/>
                    <a:pt x="72" y="21"/>
                  </a:cubicBezTo>
                  <a:cubicBezTo>
                    <a:pt x="86" y="16"/>
                    <a:pt x="100" y="15"/>
                    <a:pt x="114" y="12"/>
                  </a:cubicBezTo>
                  <a:cubicBezTo>
                    <a:pt x="116" y="12"/>
                    <a:pt x="115" y="8"/>
                    <a:pt x="11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4"/>
            <p:cNvSpPr>
              <a:spLocks/>
            </p:cNvSpPr>
            <p:nvPr/>
          </p:nvSpPr>
          <p:spPr bwMode="auto">
            <a:xfrm>
              <a:off x="3028" y="1736"/>
              <a:ext cx="226" cy="315"/>
            </a:xfrm>
            <a:custGeom>
              <a:avLst/>
              <a:gdLst>
                <a:gd name="T0" fmla="*/ 21 w 84"/>
                <a:gd name="T1" fmla="*/ 95 h 117"/>
                <a:gd name="T2" fmla="*/ 5 w 84"/>
                <a:gd name="T3" fmla="*/ 100 h 117"/>
                <a:gd name="T4" fmla="*/ 75 w 84"/>
                <a:gd name="T5" fmla="*/ 72 h 117"/>
                <a:gd name="T6" fmla="*/ 4 w 84"/>
                <a:gd name="T7" fmla="*/ 109 h 117"/>
                <a:gd name="T8" fmla="*/ 48 w 84"/>
                <a:gd name="T9" fmla="*/ 86 h 117"/>
                <a:gd name="T10" fmla="*/ 53 w 84"/>
                <a:gd name="T11" fmla="*/ 75 h 117"/>
                <a:gd name="T12" fmla="*/ 11 w 84"/>
                <a:gd name="T13" fmla="*/ 92 h 117"/>
                <a:gd name="T14" fmla="*/ 2 w 84"/>
                <a:gd name="T15" fmla="*/ 90 h 117"/>
                <a:gd name="T16" fmla="*/ 35 w 84"/>
                <a:gd name="T17" fmla="*/ 68 h 117"/>
                <a:gd name="T18" fmla="*/ 39 w 84"/>
                <a:gd name="T19" fmla="*/ 67 h 117"/>
                <a:gd name="T20" fmla="*/ 14 w 84"/>
                <a:gd name="T21" fmla="*/ 78 h 117"/>
                <a:gd name="T22" fmla="*/ 11 w 84"/>
                <a:gd name="T23" fmla="*/ 69 h 117"/>
                <a:gd name="T24" fmla="*/ 36 w 84"/>
                <a:gd name="T25" fmla="*/ 51 h 117"/>
                <a:gd name="T26" fmla="*/ 30 w 84"/>
                <a:gd name="T27" fmla="*/ 54 h 117"/>
                <a:gd name="T28" fmla="*/ 14 w 84"/>
                <a:gd name="T29" fmla="*/ 63 h 117"/>
                <a:gd name="T30" fmla="*/ 15 w 84"/>
                <a:gd name="T31" fmla="*/ 49 h 117"/>
                <a:gd name="T32" fmla="*/ 38 w 84"/>
                <a:gd name="T33" fmla="*/ 25 h 117"/>
                <a:gd name="T34" fmla="*/ 39 w 84"/>
                <a:gd name="T35" fmla="*/ 24 h 117"/>
                <a:gd name="T36" fmla="*/ 25 w 84"/>
                <a:gd name="T37" fmla="*/ 32 h 117"/>
                <a:gd name="T38" fmla="*/ 26 w 84"/>
                <a:gd name="T39" fmla="*/ 16 h 117"/>
                <a:gd name="T40" fmla="*/ 36 w 84"/>
                <a:gd name="T41" fmla="*/ 6 h 117"/>
                <a:gd name="T42" fmla="*/ 36 w 84"/>
                <a:gd name="T43" fmla="*/ 4 h 117"/>
                <a:gd name="T44" fmla="*/ 32 w 84"/>
                <a:gd name="T45" fmla="*/ 10 h 117"/>
                <a:gd name="T46" fmla="*/ 25 w 84"/>
                <a:gd name="T47" fmla="*/ 17 h 117"/>
                <a:gd name="T48" fmla="*/ 36 w 84"/>
                <a:gd name="T49" fmla="*/ 12 h 117"/>
                <a:gd name="T50" fmla="*/ 39 w 84"/>
                <a:gd name="T51" fmla="*/ 24 h 117"/>
                <a:gd name="T52" fmla="*/ 25 w 84"/>
                <a:gd name="T53" fmla="*/ 42 h 117"/>
                <a:gd name="T54" fmla="*/ 13 w 84"/>
                <a:gd name="T55" fmla="*/ 50 h 117"/>
                <a:gd name="T56" fmla="*/ 36 w 84"/>
                <a:gd name="T57" fmla="*/ 37 h 117"/>
                <a:gd name="T58" fmla="*/ 30 w 84"/>
                <a:gd name="T59" fmla="*/ 54 h 117"/>
                <a:gd name="T60" fmla="*/ 16 w 84"/>
                <a:gd name="T61" fmla="*/ 64 h 117"/>
                <a:gd name="T62" fmla="*/ 11 w 84"/>
                <a:gd name="T63" fmla="*/ 69 h 117"/>
                <a:gd name="T64" fmla="*/ 40 w 84"/>
                <a:gd name="T65" fmla="*/ 53 h 117"/>
                <a:gd name="T66" fmla="*/ 39 w 84"/>
                <a:gd name="T67" fmla="*/ 67 h 117"/>
                <a:gd name="T68" fmla="*/ 10 w 84"/>
                <a:gd name="T69" fmla="*/ 84 h 117"/>
                <a:gd name="T70" fmla="*/ 2 w 84"/>
                <a:gd name="T71" fmla="*/ 90 h 117"/>
                <a:gd name="T72" fmla="*/ 51 w 84"/>
                <a:gd name="T73" fmla="*/ 69 h 117"/>
                <a:gd name="T74" fmla="*/ 53 w 84"/>
                <a:gd name="T75" fmla="*/ 75 h 117"/>
                <a:gd name="T76" fmla="*/ 5 w 84"/>
                <a:gd name="T77" fmla="*/ 102 h 117"/>
                <a:gd name="T78" fmla="*/ 21 w 84"/>
                <a:gd name="T79" fmla="*/ 94 h 117"/>
                <a:gd name="T80" fmla="*/ 77 w 84"/>
                <a:gd name="T81" fmla="*/ 75 h 117"/>
                <a:gd name="T82" fmla="*/ 6 w 84"/>
                <a:gd name="T83" fmla="*/ 103 h 117"/>
                <a:gd name="T84" fmla="*/ 20 w 84"/>
                <a:gd name="T85" fmla="*/ 91 h 117"/>
                <a:gd name="T86" fmla="*/ 80 w 84"/>
                <a:gd name="T87" fmla="*/ 63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4" h="117">
                  <a:moveTo>
                    <a:pt x="80" y="63"/>
                  </a:moveTo>
                  <a:cubicBezTo>
                    <a:pt x="59" y="71"/>
                    <a:pt x="39" y="81"/>
                    <a:pt x="20" y="91"/>
                  </a:cubicBezTo>
                  <a:cubicBezTo>
                    <a:pt x="18" y="92"/>
                    <a:pt x="19" y="95"/>
                    <a:pt x="21" y="95"/>
                  </a:cubicBezTo>
                  <a:cubicBezTo>
                    <a:pt x="42" y="90"/>
                    <a:pt x="62" y="82"/>
                    <a:pt x="82" y="74"/>
                  </a:cubicBezTo>
                  <a:cubicBezTo>
                    <a:pt x="84" y="73"/>
                    <a:pt x="82" y="69"/>
                    <a:pt x="80" y="70"/>
                  </a:cubicBezTo>
                  <a:cubicBezTo>
                    <a:pt x="55" y="80"/>
                    <a:pt x="31" y="92"/>
                    <a:pt x="5" y="100"/>
                  </a:cubicBezTo>
                  <a:cubicBezTo>
                    <a:pt x="2" y="100"/>
                    <a:pt x="4" y="104"/>
                    <a:pt x="6" y="103"/>
                  </a:cubicBezTo>
                  <a:cubicBezTo>
                    <a:pt x="31" y="98"/>
                    <a:pt x="55" y="88"/>
                    <a:pt x="77" y="75"/>
                  </a:cubicBezTo>
                  <a:cubicBezTo>
                    <a:pt x="79" y="74"/>
                    <a:pt x="77" y="71"/>
                    <a:pt x="75" y="72"/>
                  </a:cubicBezTo>
                  <a:cubicBezTo>
                    <a:pt x="64" y="78"/>
                    <a:pt x="55" y="85"/>
                    <a:pt x="44" y="92"/>
                  </a:cubicBezTo>
                  <a:cubicBezTo>
                    <a:pt x="33" y="100"/>
                    <a:pt x="18" y="110"/>
                    <a:pt x="3" y="106"/>
                  </a:cubicBezTo>
                  <a:cubicBezTo>
                    <a:pt x="3" y="107"/>
                    <a:pt x="4" y="108"/>
                    <a:pt x="4" y="109"/>
                  </a:cubicBezTo>
                  <a:cubicBezTo>
                    <a:pt x="8" y="102"/>
                    <a:pt x="20" y="99"/>
                    <a:pt x="27" y="96"/>
                  </a:cubicBezTo>
                  <a:cubicBezTo>
                    <a:pt x="34" y="93"/>
                    <a:pt x="42" y="91"/>
                    <a:pt x="50" y="89"/>
                  </a:cubicBezTo>
                  <a:cubicBezTo>
                    <a:pt x="49" y="88"/>
                    <a:pt x="49" y="87"/>
                    <a:pt x="48" y="86"/>
                  </a:cubicBezTo>
                  <a:cubicBezTo>
                    <a:pt x="37" y="96"/>
                    <a:pt x="20" y="100"/>
                    <a:pt x="5" y="98"/>
                  </a:cubicBezTo>
                  <a:cubicBezTo>
                    <a:pt x="6" y="99"/>
                    <a:pt x="6" y="100"/>
                    <a:pt x="7" y="101"/>
                  </a:cubicBezTo>
                  <a:cubicBezTo>
                    <a:pt x="20" y="89"/>
                    <a:pt x="37" y="83"/>
                    <a:pt x="53" y="75"/>
                  </a:cubicBezTo>
                  <a:cubicBezTo>
                    <a:pt x="55" y="74"/>
                    <a:pt x="54" y="71"/>
                    <a:pt x="52" y="71"/>
                  </a:cubicBezTo>
                  <a:cubicBezTo>
                    <a:pt x="37" y="75"/>
                    <a:pt x="23" y="82"/>
                    <a:pt x="9" y="88"/>
                  </a:cubicBezTo>
                  <a:cubicBezTo>
                    <a:pt x="7" y="89"/>
                    <a:pt x="9" y="92"/>
                    <a:pt x="11" y="92"/>
                  </a:cubicBezTo>
                  <a:cubicBezTo>
                    <a:pt x="26" y="88"/>
                    <a:pt x="39" y="80"/>
                    <a:pt x="53" y="73"/>
                  </a:cubicBezTo>
                  <a:cubicBezTo>
                    <a:pt x="55" y="72"/>
                    <a:pt x="54" y="68"/>
                    <a:pt x="52" y="69"/>
                  </a:cubicBezTo>
                  <a:cubicBezTo>
                    <a:pt x="35" y="75"/>
                    <a:pt x="19" y="83"/>
                    <a:pt x="2" y="90"/>
                  </a:cubicBezTo>
                  <a:cubicBezTo>
                    <a:pt x="3" y="91"/>
                    <a:pt x="4" y="92"/>
                    <a:pt x="4" y="93"/>
                  </a:cubicBezTo>
                  <a:cubicBezTo>
                    <a:pt x="15" y="86"/>
                    <a:pt x="27" y="81"/>
                    <a:pt x="37" y="72"/>
                  </a:cubicBezTo>
                  <a:cubicBezTo>
                    <a:pt x="38" y="70"/>
                    <a:pt x="37" y="68"/>
                    <a:pt x="35" y="68"/>
                  </a:cubicBezTo>
                  <a:cubicBezTo>
                    <a:pt x="25" y="72"/>
                    <a:pt x="17" y="77"/>
                    <a:pt x="8" y="81"/>
                  </a:cubicBezTo>
                  <a:cubicBezTo>
                    <a:pt x="9" y="82"/>
                    <a:pt x="10" y="83"/>
                    <a:pt x="11" y="84"/>
                  </a:cubicBezTo>
                  <a:cubicBezTo>
                    <a:pt x="19" y="77"/>
                    <a:pt x="30" y="73"/>
                    <a:pt x="39" y="67"/>
                  </a:cubicBezTo>
                  <a:cubicBezTo>
                    <a:pt x="42" y="66"/>
                    <a:pt x="40" y="63"/>
                    <a:pt x="37" y="64"/>
                  </a:cubicBezTo>
                  <a:cubicBezTo>
                    <a:pt x="29" y="68"/>
                    <a:pt x="20" y="72"/>
                    <a:pt x="12" y="75"/>
                  </a:cubicBezTo>
                  <a:cubicBezTo>
                    <a:pt x="12" y="76"/>
                    <a:pt x="13" y="77"/>
                    <a:pt x="14" y="78"/>
                  </a:cubicBezTo>
                  <a:cubicBezTo>
                    <a:pt x="22" y="69"/>
                    <a:pt x="33" y="64"/>
                    <a:pt x="42" y="56"/>
                  </a:cubicBezTo>
                  <a:cubicBezTo>
                    <a:pt x="44" y="55"/>
                    <a:pt x="42" y="52"/>
                    <a:pt x="40" y="53"/>
                  </a:cubicBezTo>
                  <a:cubicBezTo>
                    <a:pt x="30" y="58"/>
                    <a:pt x="21" y="64"/>
                    <a:pt x="11" y="69"/>
                  </a:cubicBezTo>
                  <a:cubicBezTo>
                    <a:pt x="12" y="70"/>
                    <a:pt x="13" y="71"/>
                    <a:pt x="14" y="72"/>
                  </a:cubicBezTo>
                  <a:cubicBezTo>
                    <a:pt x="21" y="65"/>
                    <a:pt x="30" y="61"/>
                    <a:pt x="37" y="54"/>
                  </a:cubicBezTo>
                  <a:cubicBezTo>
                    <a:pt x="39" y="53"/>
                    <a:pt x="37" y="50"/>
                    <a:pt x="36" y="51"/>
                  </a:cubicBezTo>
                  <a:cubicBezTo>
                    <a:pt x="28" y="53"/>
                    <a:pt x="22" y="58"/>
                    <a:pt x="15" y="60"/>
                  </a:cubicBezTo>
                  <a:cubicBezTo>
                    <a:pt x="15" y="61"/>
                    <a:pt x="16" y="62"/>
                    <a:pt x="17" y="63"/>
                  </a:cubicBezTo>
                  <a:cubicBezTo>
                    <a:pt x="21" y="59"/>
                    <a:pt x="26" y="57"/>
                    <a:pt x="30" y="54"/>
                  </a:cubicBezTo>
                  <a:cubicBezTo>
                    <a:pt x="32" y="52"/>
                    <a:pt x="31" y="49"/>
                    <a:pt x="28" y="50"/>
                  </a:cubicBezTo>
                  <a:cubicBezTo>
                    <a:pt x="22" y="53"/>
                    <a:pt x="17" y="57"/>
                    <a:pt x="11" y="60"/>
                  </a:cubicBezTo>
                  <a:cubicBezTo>
                    <a:pt x="12" y="61"/>
                    <a:pt x="13" y="62"/>
                    <a:pt x="14" y="63"/>
                  </a:cubicBezTo>
                  <a:cubicBezTo>
                    <a:pt x="20" y="53"/>
                    <a:pt x="32" y="48"/>
                    <a:pt x="39" y="39"/>
                  </a:cubicBezTo>
                  <a:cubicBezTo>
                    <a:pt x="40" y="38"/>
                    <a:pt x="39" y="35"/>
                    <a:pt x="37" y="36"/>
                  </a:cubicBezTo>
                  <a:cubicBezTo>
                    <a:pt x="29" y="39"/>
                    <a:pt x="23" y="47"/>
                    <a:pt x="15" y="49"/>
                  </a:cubicBezTo>
                  <a:cubicBezTo>
                    <a:pt x="15" y="50"/>
                    <a:pt x="16" y="51"/>
                    <a:pt x="17" y="52"/>
                  </a:cubicBezTo>
                  <a:cubicBezTo>
                    <a:pt x="22" y="42"/>
                    <a:pt x="33" y="36"/>
                    <a:pt x="41" y="28"/>
                  </a:cubicBezTo>
                  <a:cubicBezTo>
                    <a:pt x="40" y="27"/>
                    <a:pt x="39" y="26"/>
                    <a:pt x="38" y="25"/>
                  </a:cubicBezTo>
                  <a:cubicBezTo>
                    <a:pt x="34" y="30"/>
                    <a:pt x="31" y="37"/>
                    <a:pt x="24" y="38"/>
                  </a:cubicBezTo>
                  <a:cubicBezTo>
                    <a:pt x="24" y="39"/>
                    <a:pt x="25" y="40"/>
                    <a:pt x="26" y="40"/>
                  </a:cubicBezTo>
                  <a:cubicBezTo>
                    <a:pt x="26" y="33"/>
                    <a:pt x="34" y="28"/>
                    <a:pt x="39" y="24"/>
                  </a:cubicBezTo>
                  <a:cubicBezTo>
                    <a:pt x="38" y="23"/>
                    <a:pt x="37" y="22"/>
                    <a:pt x="36" y="21"/>
                  </a:cubicBezTo>
                  <a:cubicBezTo>
                    <a:pt x="32" y="25"/>
                    <a:pt x="28" y="28"/>
                    <a:pt x="22" y="29"/>
                  </a:cubicBezTo>
                  <a:cubicBezTo>
                    <a:pt x="23" y="30"/>
                    <a:pt x="24" y="31"/>
                    <a:pt x="25" y="32"/>
                  </a:cubicBezTo>
                  <a:cubicBezTo>
                    <a:pt x="28" y="25"/>
                    <a:pt x="34" y="20"/>
                    <a:pt x="39" y="15"/>
                  </a:cubicBezTo>
                  <a:cubicBezTo>
                    <a:pt x="40" y="13"/>
                    <a:pt x="39" y="11"/>
                    <a:pt x="37" y="12"/>
                  </a:cubicBezTo>
                  <a:cubicBezTo>
                    <a:pt x="33" y="13"/>
                    <a:pt x="30" y="15"/>
                    <a:pt x="26" y="16"/>
                  </a:cubicBezTo>
                  <a:cubicBezTo>
                    <a:pt x="27" y="17"/>
                    <a:pt x="28" y="18"/>
                    <a:pt x="28" y="19"/>
                  </a:cubicBezTo>
                  <a:cubicBezTo>
                    <a:pt x="31" y="15"/>
                    <a:pt x="33" y="12"/>
                    <a:pt x="37" y="10"/>
                  </a:cubicBezTo>
                  <a:cubicBezTo>
                    <a:pt x="39" y="9"/>
                    <a:pt x="38" y="6"/>
                    <a:pt x="36" y="6"/>
                  </a:cubicBezTo>
                  <a:cubicBezTo>
                    <a:pt x="35" y="6"/>
                    <a:pt x="33" y="6"/>
                    <a:pt x="32" y="6"/>
                  </a:cubicBezTo>
                  <a:cubicBezTo>
                    <a:pt x="33" y="7"/>
                    <a:pt x="33" y="7"/>
                    <a:pt x="34" y="8"/>
                  </a:cubicBezTo>
                  <a:cubicBezTo>
                    <a:pt x="35" y="7"/>
                    <a:pt x="35" y="6"/>
                    <a:pt x="36" y="4"/>
                  </a:cubicBezTo>
                  <a:cubicBezTo>
                    <a:pt x="38" y="3"/>
                    <a:pt x="35" y="0"/>
                    <a:pt x="33" y="2"/>
                  </a:cubicBezTo>
                  <a:cubicBezTo>
                    <a:pt x="31" y="3"/>
                    <a:pt x="31" y="5"/>
                    <a:pt x="30" y="7"/>
                  </a:cubicBezTo>
                  <a:cubicBezTo>
                    <a:pt x="30" y="9"/>
                    <a:pt x="31" y="10"/>
                    <a:pt x="32" y="10"/>
                  </a:cubicBezTo>
                  <a:cubicBezTo>
                    <a:pt x="33" y="10"/>
                    <a:pt x="35" y="10"/>
                    <a:pt x="36" y="10"/>
                  </a:cubicBezTo>
                  <a:cubicBezTo>
                    <a:pt x="36" y="9"/>
                    <a:pt x="35" y="8"/>
                    <a:pt x="35" y="6"/>
                  </a:cubicBezTo>
                  <a:cubicBezTo>
                    <a:pt x="31" y="9"/>
                    <a:pt x="27" y="12"/>
                    <a:pt x="25" y="17"/>
                  </a:cubicBezTo>
                  <a:cubicBezTo>
                    <a:pt x="24" y="19"/>
                    <a:pt x="25" y="21"/>
                    <a:pt x="27" y="20"/>
                  </a:cubicBezTo>
                  <a:cubicBezTo>
                    <a:pt x="31" y="19"/>
                    <a:pt x="35" y="17"/>
                    <a:pt x="39" y="15"/>
                  </a:cubicBezTo>
                  <a:cubicBezTo>
                    <a:pt x="38" y="14"/>
                    <a:pt x="37" y="13"/>
                    <a:pt x="36" y="12"/>
                  </a:cubicBezTo>
                  <a:cubicBezTo>
                    <a:pt x="31" y="18"/>
                    <a:pt x="25" y="23"/>
                    <a:pt x="21" y="30"/>
                  </a:cubicBezTo>
                  <a:cubicBezTo>
                    <a:pt x="20" y="32"/>
                    <a:pt x="22" y="33"/>
                    <a:pt x="23" y="33"/>
                  </a:cubicBezTo>
                  <a:cubicBezTo>
                    <a:pt x="30" y="31"/>
                    <a:pt x="34" y="28"/>
                    <a:pt x="39" y="24"/>
                  </a:cubicBezTo>
                  <a:cubicBezTo>
                    <a:pt x="41" y="22"/>
                    <a:pt x="38" y="19"/>
                    <a:pt x="36" y="21"/>
                  </a:cubicBezTo>
                  <a:cubicBezTo>
                    <a:pt x="30" y="27"/>
                    <a:pt x="22" y="31"/>
                    <a:pt x="22" y="40"/>
                  </a:cubicBezTo>
                  <a:cubicBezTo>
                    <a:pt x="22" y="42"/>
                    <a:pt x="23" y="42"/>
                    <a:pt x="25" y="42"/>
                  </a:cubicBezTo>
                  <a:cubicBezTo>
                    <a:pt x="33" y="41"/>
                    <a:pt x="36" y="34"/>
                    <a:pt x="41" y="28"/>
                  </a:cubicBezTo>
                  <a:cubicBezTo>
                    <a:pt x="43" y="26"/>
                    <a:pt x="40" y="24"/>
                    <a:pt x="38" y="25"/>
                  </a:cubicBezTo>
                  <a:cubicBezTo>
                    <a:pt x="29" y="33"/>
                    <a:pt x="19" y="40"/>
                    <a:pt x="13" y="50"/>
                  </a:cubicBezTo>
                  <a:cubicBezTo>
                    <a:pt x="13" y="52"/>
                    <a:pt x="14" y="53"/>
                    <a:pt x="16" y="53"/>
                  </a:cubicBezTo>
                  <a:cubicBezTo>
                    <a:pt x="25" y="51"/>
                    <a:pt x="30" y="43"/>
                    <a:pt x="38" y="40"/>
                  </a:cubicBezTo>
                  <a:cubicBezTo>
                    <a:pt x="37" y="39"/>
                    <a:pt x="37" y="38"/>
                    <a:pt x="36" y="37"/>
                  </a:cubicBezTo>
                  <a:cubicBezTo>
                    <a:pt x="29" y="47"/>
                    <a:pt x="16" y="50"/>
                    <a:pt x="10" y="61"/>
                  </a:cubicBezTo>
                  <a:cubicBezTo>
                    <a:pt x="9" y="63"/>
                    <a:pt x="11" y="65"/>
                    <a:pt x="13" y="64"/>
                  </a:cubicBezTo>
                  <a:cubicBezTo>
                    <a:pt x="19" y="60"/>
                    <a:pt x="24" y="56"/>
                    <a:pt x="30" y="54"/>
                  </a:cubicBezTo>
                  <a:cubicBezTo>
                    <a:pt x="30" y="52"/>
                    <a:pt x="29" y="51"/>
                    <a:pt x="28" y="50"/>
                  </a:cubicBezTo>
                  <a:cubicBezTo>
                    <a:pt x="24" y="54"/>
                    <a:pt x="18" y="56"/>
                    <a:pt x="14" y="61"/>
                  </a:cubicBezTo>
                  <a:cubicBezTo>
                    <a:pt x="12" y="62"/>
                    <a:pt x="14" y="65"/>
                    <a:pt x="16" y="64"/>
                  </a:cubicBezTo>
                  <a:cubicBezTo>
                    <a:pt x="23" y="61"/>
                    <a:pt x="29" y="57"/>
                    <a:pt x="37" y="55"/>
                  </a:cubicBezTo>
                  <a:cubicBezTo>
                    <a:pt x="36" y="54"/>
                    <a:pt x="35" y="52"/>
                    <a:pt x="35" y="51"/>
                  </a:cubicBezTo>
                  <a:cubicBezTo>
                    <a:pt x="28" y="58"/>
                    <a:pt x="19" y="62"/>
                    <a:pt x="11" y="69"/>
                  </a:cubicBezTo>
                  <a:cubicBezTo>
                    <a:pt x="9" y="70"/>
                    <a:pt x="12" y="73"/>
                    <a:pt x="14" y="72"/>
                  </a:cubicBezTo>
                  <a:cubicBezTo>
                    <a:pt x="23" y="67"/>
                    <a:pt x="32" y="61"/>
                    <a:pt x="42" y="56"/>
                  </a:cubicBezTo>
                  <a:cubicBezTo>
                    <a:pt x="41" y="55"/>
                    <a:pt x="40" y="54"/>
                    <a:pt x="40" y="53"/>
                  </a:cubicBezTo>
                  <a:cubicBezTo>
                    <a:pt x="30" y="61"/>
                    <a:pt x="19" y="66"/>
                    <a:pt x="11" y="76"/>
                  </a:cubicBezTo>
                  <a:cubicBezTo>
                    <a:pt x="10" y="77"/>
                    <a:pt x="11" y="80"/>
                    <a:pt x="13" y="79"/>
                  </a:cubicBezTo>
                  <a:cubicBezTo>
                    <a:pt x="22" y="76"/>
                    <a:pt x="31" y="72"/>
                    <a:pt x="39" y="67"/>
                  </a:cubicBezTo>
                  <a:cubicBezTo>
                    <a:pt x="39" y="66"/>
                    <a:pt x="38" y="65"/>
                    <a:pt x="37" y="64"/>
                  </a:cubicBezTo>
                  <a:cubicBezTo>
                    <a:pt x="28" y="70"/>
                    <a:pt x="17" y="74"/>
                    <a:pt x="8" y="81"/>
                  </a:cubicBezTo>
                  <a:cubicBezTo>
                    <a:pt x="6" y="83"/>
                    <a:pt x="9" y="85"/>
                    <a:pt x="10" y="84"/>
                  </a:cubicBezTo>
                  <a:cubicBezTo>
                    <a:pt x="19" y="81"/>
                    <a:pt x="27" y="75"/>
                    <a:pt x="36" y="72"/>
                  </a:cubicBezTo>
                  <a:cubicBezTo>
                    <a:pt x="35" y="71"/>
                    <a:pt x="34" y="70"/>
                    <a:pt x="34" y="69"/>
                  </a:cubicBezTo>
                  <a:cubicBezTo>
                    <a:pt x="25" y="78"/>
                    <a:pt x="13" y="83"/>
                    <a:pt x="2" y="90"/>
                  </a:cubicBezTo>
                  <a:cubicBezTo>
                    <a:pt x="0" y="91"/>
                    <a:pt x="2" y="94"/>
                    <a:pt x="4" y="93"/>
                  </a:cubicBezTo>
                  <a:cubicBezTo>
                    <a:pt x="20" y="86"/>
                    <a:pt x="36" y="79"/>
                    <a:pt x="53" y="73"/>
                  </a:cubicBezTo>
                  <a:cubicBezTo>
                    <a:pt x="52" y="72"/>
                    <a:pt x="52" y="71"/>
                    <a:pt x="51" y="69"/>
                  </a:cubicBezTo>
                  <a:cubicBezTo>
                    <a:pt x="38" y="76"/>
                    <a:pt x="25" y="84"/>
                    <a:pt x="10" y="88"/>
                  </a:cubicBezTo>
                  <a:cubicBezTo>
                    <a:pt x="10" y="89"/>
                    <a:pt x="11" y="90"/>
                    <a:pt x="11" y="91"/>
                  </a:cubicBezTo>
                  <a:cubicBezTo>
                    <a:pt x="25" y="85"/>
                    <a:pt x="38" y="79"/>
                    <a:pt x="53" y="75"/>
                  </a:cubicBezTo>
                  <a:cubicBezTo>
                    <a:pt x="52" y="74"/>
                    <a:pt x="52" y="73"/>
                    <a:pt x="51" y="71"/>
                  </a:cubicBezTo>
                  <a:cubicBezTo>
                    <a:pt x="35" y="80"/>
                    <a:pt x="17" y="86"/>
                    <a:pt x="4" y="99"/>
                  </a:cubicBezTo>
                  <a:cubicBezTo>
                    <a:pt x="2" y="100"/>
                    <a:pt x="4" y="102"/>
                    <a:pt x="5" y="102"/>
                  </a:cubicBezTo>
                  <a:cubicBezTo>
                    <a:pt x="21" y="104"/>
                    <a:pt x="40" y="100"/>
                    <a:pt x="51" y="88"/>
                  </a:cubicBezTo>
                  <a:cubicBezTo>
                    <a:pt x="52" y="87"/>
                    <a:pt x="51" y="85"/>
                    <a:pt x="49" y="85"/>
                  </a:cubicBezTo>
                  <a:cubicBezTo>
                    <a:pt x="39" y="87"/>
                    <a:pt x="30" y="90"/>
                    <a:pt x="21" y="94"/>
                  </a:cubicBezTo>
                  <a:cubicBezTo>
                    <a:pt x="14" y="97"/>
                    <a:pt x="5" y="100"/>
                    <a:pt x="1" y="107"/>
                  </a:cubicBezTo>
                  <a:cubicBezTo>
                    <a:pt x="0" y="108"/>
                    <a:pt x="1" y="110"/>
                    <a:pt x="2" y="110"/>
                  </a:cubicBezTo>
                  <a:cubicBezTo>
                    <a:pt x="30" y="117"/>
                    <a:pt x="55" y="87"/>
                    <a:pt x="77" y="75"/>
                  </a:cubicBezTo>
                  <a:cubicBezTo>
                    <a:pt x="77" y="74"/>
                    <a:pt x="76" y="73"/>
                    <a:pt x="75" y="72"/>
                  </a:cubicBezTo>
                  <a:cubicBezTo>
                    <a:pt x="53" y="85"/>
                    <a:pt x="30" y="95"/>
                    <a:pt x="5" y="100"/>
                  </a:cubicBezTo>
                  <a:cubicBezTo>
                    <a:pt x="5" y="101"/>
                    <a:pt x="6" y="102"/>
                    <a:pt x="6" y="103"/>
                  </a:cubicBezTo>
                  <a:cubicBezTo>
                    <a:pt x="32" y="96"/>
                    <a:pt x="56" y="84"/>
                    <a:pt x="81" y="74"/>
                  </a:cubicBezTo>
                  <a:cubicBezTo>
                    <a:pt x="81" y="73"/>
                    <a:pt x="80" y="71"/>
                    <a:pt x="80" y="70"/>
                  </a:cubicBezTo>
                  <a:cubicBezTo>
                    <a:pt x="60" y="79"/>
                    <a:pt x="41" y="86"/>
                    <a:pt x="20" y="91"/>
                  </a:cubicBezTo>
                  <a:cubicBezTo>
                    <a:pt x="21" y="92"/>
                    <a:pt x="21" y="93"/>
                    <a:pt x="22" y="95"/>
                  </a:cubicBezTo>
                  <a:cubicBezTo>
                    <a:pt x="41" y="85"/>
                    <a:pt x="61" y="75"/>
                    <a:pt x="81" y="67"/>
                  </a:cubicBezTo>
                  <a:cubicBezTo>
                    <a:pt x="83" y="66"/>
                    <a:pt x="82" y="62"/>
                    <a:pt x="8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5"/>
            <p:cNvSpPr>
              <a:spLocks/>
            </p:cNvSpPr>
            <p:nvPr/>
          </p:nvSpPr>
          <p:spPr bwMode="auto">
            <a:xfrm>
              <a:off x="3052" y="1704"/>
              <a:ext cx="215" cy="253"/>
            </a:xfrm>
            <a:custGeom>
              <a:avLst/>
              <a:gdLst>
                <a:gd name="T0" fmla="*/ 19 w 80"/>
                <a:gd name="T1" fmla="*/ 4 h 94"/>
                <a:gd name="T2" fmla="*/ 34 w 80"/>
                <a:gd name="T3" fmla="*/ 22 h 94"/>
                <a:gd name="T4" fmla="*/ 47 w 80"/>
                <a:gd name="T5" fmla="*/ 39 h 94"/>
                <a:gd name="T6" fmla="*/ 45 w 80"/>
                <a:gd name="T7" fmla="*/ 29 h 94"/>
                <a:gd name="T8" fmla="*/ 50 w 80"/>
                <a:gd name="T9" fmla="*/ 48 h 94"/>
                <a:gd name="T10" fmla="*/ 74 w 80"/>
                <a:gd name="T11" fmla="*/ 74 h 94"/>
                <a:gd name="T12" fmla="*/ 77 w 80"/>
                <a:gd name="T13" fmla="*/ 81 h 94"/>
                <a:gd name="T14" fmla="*/ 32 w 80"/>
                <a:gd name="T15" fmla="*/ 76 h 94"/>
                <a:gd name="T16" fmla="*/ 26 w 80"/>
                <a:gd name="T17" fmla="*/ 85 h 94"/>
                <a:gd name="T18" fmla="*/ 45 w 80"/>
                <a:gd name="T19" fmla="*/ 81 h 94"/>
                <a:gd name="T20" fmla="*/ 65 w 80"/>
                <a:gd name="T21" fmla="*/ 61 h 94"/>
                <a:gd name="T22" fmla="*/ 22 w 80"/>
                <a:gd name="T23" fmla="*/ 74 h 94"/>
                <a:gd name="T24" fmla="*/ 23 w 80"/>
                <a:gd name="T25" fmla="*/ 69 h 94"/>
                <a:gd name="T26" fmla="*/ 51 w 80"/>
                <a:gd name="T27" fmla="*/ 47 h 94"/>
                <a:gd name="T28" fmla="*/ 52 w 80"/>
                <a:gd name="T29" fmla="*/ 37 h 94"/>
                <a:gd name="T30" fmla="*/ 21 w 80"/>
                <a:gd name="T31" fmla="*/ 48 h 94"/>
                <a:gd name="T32" fmla="*/ 26 w 80"/>
                <a:gd name="T33" fmla="*/ 43 h 94"/>
                <a:gd name="T34" fmla="*/ 38 w 80"/>
                <a:gd name="T35" fmla="*/ 25 h 94"/>
                <a:gd name="T36" fmla="*/ 31 w 80"/>
                <a:gd name="T37" fmla="*/ 20 h 94"/>
                <a:gd name="T38" fmla="*/ 29 w 80"/>
                <a:gd name="T39" fmla="*/ 10 h 94"/>
                <a:gd name="T40" fmla="*/ 20 w 80"/>
                <a:gd name="T41" fmla="*/ 18 h 94"/>
                <a:gd name="T42" fmla="*/ 1 w 80"/>
                <a:gd name="T43" fmla="*/ 56 h 94"/>
                <a:gd name="T44" fmla="*/ 4 w 80"/>
                <a:gd name="T45" fmla="*/ 68 h 94"/>
                <a:gd name="T46" fmla="*/ 17 w 80"/>
                <a:gd name="T47" fmla="*/ 47 h 94"/>
                <a:gd name="T48" fmla="*/ 8 w 80"/>
                <a:gd name="T49" fmla="*/ 48 h 94"/>
                <a:gd name="T50" fmla="*/ 18 w 80"/>
                <a:gd name="T51" fmla="*/ 53 h 94"/>
                <a:gd name="T52" fmla="*/ 32 w 80"/>
                <a:gd name="T53" fmla="*/ 58 h 94"/>
                <a:gd name="T54" fmla="*/ 50 w 80"/>
                <a:gd name="T55" fmla="*/ 51 h 94"/>
                <a:gd name="T56" fmla="*/ 54 w 80"/>
                <a:gd name="T57" fmla="*/ 47 h 94"/>
                <a:gd name="T58" fmla="*/ 45 w 80"/>
                <a:gd name="T59" fmla="*/ 54 h 94"/>
                <a:gd name="T60" fmla="*/ 38 w 80"/>
                <a:gd name="T61" fmla="*/ 59 h 94"/>
                <a:gd name="T62" fmla="*/ 44 w 80"/>
                <a:gd name="T63" fmla="*/ 44 h 94"/>
                <a:gd name="T64" fmla="*/ 8 w 80"/>
                <a:gd name="T65" fmla="*/ 51 h 94"/>
                <a:gd name="T66" fmla="*/ 7 w 80"/>
                <a:gd name="T67" fmla="*/ 68 h 94"/>
                <a:gd name="T68" fmla="*/ 11 w 80"/>
                <a:gd name="T69" fmla="*/ 44 h 94"/>
                <a:gd name="T70" fmla="*/ 6 w 80"/>
                <a:gd name="T71" fmla="*/ 38 h 94"/>
                <a:gd name="T72" fmla="*/ 10 w 80"/>
                <a:gd name="T73" fmla="*/ 38 h 94"/>
                <a:gd name="T74" fmla="*/ 14 w 80"/>
                <a:gd name="T75" fmla="*/ 40 h 94"/>
                <a:gd name="T76" fmla="*/ 28 w 80"/>
                <a:gd name="T77" fmla="*/ 22 h 94"/>
                <a:gd name="T78" fmla="*/ 24 w 80"/>
                <a:gd name="T79" fmla="*/ 32 h 94"/>
                <a:gd name="T80" fmla="*/ 41 w 80"/>
                <a:gd name="T81" fmla="*/ 31 h 94"/>
                <a:gd name="T82" fmla="*/ 37 w 80"/>
                <a:gd name="T83" fmla="*/ 34 h 94"/>
                <a:gd name="T84" fmla="*/ 21 w 80"/>
                <a:gd name="T85" fmla="*/ 53 h 94"/>
                <a:gd name="T86" fmla="*/ 18 w 80"/>
                <a:gd name="T87" fmla="*/ 64 h 94"/>
                <a:gd name="T88" fmla="*/ 61 w 80"/>
                <a:gd name="T89" fmla="*/ 51 h 94"/>
                <a:gd name="T90" fmla="*/ 54 w 80"/>
                <a:gd name="T91" fmla="*/ 54 h 94"/>
                <a:gd name="T92" fmla="*/ 24 w 80"/>
                <a:gd name="T93" fmla="*/ 74 h 94"/>
                <a:gd name="T94" fmla="*/ 15 w 80"/>
                <a:gd name="T95" fmla="*/ 88 h 94"/>
                <a:gd name="T96" fmla="*/ 59 w 80"/>
                <a:gd name="T97" fmla="*/ 77 h 94"/>
                <a:gd name="T98" fmla="*/ 72 w 80"/>
                <a:gd name="T99" fmla="*/ 71 h 94"/>
                <a:gd name="T100" fmla="*/ 48 w 80"/>
                <a:gd name="T101" fmla="*/ 68 h 94"/>
                <a:gd name="T102" fmla="*/ 58 w 80"/>
                <a:gd name="T103" fmla="*/ 58 h 94"/>
                <a:gd name="T104" fmla="*/ 70 w 80"/>
                <a:gd name="T105" fmla="*/ 74 h 94"/>
                <a:gd name="T106" fmla="*/ 62 w 80"/>
                <a:gd name="T107" fmla="*/ 55 h 94"/>
                <a:gd name="T108" fmla="*/ 37 w 80"/>
                <a:gd name="T109" fmla="*/ 26 h 94"/>
                <a:gd name="T110" fmla="*/ 27 w 80"/>
                <a:gd name="T111" fmla="*/ 10 h 94"/>
                <a:gd name="T112" fmla="*/ 23 w 80"/>
                <a:gd name="T113" fmla="*/ 12 h 94"/>
                <a:gd name="T114" fmla="*/ 22 w 80"/>
                <a:gd name="T115" fmla="*/ 1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0" h="94">
                  <a:moveTo>
                    <a:pt x="20" y="4"/>
                  </a:moveTo>
                  <a:cubicBezTo>
                    <a:pt x="19" y="6"/>
                    <a:pt x="19" y="8"/>
                    <a:pt x="18" y="11"/>
                  </a:cubicBezTo>
                  <a:cubicBezTo>
                    <a:pt x="20" y="11"/>
                    <a:pt x="21" y="11"/>
                    <a:pt x="22" y="10"/>
                  </a:cubicBezTo>
                  <a:cubicBezTo>
                    <a:pt x="22" y="8"/>
                    <a:pt x="22" y="5"/>
                    <a:pt x="22" y="3"/>
                  </a:cubicBezTo>
                  <a:cubicBezTo>
                    <a:pt x="21" y="3"/>
                    <a:pt x="20" y="3"/>
                    <a:pt x="19" y="4"/>
                  </a:cubicBezTo>
                  <a:cubicBezTo>
                    <a:pt x="20" y="7"/>
                    <a:pt x="22" y="9"/>
                    <a:pt x="23" y="12"/>
                  </a:cubicBezTo>
                  <a:cubicBezTo>
                    <a:pt x="24" y="15"/>
                    <a:pt x="28" y="13"/>
                    <a:pt x="27" y="11"/>
                  </a:cubicBezTo>
                  <a:cubicBezTo>
                    <a:pt x="27" y="9"/>
                    <a:pt x="26" y="7"/>
                    <a:pt x="26" y="5"/>
                  </a:cubicBezTo>
                  <a:cubicBezTo>
                    <a:pt x="25" y="5"/>
                    <a:pt x="23" y="5"/>
                    <a:pt x="22" y="5"/>
                  </a:cubicBezTo>
                  <a:cubicBezTo>
                    <a:pt x="25" y="12"/>
                    <a:pt x="28" y="18"/>
                    <a:pt x="34" y="22"/>
                  </a:cubicBezTo>
                  <a:cubicBezTo>
                    <a:pt x="36" y="24"/>
                    <a:pt x="39" y="22"/>
                    <a:pt x="38" y="20"/>
                  </a:cubicBezTo>
                  <a:cubicBezTo>
                    <a:pt x="35" y="16"/>
                    <a:pt x="32" y="12"/>
                    <a:pt x="30" y="8"/>
                  </a:cubicBezTo>
                  <a:cubicBezTo>
                    <a:pt x="29" y="6"/>
                    <a:pt x="25" y="8"/>
                    <a:pt x="27" y="10"/>
                  </a:cubicBezTo>
                  <a:cubicBezTo>
                    <a:pt x="32" y="21"/>
                    <a:pt x="37" y="32"/>
                    <a:pt x="44" y="42"/>
                  </a:cubicBezTo>
                  <a:cubicBezTo>
                    <a:pt x="45" y="41"/>
                    <a:pt x="46" y="40"/>
                    <a:pt x="47" y="39"/>
                  </a:cubicBezTo>
                  <a:cubicBezTo>
                    <a:pt x="44" y="35"/>
                    <a:pt x="40" y="31"/>
                    <a:pt x="37" y="26"/>
                  </a:cubicBezTo>
                  <a:cubicBezTo>
                    <a:pt x="36" y="27"/>
                    <a:pt x="35" y="28"/>
                    <a:pt x="34" y="28"/>
                  </a:cubicBezTo>
                  <a:cubicBezTo>
                    <a:pt x="42" y="36"/>
                    <a:pt x="49" y="44"/>
                    <a:pt x="58" y="51"/>
                  </a:cubicBezTo>
                  <a:cubicBezTo>
                    <a:pt x="59" y="52"/>
                    <a:pt x="62" y="50"/>
                    <a:pt x="61" y="48"/>
                  </a:cubicBezTo>
                  <a:cubicBezTo>
                    <a:pt x="56" y="41"/>
                    <a:pt x="50" y="35"/>
                    <a:pt x="45" y="29"/>
                  </a:cubicBezTo>
                  <a:cubicBezTo>
                    <a:pt x="43" y="27"/>
                    <a:pt x="40" y="29"/>
                    <a:pt x="41" y="31"/>
                  </a:cubicBezTo>
                  <a:cubicBezTo>
                    <a:pt x="48" y="40"/>
                    <a:pt x="52" y="50"/>
                    <a:pt x="59" y="58"/>
                  </a:cubicBezTo>
                  <a:cubicBezTo>
                    <a:pt x="61" y="60"/>
                    <a:pt x="64" y="57"/>
                    <a:pt x="62" y="55"/>
                  </a:cubicBezTo>
                  <a:cubicBezTo>
                    <a:pt x="59" y="52"/>
                    <a:pt x="57" y="48"/>
                    <a:pt x="53" y="45"/>
                  </a:cubicBezTo>
                  <a:cubicBezTo>
                    <a:pt x="52" y="44"/>
                    <a:pt x="49" y="46"/>
                    <a:pt x="50" y="48"/>
                  </a:cubicBezTo>
                  <a:cubicBezTo>
                    <a:pt x="56" y="58"/>
                    <a:pt x="62" y="66"/>
                    <a:pt x="70" y="74"/>
                  </a:cubicBezTo>
                  <a:cubicBezTo>
                    <a:pt x="72" y="75"/>
                    <a:pt x="75" y="73"/>
                    <a:pt x="73" y="71"/>
                  </a:cubicBezTo>
                  <a:cubicBezTo>
                    <a:pt x="68" y="65"/>
                    <a:pt x="63" y="59"/>
                    <a:pt x="58" y="53"/>
                  </a:cubicBezTo>
                  <a:cubicBezTo>
                    <a:pt x="57" y="54"/>
                    <a:pt x="56" y="55"/>
                    <a:pt x="55" y="57"/>
                  </a:cubicBezTo>
                  <a:cubicBezTo>
                    <a:pt x="63" y="61"/>
                    <a:pt x="68" y="67"/>
                    <a:pt x="74" y="74"/>
                  </a:cubicBezTo>
                  <a:cubicBezTo>
                    <a:pt x="75" y="73"/>
                    <a:pt x="76" y="72"/>
                    <a:pt x="77" y="71"/>
                  </a:cubicBezTo>
                  <a:cubicBezTo>
                    <a:pt x="71" y="66"/>
                    <a:pt x="66" y="60"/>
                    <a:pt x="61" y="55"/>
                  </a:cubicBezTo>
                  <a:cubicBezTo>
                    <a:pt x="59" y="53"/>
                    <a:pt x="57" y="55"/>
                    <a:pt x="57" y="57"/>
                  </a:cubicBezTo>
                  <a:cubicBezTo>
                    <a:pt x="61" y="68"/>
                    <a:pt x="68" y="76"/>
                    <a:pt x="75" y="84"/>
                  </a:cubicBezTo>
                  <a:cubicBezTo>
                    <a:pt x="76" y="83"/>
                    <a:pt x="77" y="82"/>
                    <a:pt x="77" y="81"/>
                  </a:cubicBezTo>
                  <a:cubicBezTo>
                    <a:pt x="67" y="78"/>
                    <a:pt x="58" y="74"/>
                    <a:pt x="49" y="68"/>
                  </a:cubicBezTo>
                  <a:cubicBezTo>
                    <a:pt x="48" y="69"/>
                    <a:pt x="48" y="71"/>
                    <a:pt x="48" y="72"/>
                  </a:cubicBezTo>
                  <a:cubicBezTo>
                    <a:pt x="56" y="71"/>
                    <a:pt x="66" y="72"/>
                    <a:pt x="73" y="78"/>
                  </a:cubicBezTo>
                  <a:cubicBezTo>
                    <a:pt x="73" y="77"/>
                    <a:pt x="73" y="76"/>
                    <a:pt x="74" y="74"/>
                  </a:cubicBezTo>
                  <a:cubicBezTo>
                    <a:pt x="60" y="77"/>
                    <a:pt x="46" y="76"/>
                    <a:pt x="32" y="76"/>
                  </a:cubicBezTo>
                  <a:cubicBezTo>
                    <a:pt x="32" y="78"/>
                    <a:pt x="32" y="79"/>
                    <a:pt x="32" y="80"/>
                  </a:cubicBezTo>
                  <a:cubicBezTo>
                    <a:pt x="46" y="77"/>
                    <a:pt x="60" y="77"/>
                    <a:pt x="73" y="74"/>
                  </a:cubicBezTo>
                  <a:cubicBezTo>
                    <a:pt x="75" y="74"/>
                    <a:pt x="75" y="70"/>
                    <a:pt x="73" y="71"/>
                  </a:cubicBezTo>
                  <a:cubicBezTo>
                    <a:pt x="56" y="71"/>
                    <a:pt x="41" y="78"/>
                    <a:pt x="25" y="82"/>
                  </a:cubicBezTo>
                  <a:cubicBezTo>
                    <a:pt x="25" y="83"/>
                    <a:pt x="25" y="84"/>
                    <a:pt x="26" y="85"/>
                  </a:cubicBezTo>
                  <a:cubicBezTo>
                    <a:pt x="37" y="82"/>
                    <a:pt x="48" y="81"/>
                    <a:pt x="59" y="77"/>
                  </a:cubicBezTo>
                  <a:cubicBezTo>
                    <a:pt x="59" y="76"/>
                    <a:pt x="59" y="75"/>
                    <a:pt x="58" y="73"/>
                  </a:cubicBezTo>
                  <a:cubicBezTo>
                    <a:pt x="44" y="79"/>
                    <a:pt x="24" y="74"/>
                    <a:pt x="14" y="89"/>
                  </a:cubicBezTo>
                  <a:cubicBezTo>
                    <a:pt x="14" y="90"/>
                    <a:pt x="14" y="91"/>
                    <a:pt x="16" y="91"/>
                  </a:cubicBezTo>
                  <a:cubicBezTo>
                    <a:pt x="27" y="94"/>
                    <a:pt x="37" y="88"/>
                    <a:pt x="45" y="81"/>
                  </a:cubicBezTo>
                  <a:cubicBezTo>
                    <a:pt x="47" y="80"/>
                    <a:pt x="46" y="78"/>
                    <a:pt x="45" y="77"/>
                  </a:cubicBezTo>
                  <a:cubicBezTo>
                    <a:pt x="34" y="76"/>
                    <a:pt x="24" y="81"/>
                    <a:pt x="14" y="85"/>
                  </a:cubicBezTo>
                  <a:cubicBezTo>
                    <a:pt x="15" y="86"/>
                    <a:pt x="15" y="87"/>
                    <a:pt x="16" y="88"/>
                  </a:cubicBezTo>
                  <a:cubicBezTo>
                    <a:pt x="33" y="80"/>
                    <a:pt x="52" y="77"/>
                    <a:pt x="67" y="64"/>
                  </a:cubicBezTo>
                  <a:cubicBezTo>
                    <a:pt x="68" y="62"/>
                    <a:pt x="67" y="60"/>
                    <a:pt x="65" y="61"/>
                  </a:cubicBezTo>
                  <a:cubicBezTo>
                    <a:pt x="51" y="63"/>
                    <a:pt x="39" y="71"/>
                    <a:pt x="25" y="73"/>
                  </a:cubicBezTo>
                  <a:cubicBezTo>
                    <a:pt x="25" y="75"/>
                    <a:pt x="26" y="76"/>
                    <a:pt x="26" y="77"/>
                  </a:cubicBezTo>
                  <a:cubicBezTo>
                    <a:pt x="39" y="70"/>
                    <a:pt x="53" y="69"/>
                    <a:pt x="66" y="64"/>
                  </a:cubicBezTo>
                  <a:cubicBezTo>
                    <a:pt x="66" y="63"/>
                    <a:pt x="65" y="62"/>
                    <a:pt x="65" y="61"/>
                  </a:cubicBezTo>
                  <a:cubicBezTo>
                    <a:pt x="51" y="66"/>
                    <a:pt x="36" y="70"/>
                    <a:pt x="22" y="74"/>
                  </a:cubicBezTo>
                  <a:cubicBezTo>
                    <a:pt x="22" y="75"/>
                    <a:pt x="23" y="76"/>
                    <a:pt x="23" y="78"/>
                  </a:cubicBezTo>
                  <a:cubicBezTo>
                    <a:pt x="35" y="71"/>
                    <a:pt x="46" y="65"/>
                    <a:pt x="56" y="58"/>
                  </a:cubicBezTo>
                  <a:cubicBezTo>
                    <a:pt x="58" y="56"/>
                    <a:pt x="57" y="53"/>
                    <a:pt x="55" y="54"/>
                  </a:cubicBezTo>
                  <a:cubicBezTo>
                    <a:pt x="43" y="57"/>
                    <a:pt x="33" y="64"/>
                    <a:pt x="22" y="66"/>
                  </a:cubicBezTo>
                  <a:cubicBezTo>
                    <a:pt x="22" y="67"/>
                    <a:pt x="23" y="68"/>
                    <a:pt x="23" y="69"/>
                  </a:cubicBezTo>
                  <a:cubicBezTo>
                    <a:pt x="35" y="62"/>
                    <a:pt x="48" y="57"/>
                    <a:pt x="61" y="51"/>
                  </a:cubicBezTo>
                  <a:cubicBezTo>
                    <a:pt x="63" y="49"/>
                    <a:pt x="61" y="46"/>
                    <a:pt x="59" y="47"/>
                  </a:cubicBezTo>
                  <a:cubicBezTo>
                    <a:pt x="46" y="53"/>
                    <a:pt x="34" y="61"/>
                    <a:pt x="19" y="64"/>
                  </a:cubicBezTo>
                  <a:cubicBezTo>
                    <a:pt x="20" y="65"/>
                    <a:pt x="21" y="66"/>
                    <a:pt x="21" y="67"/>
                  </a:cubicBezTo>
                  <a:cubicBezTo>
                    <a:pt x="29" y="58"/>
                    <a:pt x="41" y="54"/>
                    <a:pt x="51" y="47"/>
                  </a:cubicBezTo>
                  <a:cubicBezTo>
                    <a:pt x="52" y="45"/>
                    <a:pt x="52" y="42"/>
                    <a:pt x="49" y="43"/>
                  </a:cubicBezTo>
                  <a:cubicBezTo>
                    <a:pt x="38" y="48"/>
                    <a:pt x="28" y="55"/>
                    <a:pt x="17" y="60"/>
                  </a:cubicBezTo>
                  <a:cubicBezTo>
                    <a:pt x="17" y="61"/>
                    <a:pt x="18" y="62"/>
                    <a:pt x="19" y="63"/>
                  </a:cubicBezTo>
                  <a:cubicBezTo>
                    <a:pt x="30" y="55"/>
                    <a:pt x="43" y="49"/>
                    <a:pt x="54" y="40"/>
                  </a:cubicBezTo>
                  <a:cubicBezTo>
                    <a:pt x="56" y="39"/>
                    <a:pt x="54" y="36"/>
                    <a:pt x="52" y="37"/>
                  </a:cubicBezTo>
                  <a:cubicBezTo>
                    <a:pt x="42" y="43"/>
                    <a:pt x="33" y="50"/>
                    <a:pt x="22" y="53"/>
                  </a:cubicBezTo>
                  <a:cubicBezTo>
                    <a:pt x="23" y="54"/>
                    <a:pt x="23" y="55"/>
                    <a:pt x="24" y="56"/>
                  </a:cubicBezTo>
                  <a:cubicBezTo>
                    <a:pt x="30" y="49"/>
                    <a:pt x="38" y="46"/>
                    <a:pt x="45" y="39"/>
                  </a:cubicBezTo>
                  <a:cubicBezTo>
                    <a:pt x="46" y="38"/>
                    <a:pt x="44" y="35"/>
                    <a:pt x="42" y="36"/>
                  </a:cubicBezTo>
                  <a:cubicBezTo>
                    <a:pt x="35" y="40"/>
                    <a:pt x="29" y="45"/>
                    <a:pt x="21" y="48"/>
                  </a:cubicBezTo>
                  <a:cubicBezTo>
                    <a:pt x="21" y="49"/>
                    <a:pt x="22" y="50"/>
                    <a:pt x="23" y="51"/>
                  </a:cubicBezTo>
                  <a:cubicBezTo>
                    <a:pt x="27" y="44"/>
                    <a:pt x="34" y="41"/>
                    <a:pt x="40" y="37"/>
                  </a:cubicBezTo>
                  <a:cubicBezTo>
                    <a:pt x="42" y="35"/>
                    <a:pt x="39" y="33"/>
                    <a:pt x="37" y="34"/>
                  </a:cubicBezTo>
                  <a:cubicBezTo>
                    <a:pt x="33" y="36"/>
                    <a:pt x="29" y="38"/>
                    <a:pt x="24" y="40"/>
                  </a:cubicBezTo>
                  <a:cubicBezTo>
                    <a:pt x="25" y="41"/>
                    <a:pt x="25" y="42"/>
                    <a:pt x="26" y="43"/>
                  </a:cubicBezTo>
                  <a:cubicBezTo>
                    <a:pt x="31" y="39"/>
                    <a:pt x="36" y="35"/>
                    <a:pt x="41" y="31"/>
                  </a:cubicBezTo>
                  <a:cubicBezTo>
                    <a:pt x="43" y="29"/>
                    <a:pt x="41" y="27"/>
                    <a:pt x="39" y="28"/>
                  </a:cubicBezTo>
                  <a:cubicBezTo>
                    <a:pt x="35" y="30"/>
                    <a:pt x="31" y="32"/>
                    <a:pt x="27" y="33"/>
                  </a:cubicBezTo>
                  <a:cubicBezTo>
                    <a:pt x="28" y="34"/>
                    <a:pt x="28" y="35"/>
                    <a:pt x="29" y="36"/>
                  </a:cubicBezTo>
                  <a:cubicBezTo>
                    <a:pt x="32" y="32"/>
                    <a:pt x="35" y="29"/>
                    <a:pt x="38" y="25"/>
                  </a:cubicBezTo>
                  <a:cubicBezTo>
                    <a:pt x="38" y="23"/>
                    <a:pt x="37" y="21"/>
                    <a:pt x="35" y="22"/>
                  </a:cubicBezTo>
                  <a:cubicBezTo>
                    <a:pt x="30" y="23"/>
                    <a:pt x="26" y="25"/>
                    <a:pt x="22" y="28"/>
                  </a:cubicBezTo>
                  <a:cubicBezTo>
                    <a:pt x="22" y="29"/>
                    <a:pt x="23" y="30"/>
                    <a:pt x="24" y="31"/>
                  </a:cubicBezTo>
                  <a:cubicBezTo>
                    <a:pt x="27" y="29"/>
                    <a:pt x="30" y="26"/>
                    <a:pt x="33" y="24"/>
                  </a:cubicBezTo>
                  <a:cubicBezTo>
                    <a:pt x="35" y="22"/>
                    <a:pt x="33" y="19"/>
                    <a:pt x="31" y="20"/>
                  </a:cubicBezTo>
                  <a:cubicBezTo>
                    <a:pt x="30" y="21"/>
                    <a:pt x="29" y="21"/>
                    <a:pt x="29" y="22"/>
                  </a:cubicBezTo>
                  <a:cubicBezTo>
                    <a:pt x="29" y="23"/>
                    <a:pt x="30" y="24"/>
                    <a:pt x="31" y="25"/>
                  </a:cubicBezTo>
                  <a:cubicBezTo>
                    <a:pt x="33" y="23"/>
                    <a:pt x="35" y="21"/>
                    <a:pt x="37" y="19"/>
                  </a:cubicBezTo>
                  <a:cubicBezTo>
                    <a:pt x="39" y="18"/>
                    <a:pt x="38" y="15"/>
                    <a:pt x="36" y="15"/>
                  </a:cubicBezTo>
                  <a:cubicBezTo>
                    <a:pt x="33" y="14"/>
                    <a:pt x="30" y="13"/>
                    <a:pt x="29" y="10"/>
                  </a:cubicBezTo>
                  <a:cubicBezTo>
                    <a:pt x="28" y="8"/>
                    <a:pt x="27" y="8"/>
                    <a:pt x="26" y="9"/>
                  </a:cubicBezTo>
                  <a:cubicBezTo>
                    <a:pt x="17" y="17"/>
                    <a:pt x="15" y="29"/>
                    <a:pt x="11" y="39"/>
                  </a:cubicBezTo>
                  <a:cubicBezTo>
                    <a:pt x="10" y="41"/>
                    <a:pt x="12" y="43"/>
                    <a:pt x="14" y="42"/>
                  </a:cubicBezTo>
                  <a:cubicBezTo>
                    <a:pt x="21" y="36"/>
                    <a:pt x="21" y="28"/>
                    <a:pt x="23" y="19"/>
                  </a:cubicBezTo>
                  <a:cubicBezTo>
                    <a:pt x="24" y="17"/>
                    <a:pt x="21" y="16"/>
                    <a:pt x="20" y="18"/>
                  </a:cubicBezTo>
                  <a:cubicBezTo>
                    <a:pt x="15" y="24"/>
                    <a:pt x="15" y="32"/>
                    <a:pt x="10" y="37"/>
                  </a:cubicBezTo>
                  <a:cubicBezTo>
                    <a:pt x="11" y="37"/>
                    <a:pt x="12" y="38"/>
                    <a:pt x="14" y="38"/>
                  </a:cubicBezTo>
                  <a:cubicBezTo>
                    <a:pt x="14" y="32"/>
                    <a:pt x="15" y="26"/>
                    <a:pt x="19" y="21"/>
                  </a:cubicBezTo>
                  <a:cubicBezTo>
                    <a:pt x="17" y="20"/>
                    <a:pt x="16" y="20"/>
                    <a:pt x="15" y="19"/>
                  </a:cubicBezTo>
                  <a:cubicBezTo>
                    <a:pt x="10" y="31"/>
                    <a:pt x="8" y="44"/>
                    <a:pt x="1" y="56"/>
                  </a:cubicBezTo>
                  <a:cubicBezTo>
                    <a:pt x="2" y="56"/>
                    <a:pt x="3" y="57"/>
                    <a:pt x="4" y="57"/>
                  </a:cubicBezTo>
                  <a:cubicBezTo>
                    <a:pt x="6" y="51"/>
                    <a:pt x="7" y="46"/>
                    <a:pt x="10" y="40"/>
                  </a:cubicBezTo>
                  <a:cubicBezTo>
                    <a:pt x="8" y="40"/>
                    <a:pt x="7" y="39"/>
                    <a:pt x="6" y="39"/>
                  </a:cubicBezTo>
                  <a:cubicBezTo>
                    <a:pt x="4" y="48"/>
                    <a:pt x="2" y="58"/>
                    <a:pt x="0" y="68"/>
                  </a:cubicBezTo>
                  <a:cubicBezTo>
                    <a:pt x="2" y="68"/>
                    <a:pt x="3" y="68"/>
                    <a:pt x="4" y="68"/>
                  </a:cubicBezTo>
                  <a:cubicBezTo>
                    <a:pt x="5" y="60"/>
                    <a:pt x="8" y="52"/>
                    <a:pt x="11" y="44"/>
                  </a:cubicBezTo>
                  <a:cubicBezTo>
                    <a:pt x="10" y="44"/>
                    <a:pt x="8" y="44"/>
                    <a:pt x="7" y="43"/>
                  </a:cubicBezTo>
                  <a:cubicBezTo>
                    <a:pt x="5" y="52"/>
                    <a:pt x="4" y="61"/>
                    <a:pt x="1" y="69"/>
                  </a:cubicBezTo>
                  <a:cubicBezTo>
                    <a:pt x="0" y="71"/>
                    <a:pt x="3" y="73"/>
                    <a:pt x="4" y="71"/>
                  </a:cubicBezTo>
                  <a:cubicBezTo>
                    <a:pt x="8" y="63"/>
                    <a:pt x="8" y="50"/>
                    <a:pt x="17" y="47"/>
                  </a:cubicBezTo>
                  <a:cubicBezTo>
                    <a:pt x="17" y="46"/>
                    <a:pt x="16" y="45"/>
                    <a:pt x="15" y="45"/>
                  </a:cubicBezTo>
                  <a:cubicBezTo>
                    <a:pt x="14" y="53"/>
                    <a:pt x="9" y="59"/>
                    <a:pt x="4" y="65"/>
                  </a:cubicBezTo>
                  <a:cubicBezTo>
                    <a:pt x="5" y="65"/>
                    <a:pt x="6" y="66"/>
                    <a:pt x="7" y="66"/>
                  </a:cubicBezTo>
                  <a:cubicBezTo>
                    <a:pt x="8" y="60"/>
                    <a:pt x="9" y="55"/>
                    <a:pt x="12" y="50"/>
                  </a:cubicBezTo>
                  <a:cubicBezTo>
                    <a:pt x="11" y="49"/>
                    <a:pt x="10" y="49"/>
                    <a:pt x="8" y="48"/>
                  </a:cubicBezTo>
                  <a:cubicBezTo>
                    <a:pt x="8" y="49"/>
                    <a:pt x="8" y="50"/>
                    <a:pt x="8" y="51"/>
                  </a:cubicBezTo>
                  <a:cubicBezTo>
                    <a:pt x="7" y="53"/>
                    <a:pt x="10" y="55"/>
                    <a:pt x="11" y="53"/>
                  </a:cubicBezTo>
                  <a:cubicBezTo>
                    <a:pt x="14" y="49"/>
                    <a:pt x="17" y="46"/>
                    <a:pt x="21" y="44"/>
                  </a:cubicBezTo>
                  <a:cubicBezTo>
                    <a:pt x="22" y="43"/>
                    <a:pt x="29" y="40"/>
                    <a:pt x="26" y="46"/>
                  </a:cubicBezTo>
                  <a:cubicBezTo>
                    <a:pt x="24" y="49"/>
                    <a:pt x="21" y="51"/>
                    <a:pt x="18" y="53"/>
                  </a:cubicBezTo>
                  <a:cubicBezTo>
                    <a:pt x="17" y="55"/>
                    <a:pt x="19" y="58"/>
                    <a:pt x="21" y="56"/>
                  </a:cubicBezTo>
                  <a:cubicBezTo>
                    <a:pt x="28" y="53"/>
                    <a:pt x="34" y="47"/>
                    <a:pt x="42" y="46"/>
                  </a:cubicBezTo>
                  <a:cubicBezTo>
                    <a:pt x="42" y="45"/>
                    <a:pt x="41" y="44"/>
                    <a:pt x="41" y="43"/>
                  </a:cubicBezTo>
                  <a:cubicBezTo>
                    <a:pt x="39" y="49"/>
                    <a:pt x="34" y="51"/>
                    <a:pt x="30" y="55"/>
                  </a:cubicBezTo>
                  <a:cubicBezTo>
                    <a:pt x="28" y="56"/>
                    <a:pt x="30" y="59"/>
                    <a:pt x="32" y="58"/>
                  </a:cubicBezTo>
                  <a:cubicBezTo>
                    <a:pt x="37" y="56"/>
                    <a:pt x="42" y="53"/>
                    <a:pt x="48" y="51"/>
                  </a:cubicBezTo>
                  <a:cubicBezTo>
                    <a:pt x="47" y="50"/>
                    <a:pt x="46" y="49"/>
                    <a:pt x="45" y="48"/>
                  </a:cubicBezTo>
                  <a:cubicBezTo>
                    <a:pt x="43" y="51"/>
                    <a:pt x="40" y="54"/>
                    <a:pt x="37" y="55"/>
                  </a:cubicBezTo>
                  <a:cubicBezTo>
                    <a:pt x="37" y="56"/>
                    <a:pt x="38" y="57"/>
                    <a:pt x="39" y="58"/>
                  </a:cubicBezTo>
                  <a:cubicBezTo>
                    <a:pt x="42" y="55"/>
                    <a:pt x="45" y="52"/>
                    <a:pt x="50" y="51"/>
                  </a:cubicBezTo>
                  <a:cubicBezTo>
                    <a:pt x="49" y="50"/>
                    <a:pt x="48" y="49"/>
                    <a:pt x="48" y="48"/>
                  </a:cubicBezTo>
                  <a:cubicBezTo>
                    <a:pt x="47" y="50"/>
                    <a:pt x="46" y="52"/>
                    <a:pt x="45" y="54"/>
                  </a:cubicBezTo>
                  <a:cubicBezTo>
                    <a:pt x="43" y="56"/>
                    <a:pt x="46" y="58"/>
                    <a:pt x="47" y="56"/>
                  </a:cubicBezTo>
                  <a:cubicBezTo>
                    <a:pt x="49" y="54"/>
                    <a:pt x="52" y="51"/>
                    <a:pt x="56" y="50"/>
                  </a:cubicBezTo>
                  <a:cubicBezTo>
                    <a:pt x="55" y="49"/>
                    <a:pt x="54" y="48"/>
                    <a:pt x="54" y="47"/>
                  </a:cubicBezTo>
                  <a:cubicBezTo>
                    <a:pt x="44" y="56"/>
                    <a:pt x="32" y="62"/>
                    <a:pt x="21" y="69"/>
                  </a:cubicBezTo>
                  <a:cubicBezTo>
                    <a:pt x="19" y="70"/>
                    <a:pt x="21" y="74"/>
                    <a:pt x="23" y="72"/>
                  </a:cubicBezTo>
                  <a:cubicBezTo>
                    <a:pt x="35" y="65"/>
                    <a:pt x="46" y="59"/>
                    <a:pt x="57" y="50"/>
                  </a:cubicBezTo>
                  <a:cubicBezTo>
                    <a:pt x="58" y="48"/>
                    <a:pt x="56" y="46"/>
                    <a:pt x="55" y="46"/>
                  </a:cubicBezTo>
                  <a:cubicBezTo>
                    <a:pt x="50" y="48"/>
                    <a:pt x="47" y="50"/>
                    <a:pt x="45" y="54"/>
                  </a:cubicBezTo>
                  <a:cubicBezTo>
                    <a:pt x="45" y="55"/>
                    <a:pt x="46" y="55"/>
                    <a:pt x="47" y="56"/>
                  </a:cubicBezTo>
                  <a:cubicBezTo>
                    <a:pt x="49" y="54"/>
                    <a:pt x="50" y="52"/>
                    <a:pt x="51" y="50"/>
                  </a:cubicBezTo>
                  <a:cubicBezTo>
                    <a:pt x="52" y="49"/>
                    <a:pt x="51" y="47"/>
                    <a:pt x="49" y="47"/>
                  </a:cubicBezTo>
                  <a:cubicBezTo>
                    <a:pt x="44" y="49"/>
                    <a:pt x="40" y="51"/>
                    <a:pt x="36" y="56"/>
                  </a:cubicBezTo>
                  <a:cubicBezTo>
                    <a:pt x="35" y="57"/>
                    <a:pt x="36" y="60"/>
                    <a:pt x="38" y="59"/>
                  </a:cubicBezTo>
                  <a:cubicBezTo>
                    <a:pt x="42" y="57"/>
                    <a:pt x="46" y="54"/>
                    <a:pt x="48" y="50"/>
                  </a:cubicBezTo>
                  <a:cubicBezTo>
                    <a:pt x="50" y="48"/>
                    <a:pt x="47" y="47"/>
                    <a:pt x="46" y="47"/>
                  </a:cubicBezTo>
                  <a:cubicBezTo>
                    <a:pt x="40" y="50"/>
                    <a:pt x="35" y="52"/>
                    <a:pt x="30" y="54"/>
                  </a:cubicBezTo>
                  <a:cubicBezTo>
                    <a:pt x="31" y="55"/>
                    <a:pt x="32" y="57"/>
                    <a:pt x="33" y="58"/>
                  </a:cubicBezTo>
                  <a:cubicBezTo>
                    <a:pt x="38" y="54"/>
                    <a:pt x="43" y="51"/>
                    <a:pt x="44" y="44"/>
                  </a:cubicBezTo>
                  <a:cubicBezTo>
                    <a:pt x="45" y="43"/>
                    <a:pt x="44" y="42"/>
                    <a:pt x="42" y="42"/>
                  </a:cubicBezTo>
                  <a:cubicBezTo>
                    <a:pt x="33" y="43"/>
                    <a:pt x="27" y="49"/>
                    <a:pt x="19" y="53"/>
                  </a:cubicBezTo>
                  <a:cubicBezTo>
                    <a:pt x="20" y="54"/>
                    <a:pt x="21" y="55"/>
                    <a:pt x="21" y="56"/>
                  </a:cubicBezTo>
                  <a:cubicBezTo>
                    <a:pt x="23" y="54"/>
                    <a:pt x="37" y="42"/>
                    <a:pt x="28" y="39"/>
                  </a:cubicBezTo>
                  <a:cubicBezTo>
                    <a:pt x="20" y="36"/>
                    <a:pt x="12" y="44"/>
                    <a:pt x="8" y="51"/>
                  </a:cubicBezTo>
                  <a:cubicBezTo>
                    <a:pt x="9" y="51"/>
                    <a:pt x="10" y="52"/>
                    <a:pt x="12" y="52"/>
                  </a:cubicBezTo>
                  <a:cubicBezTo>
                    <a:pt x="12" y="51"/>
                    <a:pt x="12" y="50"/>
                    <a:pt x="12" y="49"/>
                  </a:cubicBezTo>
                  <a:cubicBezTo>
                    <a:pt x="13" y="47"/>
                    <a:pt x="10" y="46"/>
                    <a:pt x="9" y="48"/>
                  </a:cubicBezTo>
                  <a:cubicBezTo>
                    <a:pt x="5" y="54"/>
                    <a:pt x="4" y="60"/>
                    <a:pt x="3" y="66"/>
                  </a:cubicBezTo>
                  <a:cubicBezTo>
                    <a:pt x="3" y="68"/>
                    <a:pt x="6" y="69"/>
                    <a:pt x="7" y="68"/>
                  </a:cubicBezTo>
                  <a:cubicBezTo>
                    <a:pt x="12" y="61"/>
                    <a:pt x="17" y="54"/>
                    <a:pt x="19" y="46"/>
                  </a:cubicBezTo>
                  <a:cubicBezTo>
                    <a:pt x="19" y="44"/>
                    <a:pt x="18" y="43"/>
                    <a:pt x="16" y="43"/>
                  </a:cubicBezTo>
                  <a:cubicBezTo>
                    <a:pt x="5" y="46"/>
                    <a:pt x="5" y="60"/>
                    <a:pt x="1" y="69"/>
                  </a:cubicBezTo>
                  <a:cubicBezTo>
                    <a:pt x="2" y="69"/>
                    <a:pt x="3" y="70"/>
                    <a:pt x="4" y="70"/>
                  </a:cubicBezTo>
                  <a:cubicBezTo>
                    <a:pt x="8" y="62"/>
                    <a:pt x="9" y="53"/>
                    <a:pt x="11" y="44"/>
                  </a:cubicBezTo>
                  <a:cubicBezTo>
                    <a:pt x="11" y="42"/>
                    <a:pt x="8" y="41"/>
                    <a:pt x="7" y="43"/>
                  </a:cubicBezTo>
                  <a:cubicBezTo>
                    <a:pt x="4" y="51"/>
                    <a:pt x="1" y="59"/>
                    <a:pt x="0" y="68"/>
                  </a:cubicBezTo>
                  <a:cubicBezTo>
                    <a:pt x="0" y="70"/>
                    <a:pt x="4" y="71"/>
                    <a:pt x="4" y="69"/>
                  </a:cubicBezTo>
                  <a:cubicBezTo>
                    <a:pt x="6" y="59"/>
                    <a:pt x="8" y="49"/>
                    <a:pt x="10" y="40"/>
                  </a:cubicBezTo>
                  <a:cubicBezTo>
                    <a:pt x="10" y="38"/>
                    <a:pt x="7" y="36"/>
                    <a:pt x="6" y="38"/>
                  </a:cubicBezTo>
                  <a:cubicBezTo>
                    <a:pt x="4" y="44"/>
                    <a:pt x="2" y="50"/>
                    <a:pt x="0" y="56"/>
                  </a:cubicBezTo>
                  <a:cubicBezTo>
                    <a:pt x="0" y="58"/>
                    <a:pt x="3" y="60"/>
                    <a:pt x="4" y="58"/>
                  </a:cubicBezTo>
                  <a:cubicBezTo>
                    <a:pt x="11" y="46"/>
                    <a:pt x="14" y="33"/>
                    <a:pt x="19" y="20"/>
                  </a:cubicBezTo>
                  <a:cubicBezTo>
                    <a:pt x="20" y="18"/>
                    <a:pt x="16" y="17"/>
                    <a:pt x="15" y="19"/>
                  </a:cubicBezTo>
                  <a:cubicBezTo>
                    <a:pt x="12" y="25"/>
                    <a:pt x="10" y="31"/>
                    <a:pt x="10" y="38"/>
                  </a:cubicBezTo>
                  <a:cubicBezTo>
                    <a:pt x="9" y="40"/>
                    <a:pt x="12" y="41"/>
                    <a:pt x="13" y="40"/>
                  </a:cubicBezTo>
                  <a:cubicBezTo>
                    <a:pt x="19" y="34"/>
                    <a:pt x="19" y="26"/>
                    <a:pt x="23" y="20"/>
                  </a:cubicBezTo>
                  <a:cubicBezTo>
                    <a:pt x="22" y="19"/>
                    <a:pt x="21" y="19"/>
                    <a:pt x="19" y="18"/>
                  </a:cubicBezTo>
                  <a:cubicBezTo>
                    <a:pt x="18" y="25"/>
                    <a:pt x="18" y="34"/>
                    <a:pt x="12" y="38"/>
                  </a:cubicBezTo>
                  <a:cubicBezTo>
                    <a:pt x="13" y="39"/>
                    <a:pt x="14" y="40"/>
                    <a:pt x="14" y="40"/>
                  </a:cubicBezTo>
                  <a:cubicBezTo>
                    <a:pt x="18" y="31"/>
                    <a:pt x="21" y="19"/>
                    <a:pt x="29" y="12"/>
                  </a:cubicBezTo>
                  <a:cubicBezTo>
                    <a:pt x="28" y="12"/>
                    <a:pt x="27" y="12"/>
                    <a:pt x="26" y="12"/>
                  </a:cubicBezTo>
                  <a:cubicBezTo>
                    <a:pt x="28" y="16"/>
                    <a:pt x="30" y="20"/>
                    <a:pt x="36" y="19"/>
                  </a:cubicBezTo>
                  <a:cubicBezTo>
                    <a:pt x="35" y="18"/>
                    <a:pt x="35" y="17"/>
                    <a:pt x="35" y="16"/>
                  </a:cubicBezTo>
                  <a:cubicBezTo>
                    <a:pt x="32" y="18"/>
                    <a:pt x="30" y="20"/>
                    <a:pt x="28" y="22"/>
                  </a:cubicBezTo>
                  <a:cubicBezTo>
                    <a:pt x="27" y="24"/>
                    <a:pt x="29" y="26"/>
                    <a:pt x="31" y="25"/>
                  </a:cubicBezTo>
                  <a:cubicBezTo>
                    <a:pt x="31" y="25"/>
                    <a:pt x="32" y="24"/>
                    <a:pt x="33" y="24"/>
                  </a:cubicBezTo>
                  <a:cubicBezTo>
                    <a:pt x="32" y="23"/>
                    <a:pt x="32" y="21"/>
                    <a:pt x="31" y="20"/>
                  </a:cubicBezTo>
                  <a:cubicBezTo>
                    <a:pt x="28" y="23"/>
                    <a:pt x="24" y="25"/>
                    <a:pt x="21" y="29"/>
                  </a:cubicBezTo>
                  <a:cubicBezTo>
                    <a:pt x="20" y="30"/>
                    <a:pt x="22" y="33"/>
                    <a:pt x="24" y="32"/>
                  </a:cubicBezTo>
                  <a:cubicBezTo>
                    <a:pt x="28" y="29"/>
                    <a:pt x="31" y="26"/>
                    <a:pt x="36" y="26"/>
                  </a:cubicBezTo>
                  <a:cubicBezTo>
                    <a:pt x="36" y="25"/>
                    <a:pt x="35" y="24"/>
                    <a:pt x="34" y="23"/>
                  </a:cubicBezTo>
                  <a:cubicBezTo>
                    <a:pt x="32" y="27"/>
                    <a:pt x="29" y="30"/>
                    <a:pt x="26" y="34"/>
                  </a:cubicBezTo>
                  <a:cubicBezTo>
                    <a:pt x="25" y="36"/>
                    <a:pt x="26" y="38"/>
                    <a:pt x="28" y="37"/>
                  </a:cubicBezTo>
                  <a:cubicBezTo>
                    <a:pt x="33" y="36"/>
                    <a:pt x="37" y="34"/>
                    <a:pt x="41" y="31"/>
                  </a:cubicBezTo>
                  <a:cubicBezTo>
                    <a:pt x="40" y="30"/>
                    <a:pt x="39" y="29"/>
                    <a:pt x="38" y="28"/>
                  </a:cubicBezTo>
                  <a:cubicBezTo>
                    <a:pt x="34" y="32"/>
                    <a:pt x="28" y="36"/>
                    <a:pt x="23" y="40"/>
                  </a:cubicBezTo>
                  <a:cubicBezTo>
                    <a:pt x="22" y="41"/>
                    <a:pt x="23" y="44"/>
                    <a:pt x="25" y="43"/>
                  </a:cubicBezTo>
                  <a:cubicBezTo>
                    <a:pt x="30" y="41"/>
                    <a:pt x="35" y="39"/>
                    <a:pt x="39" y="37"/>
                  </a:cubicBezTo>
                  <a:cubicBezTo>
                    <a:pt x="39" y="36"/>
                    <a:pt x="38" y="35"/>
                    <a:pt x="37" y="34"/>
                  </a:cubicBezTo>
                  <a:cubicBezTo>
                    <a:pt x="31" y="39"/>
                    <a:pt x="24" y="42"/>
                    <a:pt x="19" y="49"/>
                  </a:cubicBezTo>
                  <a:cubicBezTo>
                    <a:pt x="19" y="50"/>
                    <a:pt x="20" y="52"/>
                    <a:pt x="22" y="51"/>
                  </a:cubicBezTo>
                  <a:cubicBezTo>
                    <a:pt x="30" y="49"/>
                    <a:pt x="36" y="43"/>
                    <a:pt x="44" y="40"/>
                  </a:cubicBezTo>
                  <a:cubicBezTo>
                    <a:pt x="43" y="39"/>
                    <a:pt x="43" y="37"/>
                    <a:pt x="42" y="36"/>
                  </a:cubicBezTo>
                  <a:cubicBezTo>
                    <a:pt x="36" y="43"/>
                    <a:pt x="27" y="46"/>
                    <a:pt x="21" y="53"/>
                  </a:cubicBezTo>
                  <a:cubicBezTo>
                    <a:pt x="20" y="55"/>
                    <a:pt x="21" y="57"/>
                    <a:pt x="23" y="57"/>
                  </a:cubicBezTo>
                  <a:cubicBezTo>
                    <a:pt x="35" y="54"/>
                    <a:pt x="44" y="46"/>
                    <a:pt x="54" y="41"/>
                  </a:cubicBezTo>
                  <a:cubicBezTo>
                    <a:pt x="53" y="39"/>
                    <a:pt x="52" y="38"/>
                    <a:pt x="51" y="37"/>
                  </a:cubicBezTo>
                  <a:cubicBezTo>
                    <a:pt x="41" y="46"/>
                    <a:pt x="28" y="52"/>
                    <a:pt x="16" y="60"/>
                  </a:cubicBezTo>
                  <a:cubicBezTo>
                    <a:pt x="15" y="61"/>
                    <a:pt x="16" y="65"/>
                    <a:pt x="18" y="64"/>
                  </a:cubicBezTo>
                  <a:cubicBezTo>
                    <a:pt x="29" y="59"/>
                    <a:pt x="39" y="51"/>
                    <a:pt x="50" y="47"/>
                  </a:cubicBezTo>
                  <a:cubicBezTo>
                    <a:pt x="50" y="46"/>
                    <a:pt x="49" y="44"/>
                    <a:pt x="49" y="43"/>
                  </a:cubicBezTo>
                  <a:cubicBezTo>
                    <a:pt x="39" y="51"/>
                    <a:pt x="27" y="55"/>
                    <a:pt x="19" y="64"/>
                  </a:cubicBezTo>
                  <a:cubicBezTo>
                    <a:pt x="17" y="66"/>
                    <a:pt x="19" y="68"/>
                    <a:pt x="20" y="68"/>
                  </a:cubicBezTo>
                  <a:cubicBezTo>
                    <a:pt x="35" y="65"/>
                    <a:pt x="48" y="57"/>
                    <a:pt x="61" y="51"/>
                  </a:cubicBezTo>
                  <a:cubicBezTo>
                    <a:pt x="60" y="49"/>
                    <a:pt x="59" y="48"/>
                    <a:pt x="59" y="47"/>
                  </a:cubicBezTo>
                  <a:cubicBezTo>
                    <a:pt x="46" y="54"/>
                    <a:pt x="33" y="58"/>
                    <a:pt x="21" y="66"/>
                  </a:cubicBezTo>
                  <a:cubicBezTo>
                    <a:pt x="19" y="67"/>
                    <a:pt x="21" y="70"/>
                    <a:pt x="23" y="70"/>
                  </a:cubicBezTo>
                  <a:cubicBezTo>
                    <a:pt x="34" y="68"/>
                    <a:pt x="45" y="61"/>
                    <a:pt x="56" y="58"/>
                  </a:cubicBezTo>
                  <a:cubicBezTo>
                    <a:pt x="55" y="57"/>
                    <a:pt x="55" y="55"/>
                    <a:pt x="54" y="54"/>
                  </a:cubicBezTo>
                  <a:cubicBezTo>
                    <a:pt x="44" y="62"/>
                    <a:pt x="33" y="68"/>
                    <a:pt x="21" y="74"/>
                  </a:cubicBezTo>
                  <a:cubicBezTo>
                    <a:pt x="19" y="75"/>
                    <a:pt x="21" y="78"/>
                    <a:pt x="23" y="78"/>
                  </a:cubicBezTo>
                  <a:cubicBezTo>
                    <a:pt x="37" y="74"/>
                    <a:pt x="52" y="70"/>
                    <a:pt x="66" y="64"/>
                  </a:cubicBezTo>
                  <a:cubicBezTo>
                    <a:pt x="68" y="63"/>
                    <a:pt x="67" y="60"/>
                    <a:pt x="65" y="61"/>
                  </a:cubicBezTo>
                  <a:cubicBezTo>
                    <a:pt x="51" y="65"/>
                    <a:pt x="37" y="67"/>
                    <a:pt x="24" y="74"/>
                  </a:cubicBezTo>
                  <a:cubicBezTo>
                    <a:pt x="22" y="75"/>
                    <a:pt x="24" y="77"/>
                    <a:pt x="26" y="77"/>
                  </a:cubicBezTo>
                  <a:cubicBezTo>
                    <a:pt x="40" y="75"/>
                    <a:pt x="52" y="67"/>
                    <a:pt x="66" y="64"/>
                  </a:cubicBezTo>
                  <a:cubicBezTo>
                    <a:pt x="65" y="63"/>
                    <a:pt x="65" y="62"/>
                    <a:pt x="64" y="61"/>
                  </a:cubicBezTo>
                  <a:cubicBezTo>
                    <a:pt x="50" y="74"/>
                    <a:pt x="30" y="77"/>
                    <a:pt x="14" y="85"/>
                  </a:cubicBezTo>
                  <a:cubicBezTo>
                    <a:pt x="12" y="86"/>
                    <a:pt x="13" y="89"/>
                    <a:pt x="15" y="88"/>
                  </a:cubicBezTo>
                  <a:cubicBezTo>
                    <a:pt x="24" y="85"/>
                    <a:pt x="34" y="80"/>
                    <a:pt x="44" y="81"/>
                  </a:cubicBezTo>
                  <a:cubicBezTo>
                    <a:pt x="43" y="80"/>
                    <a:pt x="43" y="79"/>
                    <a:pt x="43" y="78"/>
                  </a:cubicBezTo>
                  <a:cubicBezTo>
                    <a:pt x="36" y="84"/>
                    <a:pt x="26" y="90"/>
                    <a:pt x="17" y="88"/>
                  </a:cubicBezTo>
                  <a:cubicBezTo>
                    <a:pt x="17" y="89"/>
                    <a:pt x="17" y="90"/>
                    <a:pt x="18" y="91"/>
                  </a:cubicBezTo>
                  <a:cubicBezTo>
                    <a:pt x="26" y="78"/>
                    <a:pt x="47" y="82"/>
                    <a:pt x="59" y="77"/>
                  </a:cubicBezTo>
                  <a:cubicBezTo>
                    <a:pt x="62" y="76"/>
                    <a:pt x="61" y="73"/>
                    <a:pt x="58" y="73"/>
                  </a:cubicBezTo>
                  <a:cubicBezTo>
                    <a:pt x="47" y="77"/>
                    <a:pt x="36" y="78"/>
                    <a:pt x="25" y="82"/>
                  </a:cubicBezTo>
                  <a:cubicBezTo>
                    <a:pt x="22" y="82"/>
                    <a:pt x="23" y="86"/>
                    <a:pt x="26" y="85"/>
                  </a:cubicBezTo>
                  <a:cubicBezTo>
                    <a:pt x="41" y="82"/>
                    <a:pt x="56" y="75"/>
                    <a:pt x="73" y="75"/>
                  </a:cubicBezTo>
                  <a:cubicBezTo>
                    <a:pt x="72" y="73"/>
                    <a:pt x="72" y="72"/>
                    <a:pt x="72" y="71"/>
                  </a:cubicBezTo>
                  <a:cubicBezTo>
                    <a:pt x="59" y="73"/>
                    <a:pt x="45" y="74"/>
                    <a:pt x="31" y="76"/>
                  </a:cubicBezTo>
                  <a:cubicBezTo>
                    <a:pt x="29" y="77"/>
                    <a:pt x="30" y="80"/>
                    <a:pt x="32" y="80"/>
                  </a:cubicBezTo>
                  <a:cubicBezTo>
                    <a:pt x="46" y="80"/>
                    <a:pt x="61" y="81"/>
                    <a:pt x="75" y="78"/>
                  </a:cubicBezTo>
                  <a:cubicBezTo>
                    <a:pt x="76" y="78"/>
                    <a:pt x="77" y="76"/>
                    <a:pt x="76" y="75"/>
                  </a:cubicBezTo>
                  <a:cubicBezTo>
                    <a:pt x="68" y="69"/>
                    <a:pt x="57" y="67"/>
                    <a:pt x="48" y="68"/>
                  </a:cubicBezTo>
                  <a:cubicBezTo>
                    <a:pt x="46" y="68"/>
                    <a:pt x="45" y="70"/>
                    <a:pt x="47" y="72"/>
                  </a:cubicBezTo>
                  <a:cubicBezTo>
                    <a:pt x="56" y="77"/>
                    <a:pt x="66" y="82"/>
                    <a:pt x="76" y="84"/>
                  </a:cubicBezTo>
                  <a:cubicBezTo>
                    <a:pt x="78" y="85"/>
                    <a:pt x="80" y="83"/>
                    <a:pt x="78" y="81"/>
                  </a:cubicBezTo>
                  <a:cubicBezTo>
                    <a:pt x="71" y="73"/>
                    <a:pt x="65" y="66"/>
                    <a:pt x="61" y="56"/>
                  </a:cubicBezTo>
                  <a:cubicBezTo>
                    <a:pt x="60" y="56"/>
                    <a:pt x="59" y="57"/>
                    <a:pt x="58" y="58"/>
                  </a:cubicBezTo>
                  <a:cubicBezTo>
                    <a:pt x="63" y="63"/>
                    <a:pt x="68" y="69"/>
                    <a:pt x="74" y="74"/>
                  </a:cubicBezTo>
                  <a:cubicBezTo>
                    <a:pt x="76" y="76"/>
                    <a:pt x="78" y="73"/>
                    <a:pt x="77" y="71"/>
                  </a:cubicBezTo>
                  <a:cubicBezTo>
                    <a:pt x="71" y="64"/>
                    <a:pt x="65" y="58"/>
                    <a:pt x="57" y="53"/>
                  </a:cubicBezTo>
                  <a:cubicBezTo>
                    <a:pt x="55" y="52"/>
                    <a:pt x="54" y="55"/>
                    <a:pt x="55" y="56"/>
                  </a:cubicBezTo>
                  <a:cubicBezTo>
                    <a:pt x="60" y="62"/>
                    <a:pt x="65" y="68"/>
                    <a:pt x="70" y="74"/>
                  </a:cubicBezTo>
                  <a:cubicBezTo>
                    <a:pt x="71" y="73"/>
                    <a:pt x="72" y="72"/>
                    <a:pt x="73" y="71"/>
                  </a:cubicBezTo>
                  <a:cubicBezTo>
                    <a:pt x="65" y="64"/>
                    <a:pt x="59" y="55"/>
                    <a:pt x="54" y="46"/>
                  </a:cubicBezTo>
                  <a:cubicBezTo>
                    <a:pt x="53" y="47"/>
                    <a:pt x="52" y="47"/>
                    <a:pt x="51" y="48"/>
                  </a:cubicBezTo>
                  <a:cubicBezTo>
                    <a:pt x="54" y="51"/>
                    <a:pt x="57" y="55"/>
                    <a:pt x="59" y="58"/>
                  </a:cubicBezTo>
                  <a:cubicBezTo>
                    <a:pt x="60" y="57"/>
                    <a:pt x="61" y="56"/>
                    <a:pt x="62" y="55"/>
                  </a:cubicBezTo>
                  <a:cubicBezTo>
                    <a:pt x="55" y="48"/>
                    <a:pt x="51" y="38"/>
                    <a:pt x="45" y="29"/>
                  </a:cubicBezTo>
                  <a:cubicBezTo>
                    <a:pt x="44" y="30"/>
                    <a:pt x="43" y="31"/>
                    <a:pt x="42" y="32"/>
                  </a:cubicBezTo>
                  <a:cubicBezTo>
                    <a:pt x="47" y="38"/>
                    <a:pt x="53" y="44"/>
                    <a:pt x="57" y="50"/>
                  </a:cubicBezTo>
                  <a:cubicBezTo>
                    <a:pt x="58" y="49"/>
                    <a:pt x="59" y="49"/>
                    <a:pt x="60" y="48"/>
                  </a:cubicBezTo>
                  <a:cubicBezTo>
                    <a:pt x="52" y="41"/>
                    <a:pt x="45" y="33"/>
                    <a:pt x="37" y="26"/>
                  </a:cubicBezTo>
                  <a:cubicBezTo>
                    <a:pt x="36" y="24"/>
                    <a:pt x="33" y="26"/>
                    <a:pt x="34" y="28"/>
                  </a:cubicBezTo>
                  <a:cubicBezTo>
                    <a:pt x="37" y="33"/>
                    <a:pt x="41" y="37"/>
                    <a:pt x="45" y="42"/>
                  </a:cubicBezTo>
                  <a:cubicBezTo>
                    <a:pt x="46" y="44"/>
                    <a:pt x="49" y="41"/>
                    <a:pt x="48" y="40"/>
                  </a:cubicBezTo>
                  <a:cubicBezTo>
                    <a:pt x="41" y="30"/>
                    <a:pt x="36" y="19"/>
                    <a:pt x="30" y="8"/>
                  </a:cubicBezTo>
                  <a:cubicBezTo>
                    <a:pt x="29" y="9"/>
                    <a:pt x="28" y="10"/>
                    <a:pt x="27" y="10"/>
                  </a:cubicBezTo>
                  <a:cubicBezTo>
                    <a:pt x="29" y="14"/>
                    <a:pt x="31" y="18"/>
                    <a:pt x="34" y="22"/>
                  </a:cubicBezTo>
                  <a:cubicBezTo>
                    <a:pt x="35" y="21"/>
                    <a:pt x="36" y="20"/>
                    <a:pt x="37" y="19"/>
                  </a:cubicBezTo>
                  <a:cubicBezTo>
                    <a:pt x="32" y="15"/>
                    <a:pt x="28" y="11"/>
                    <a:pt x="26" y="4"/>
                  </a:cubicBezTo>
                  <a:cubicBezTo>
                    <a:pt x="25" y="2"/>
                    <a:pt x="22" y="2"/>
                    <a:pt x="22" y="5"/>
                  </a:cubicBezTo>
                  <a:cubicBezTo>
                    <a:pt x="22" y="8"/>
                    <a:pt x="22" y="9"/>
                    <a:pt x="23" y="12"/>
                  </a:cubicBezTo>
                  <a:cubicBezTo>
                    <a:pt x="24" y="11"/>
                    <a:pt x="26" y="11"/>
                    <a:pt x="27" y="10"/>
                  </a:cubicBezTo>
                  <a:cubicBezTo>
                    <a:pt x="25" y="7"/>
                    <a:pt x="24" y="5"/>
                    <a:pt x="22" y="2"/>
                  </a:cubicBezTo>
                  <a:cubicBezTo>
                    <a:pt x="21" y="0"/>
                    <a:pt x="19" y="1"/>
                    <a:pt x="18" y="3"/>
                  </a:cubicBezTo>
                  <a:cubicBezTo>
                    <a:pt x="18" y="6"/>
                    <a:pt x="18" y="8"/>
                    <a:pt x="18" y="11"/>
                  </a:cubicBezTo>
                  <a:cubicBezTo>
                    <a:pt x="19" y="14"/>
                    <a:pt x="22" y="13"/>
                    <a:pt x="22" y="11"/>
                  </a:cubicBezTo>
                  <a:cubicBezTo>
                    <a:pt x="23" y="9"/>
                    <a:pt x="23" y="7"/>
                    <a:pt x="24" y="5"/>
                  </a:cubicBezTo>
                  <a:cubicBezTo>
                    <a:pt x="25" y="3"/>
                    <a:pt x="21" y="1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6"/>
            <p:cNvSpPr>
              <a:spLocks/>
            </p:cNvSpPr>
            <p:nvPr/>
          </p:nvSpPr>
          <p:spPr bwMode="auto">
            <a:xfrm>
              <a:off x="3101" y="1718"/>
              <a:ext cx="59" cy="96"/>
            </a:xfrm>
            <a:custGeom>
              <a:avLst/>
              <a:gdLst>
                <a:gd name="T0" fmla="*/ 10 w 22"/>
                <a:gd name="T1" fmla="*/ 7 h 36"/>
                <a:gd name="T2" fmla="*/ 2 w 22"/>
                <a:gd name="T3" fmla="*/ 9 h 36"/>
                <a:gd name="T4" fmla="*/ 4 w 22"/>
                <a:gd name="T5" fmla="*/ 12 h 36"/>
                <a:gd name="T6" fmla="*/ 12 w 22"/>
                <a:gd name="T7" fmla="*/ 5 h 36"/>
                <a:gd name="T8" fmla="*/ 10 w 22"/>
                <a:gd name="T9" fmla="*/ 1 h 36"/>
                <a:gd name="T10" fmla="*/ 3 w 22"/>
                <a:gd name="T11" fmla="*/ 5 h 36"/>
                <a:gd name="T12" fmla="*/ 2 w 22"/>
                <a:gd name="T13" fmla="*/ 8 h 36"/>
                <a:gd name="T14" fmla="*/ 6 w 22"/>
                <a:gd name="T15" fmla="*/ 8 h 36"/>
                <a:gd name="T16" fmla="*/ 5 w 22"/>
                <a:gd name="T17" fmla="*/ 6 h 36"/>
                <a:gd name="T18" fmla="*/ 16 w 22"/>
                <a:gd name="T19" fmla="*/ 20 h 36"/>
                <a:gd name="T20" fmla="*/ 16 w 22"/>
                <a:gd name="T21" fmla="*/ 17 h 36"/>
                <a:gd name="T22" fmla="*/ 12 w 22"/>
                <a:gd name="T23" fmla="*/ 23 h 36"/>
                <a:gd name="T24" fmla="*/ 13 w 22"/>
                <a:gd name="T25" fmla="*/ 26 h 36"/>
                <a:gd name="T26" fmla="*/ 19 w 22"/>
                <a:gd name="T27" fmla="*/ 27 h 36"/>
                <a:gd name="T28" fmla="*/ 17 w 22"/>
                <a:gd name="T29" fmla="*/ 24 h 36"/>
                <a:gd name="T30" fmla="*/ 11 w 22"/>
                <a:gd name="T31" fmla="*/ 34 h 36"/>
                <a:gd name="T32" fmla="*/ 14 w 22"/>
                <a:gd name="T33" fmla="*/ 31 h 36"/>
                <a:gd name="T34" fmla="*/ 15 w 22"/>
                <a:gd name="T35" fmla="*/ 32 h 36"/>
                <a:gd name="T36" fmla="*/ 16 w 22"/>
                <a:gd name="T37" fmla="*/ 31 h 36"/>
                <a:gd name="T38" fmla="*/ 21 w 22"/>
                <a:gd name="T39" fmla="*/ 26 h 36"/>
                <a:gd name="T40" fmla="*/ 19 w 22"/>
                <a:gd name="T41" fmla="*/ 23 h 36"/>
                <a:gd name="T42" fmla="*/ 13 w 22"/>
                <a:gd name="T43" fmla="*/ 22 h 36"/>
                <a:gd name="T44" fmla="*/ 14 w 22"/>
                <a:gd name="T45" fmla="*/ 26 h 36"/>
                <a:gd name="T46" fmla="*/ 19 w 22"/>
                <a:gd name="T47" fmla="*/ 19 h 36"/>
                <a:gd name="T48" fmla="*/ 18 w 22"/>
                <a:gd name="T49" fmla="*/ 16 h 36"/>
                <a:gd name="T50" fmla="*/ 8 w 22"/>
                <a:gd name="T51" fmla="*/ 7 h 36"/>
                <a:gd name="T52" fmla="*/ 6 w 22"/>
                <a:gd name="T53" fmla="*/ 4 h 36"/>
                <a:gd name="T54" fmla="*/ 5 w 22"/>
                <a:gd name="T55" fmla="*/ 5 h 36"/>
                <a:gd name="T56" fmla="*/ 5 w 22"/>
                <a:gd name="T57" fmla="*/ 8 h 36"/>
                <a:gd name="T58" fmla="*/ 11 w 22"/>
                <a:gd name="T59" fmla="*/ 5 h 36"/>
                <a:gd name="T60" fmla="*/ 10 w 22"/>
                <a:gd name="T61" fmla="*/ 1 h 36"/>
                <a:gd name="T62" fmla="*/ 1 w 22"/>
                <a:gd name="T63" fmla="*/ 10 h 36"/>
                <a:gd name="T64" fmla="*/ 2 w 22"/>
                <a:gd name="T65" fmla="*/ 13 h 36"/>
                <a:gd name="T66" fmla="*/ 11 w 22"/>
                <a:gd name="T67" fmla="*/ 11 h 36"/>
                <a:gd name="T68" fmla="*/ 10 w 22"/>
                <a:gd name="T69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" h="36">
                  <a:moveTo>
                    <a:pt x="10" y="7"/>
                  </a:moveTo>
                  <a:cubicBezTo>
                    <a:pt x="7" y="8"/>
                    <a:pt x="5" y="9"/>
                    <a:pt x="2" y="9"/>
                  </a:cubicBezTo>
                  <a:cubicBezTo>
                    <a:pt x="3" y="10"/>
                    <a:pt x="4" y="11"/>
                    <a:pt x="4" y="12"/>
                  </a:cubicBezTo>
                  <a:cubicBezTo>
                    <a:pt x="6" y="9"/>
                    <a:pt x="9" y="7"/>
                    <a:pt x="12" y="5"/>
                  </a:cubicBezTo>
                  <a:cubicBezTo>
                    <a:pt x="13" y="4"/>
                    <a:pt x="12" y="0"/>
                    <a:pt x="10" y="1"/>
                  </a:cubicBezTo>
                  <a:cubicBezTo>
                    <a:pt x="8" y="2"/>
                    <a:pt x="5" y="3"/>
                    <a:pt x="3" y="5"/>
                  </a:cubicBezTo>
                  <a:cubicBezTo>
                    <a:pt x="2" y="5"/>
                    <a:pt x="1" y="7"/>
                    <a:pt x="2" y="8"/>
                  </a:cubicBezTo>
                  <a:cubicBezTo>
                    <a:pt x="4" y="9"/>
                    <a:pt x="5" y="8"/>
                    <a:pt x="6" y="8"/>
                  </a:cubicBezTo>
                  <a:cubicBezTo>
                    <a:pt x="6" y="7"/>
                    <a:pt x="5" y="7"/>
                    <a:pt x="5" y="6"/>
                  </a:cubicBezTo>
                  <a:cubicBezTo>
                    <a:pt x="2" y="14"/>
                    <a:pt x="11" y="16"/>
                    <a:pt x="16" y="20"/>
                  </a:cubicBezTo>
                  <a:cubicBezTo>
                    <a:pt x="16" y="19"/>
                    <a:pt x="16" y="18"/>
                    <a:pt x="16" y="17"/>
                  </a:cubicBezTo>
                  <a:cubicBezTo>
                    <a:pt x="14" y="19"/>
                    <a:pt x="13" y="21"/>
                    <a:pt x="12" y="23"/>
                  </a:cubicBezTo>
                  <a:cubicBezTo>
                    <a:pt x="10" y="24"/>
                    <a:pt x="11" y="26"/>
                    <a:pt x="13" y="26"/>
                  </a:cubicBezTo>
                  <a:cubicBezTo>
                    <a:pt x="15" y="26"/>
                    <a:pt x="17" y="27"/>
                    <a:pt x="19" y="27"/>
                  </a:cubicBezTo>
                  <a:cubicBezTo>
                    <a:pt x="18" y="26"/>
                    <a:pt x="18" y="25"/>
                    <a:pt x="17" y="24"/>
                  </a:cubicBezTo>
                  <a:cubicBezTo>
                    <a:pt x="16" y="27"/>
                    <a:pt x="8" y="30"/>
                    <a:pt x="11" y="34"/>
                  </a:cubicBezTo>
                  <a:cubicBezTo>
                    <a:pt x="13" y="36"/>
                    <a:pt x="15" y="33"/>
                    <a:pt x="14" y="31"/>
                  </a:cubicBezTo>
                  <a:cubicBezTo>
                    <a:pt x="14" y="33"/>
                    <a:pt x="14" y="33"/>
                    <a:pt x="15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8" y="29"/>
                    <a:pt x="19" y="28"/>
                    <a:pt x="21" y="26"/>
                  </a:cubicBezTo>
                  <a:cubicBezTo>
                    <a:pt x="22" y="25"/>
                    <a:pt x="20" y="23"/>
                    <a:pt x="19" y="23"/>
                  </a:cubicBezTo>
                  <a:cubicBezTo>
                    <a:pt x="17" y="23"/>
                    <a:pt x="15" y="22"/>
                    <a:pt x="13" y="22"/>
                  </a:cubicBezTo>
                  <a:cubicBezTo>
                    <a:pt x="13" y="23"/>
                    <a:pt x="14" y="25"/>
                    <a:pt x="14" y="26"/>
                  </a:cubicBezTo>
                  <a:cubicBezTo>
                    <a:pt x="16" y="24"/>
                    <a:pt x="18" y="21"/>
                    <a:pt x="19" y="19"/>
                  </a:cubicBezTo>
                  <a:cubicBezTo>
                    <a:pt x="20" y="18"/>
                    <a:pt x="19" y="17"/>
                    <a:pt x="18" y="16"/>
                  </a:cubicBezTo>
                  <a:cubicBezTo>
                    <a:pt x="15" y="14"/>
                    <a:pt x="6" y="12"/>
                    <a:pt x="8" y="7"/>
                  </a:cubicBezTo>
                  <a:cubicBezTo>
                    <a:pt x="9" y="6"/>
                    <a:pt x="8" y="4"/>
                    <a:pt x="6" y="4"/>
                  </a:cubicBezTo>
                  <a:cubicBezTo>
                    <a:pt x="7" y="4"/>
                    <a:pt x="4" y="4"/>
                    <a:pt x="5" y="5"/>
                  </a:cubicBezTo>
                  <a:cubicBezTo>
                    <a:pt x="5" y="6"/>
                    <a:pt x="5" y="7"/>
                    <a:pt x="5" y="8"/>
                  </a:cubicBezTo>
                  <a:cubicBezTo>
                    <a:pt x="7" y="7"/>
                    <a:pt x="9" y="6"/>
                    <a:pt x="11" y="5"/>
                  </a:cubicBezTo>
                  <a:cubicBezTo>
                    <a:pt x="11" y="4"/>
                    <a:pt x="10" y="3"/>
                    <a:pt x="10" y="1"/>
                  </a:cubicBezTo>
                  <a:cubicBezTo>
                    <a:pt x="6" y="4"/>
                    <a:pt x="3" y="7"/>
                    <a:pt x="1" y="10"/>
                  </a:cubicBezTo>
                  <a:cubicBezTo>
                    <a:pt x="0" y="12"/>
                    <a:pt x="1" y="14"/>
                    <a:pt x="2" y="13"/>
                  </a:cubicBezTo>
                  <a:cubicBezTo>
                    <a:pt x="5" y="13"/>
                    <a:pt x="8" y="12"/>
                    <a:pt x="11" y="11"/>
                  </a:cubicBezTo>
                  <a:cubicBezTo>
                    <a:pt x="13" y="10"/>
                    <a:pt x="12" y="6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163" name="圖片版面配置區 12"/>
          <p:cNvPicPr>
            <a:picLocks noGrp="1" noChangeAspect="1"/>
          </p:cNvPicPr>
          <p:nvPr>
            <p:ph type="pic" sz="quarter" idx="10"/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3" y="1215759"/>
            <a:ext cx="2261104" cy="2218695"/>
          </a:xfrm>
        </p:spPr>
      </p:pic>
      <p:sp>
        <p:nvSpPr>
          <p:cNvPr id="69" name="MH_Other_1"/>
          <p:cNvSpPr/>
          <p:nvPr>
            <p:custDataLst>
              <p:tags r:id="rId11"/>
            </p:custDataLst>
          </p:nvPr>
        </p:nvSpPr>
        <p:spPr>
          <a:xfrm>
            <a:off x="1768740" y="2899940"/>
            <a:ext cx="789006" cy="735502"/>
          </a:xfrm>
          <a:prstGeom prst="ellipse">
            <a:avLst/>
          </a:prstGeom>
          <a:blipFill>
            <a:blip r:embed="rId26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64" name="圖片版面配置區 12"/>
          <p:cNvPicPr>
            <a:picLocks noGrp="1" noChangeAspect="1"/>
          </p:cNvPicPr>
          <p:nvPr>
            <p:ph type="pic" sz="quarter" idx="10"/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331" y="1205369"/>
            <a:ext cx="2290673" cy="2286508"/>
          </a:xfrm>
        </p:spPr>
      </p:pic>
      <p:pic>
        <p:nvPicPr>
          <p:cNvPr id="165" name="图片占位符 36"/>
          <p:cNvPicPr>
            <a:picLocks noGrp="1" noChangeAspect="1"/>
          </p:cNvPicPr>
          <p:nvPr>
            <p:ph type="pic" sz="quarter" idx="11"/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370" y="4433151"/>
            <a:ext cx="2243830" cy="2281916"/>
          </a:xfrm>
        </p:spPr>
      </p:pic>
      <p:pic>
        <p:nvPicPr>
          <p:cNvPr id="166" name="图片占位符 36"/>
          <p:cNvPicPr>
            <a:picLocks noGrp="1" noChangeAspect="1"/>
          </p:cNvPicPr>
          <p:nvPr>
            <p:ph type="pic" sz="quarter" idx="11"/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6" y="4543970"/>
            <a:ext cx="2222129" cy="2234274"/>
          </a:xfrm>
        </p:spPr>
      </p:pic>
      <p:sp>
        <p:nvSpPr>
          <p:cNvPr id="79" name="MH_Other_1"/>
          <p:cNvSpPr/>
          <p:nvPr>
            <p:custDataLst>
              <p:tags r:id="rId12"/>
            </p:custDataLst>
          </p:nvPr>
        </p:nvSpPr>
        <p:spPr>
          <a:xfrm>
            <a:off x="1800407" y="6184372"/>
            <a:ext cx="789006" cy="735502"/>
          </a:xfrm>
          <a:prstGeom prst="ellipse">
            <a:avLst/>
          </a:prstGeom>
          <a:blipFill>
            <a:blip r:embed="rId26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lvl="0" algn="ctr" defTabSz="914400">
              <a:defRPr/>
            </a:pP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3" name="MH_Other_1"/>
          <p:cNvSpPr/>
          <p:nvPr>
            <p:custDataLst>
              <p:tags r:id="rId13"/>
            </p:custDataLst>
          </p:nvPr>
        </p:nvSpPr>
        <p:spPr>
          <a:xfrm>
            <a:off x="4558014" y="6156483"/>
            <a:ext cx="789006" cy="735502"/>
          </a:xfrm>
          <a:prstGeom prst="ellipse">
            <a:avLst/>
          </a:prstGeom>
          <a:blipFill>
            <a:blip r:embed="rId26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lvl="0" algn="ctr" defTabSz="914400">
              <a:defRPr/>
            </a:pP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2" name="MH_Other_1"/>
          <p:cNvSpPr/>
          <p:nvPr>
            <p:custDataLst>
              <p:tags r:id="rId14"/>
            </p:custDataLst>
          </p:nvPr>
        </p:nvSpPr>
        <p:spPr>
          <a:xfrm>
            <a:off x="4547510" y="2981015"/>
            <a:ext cx="789006" cy="735502"/>
          </a:xfrm>
          <a:prstGeom prst="ellipse">
            <a:avLst/>
          </a:prstGeom>
          <a:blipFill>
            <a:blip r:embed="rId26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69" name="圖片 168" descr="G:\★創新與特色\友善校園大富翁\永福國小大富翁(總整理)20160129\永福國小高年級大富翁遊戲紙盤.jpg"/>
          <p:cNvPicPr/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5532999" y="3347141"/>
            <a:ext cx="2896881" cy="4092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0" name="MH_SubTitle_1"/>
          <p:cNvSpPr/>
          <p:nvPr>
            <p:custDataLst>
              <p:tags r:id="rId15"/>
            </p:custDataLst>
          </p:nvPr>
        </p:nvSpPr>
        <p:spPr>
          <a:xfrm>
            <a:off x="8730955" y="1923816"/>
            <a:ext cx="1757690" cy="549939"/>
          </a:xfrm>
          <a:custGeom>
            <a:avLst/>
            <a:gdLst>
              <a:gd name="connsiteX0" fmla="*/ 2622717 w 2675467"/>
              <a:gd name="connsiteY0" fmla="*/ 838200 h 1117600"/>
              <a:gd name="connsiteX1" fmla="*/ 2622717 w 2675467"/>
              <a:gd name="connsiteY1" fmla="*/ 975130 h 1117600"/>
              <a:gd name="connsiteX2" fmla="*/ 2533002 w 2675467"/>
              <a:gd name="connsiteY2" fmla="*/ 1064844 h 1117600"/>
              <a:gd name="connsiteX3" fmla="*/ 2396069 w 2675467"/>
              <a:gd name="connsiteY3" fmla="*/ 1064844 h 1117600"/>
              <a:gd name="connsiteX4" fmla="*/ 2396069 w 2675467"/>
              <a:gd name="connsiteY4" fmla="*/ 1083732 h 1117600"/>
              <a:gd name="connsiteX5" fmla="*/ 2537722 w 2675467"/>
              <a:gd name="connsiteY5" fmla="*/ 1083732 h 1117600"/>
              <a:gd name="connsiteX6" fmla="*/ 2641603 w 2675467"/>
              <a:gd name="connsiteY6" fmla="*/ 979851 h 1117600"/>
              <a:gd name="connsiteX7" fmla="*/ 2641603 w 2675467"/>
              <a:gd name="connsiteY7" fmla="*/ 838200 h 1117600"/>
              <a:gd name="connsiteX8" fmla="*/ 152407 w 2675467"/>
              <a:gd name="connsiteY8" fmla="*/ 0 h 1117600"/>
              <a:gd name="connsiteX9" fmla="*/ 2523060 w 2675467"/>
              <a:gd name="connsiteY9" fmla="*/ 0 h 1117600"/>
              <a:gd name="connsiteX10" fmla="*/ 2675467 w 2675467"/>
              <a:gd name="connsiteY10" fmla="*/ 152407 h 1117600"/>
              <a:gd name="connsiteX11" fmla="*/ 2675467 w 2675467"/>
              <a:gd name="connsiteY11" fmla="*/ 965193 h 1117600"/>
              <a:gd name="connsiteX12" fmla="*/ 2523060 w 2675467"/>
              <a:gd name="connsiteY12" fmla="*/ 1117600 h 1117600"/>
              <a:gd name="connsiteX13" fmla="*/ 152407 w 2675467"/>
              <a:gd name="connsiteY13" fmla="*/ 1117600 h 1117600"/>
              <a:gd name="connsiteX14" fmla="*/ 0 w 2675467"/>
              <a:gd name="connsiteY14" fmla="*/ 965193 h 1117600"/>
              <a:gd name="connsiteX15" fmla="*/ 0 w 2675467"/>
              <a:gd name="connsiteY15" fmla="*/ 152407 h 1117600"/>
              <a:gd name="connsiteX16" fmla="*/ 152407 w 2675467"/>
              <a:gd name="connsiteY16" fmla="*/ 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75467" h="1117600">
                <a:moveTo>
                  <a:pt x="2622717" y="838200"/>
                </a:moveTo>
                <a:lnTo>
                  <a:pt x="2622717" y="975130"/>
                </a:lnTo>
                <a:cubicBezTo>
                  <a:pt x="2622717" y="1024677"/>
                  <a:pt x="2582550" y="1064844"/>
                  <a:pt x="2533002" y="1064844"/>
                </a:cubicBezTo>
                <a:lnTo>
                  <a:pt x="2396069" y="1064844"/>
                </a:lnTo>
                <a:lnTo>
                  <a:pt x="2396069" y="1083732"/>
                </a:lnTo>
                <a:lnTo>
                  <a:pt x="2537722" y="1083732"/>
                </a:lnTo>
                <a:cubicBezTo>
                  <a:pt x="2595094" y="1083732"/>
                  <a:pt x="2641603" y="1037223"/>
                  <a:pt x="2641603" y="979851"/>
                </a:cubicBezTo>
                <a:lnTo>
                  <a:pt x="2641603" y="838200"/>
                </a:lnTo>
                <a:close/>
                <a:moveTo>
                  <a:pt x="152407" y="0"/>
                </a:moveTo>
                <a:lnTo>
                  <a:pt x="2523060" y="0"/>
                </a:lnTo>
                <a:cubicBezTo>
                  <a:pt x="2607232" y="0"/>
                  <a:pt x="2675467" y="68235"/>
                  <a:pt x="2675467" y="152407"/>
                </a:cubicBezTo>
                <a:lnTo>
                  <a:pt x="2675467" y="965193"/>
                </a:lnTo>
                <a:cubicBezTo>
                  <a:pt x="2675467" y="1049365"/>
                  <a:pt x="2607232" y="1117600"/>
                  <a:pt x="2523060" y="1117600"/>
                </a:cubicBezTo>
                <a:lnTo>
                  <a:pt x="152407" y="1117600"/>
                </a:lnTo>
                <a:cubicBezTo>
                  <a:pt x="68235" y="1117600"/>
                  <a:pt x="0" y="1049365"/>
                  <a:pt x="0" y="965193"/>
                </a:cubicBezTo>
                <a:lnTo>
                  <a:pt x="0" y="152407"/>
                </a:lnTo>
                <a:cubicBezTo>
                  <a:pt x="0" y="68235"/>
                  <a:pt x="68235" y="0"/>
                  <a:pt x="1524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發現問題</a:t>
            </a:r>
            <a:endParaRPr lang="zh-CN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1" name="MH_SubTitle_1"/>
          <p:cNvSpPr/>
          <p:nvPr>
            <p:custDataLst>
              <p:tags r:id="rId16"/>
            </p:custDataLst>
          </p:nvPr>
        </p:nvSpPr>
        <p:spPr>
          <a:xfrm>
            <a:off x="8730955" y="2627087"/>
            <a:ext cx="1757690" cy="549939"/>
          </a:xfrm>
          <a:custGeom>
            <a:avLst/>
            <a:gdLst>
              <a:gd name="connsiteX0" fmla="*/ 2622717 w 2675467"/>
              <a:gd name="connsiteY0" fmla="*/ 838200 h 1117600"/>
              <a:gd name="connsiteX1" fmla="*/ 2622717 w 2675467"/>
              <a:gd name="connsiteY1" fmla="*/ 975130 h 1117600"/>
              <a:gd name="connsiteX2" fmla="*/ 2533002 w 2675467"/>
              <a:gd name="connsiteY2" fmla="*/ 1064844 h 1117600"/>
              <a:gd name="connsiteX3" fmla="*/ 2396069 w 2675467"/>
              <a:gd name="connsiteY3" fmla="*/ 1064844 h 1117600"/>
              <a:gd name="connsiteX4" fmla="*/ 2396069 w 2675467"/>
              <a:gd name="connsiteY4" fmla="*/ 1083732 h 1117600"/>
              <a:gd name="connsiteX5" fmla="*/ 2537722 w 2675467"/>
              <a:gd name="connsiteY5" fmla="*/ 1083732 h 1117600"/>
              <a:gd name="connsiteX6" fmla="*/ 2641603 w 2675467"/>
              <a:gd name="connsiteY6" fmla="*/ 979851 h 1117600"/>
              <a:gd name="connsiteX7" fmla="*/ 2641603 w 2675467"/>
              <a:gd name="connsiteY7" fmla="*/ 838200 h 1117600"/>
              <a:gd name="connsiteX8" fmla="*/ 152407 w 2675467"/>
              <a:gd name="connsiteY8" fmla="*/ 0 h 1117600"/>
              <a:gd name="connsiteX9" fmla="*/ 2523060 w 2675467"/>
              <a:gd name="connsiteY9" fmla="*/ 0 h 1117600"/>
              <a:gd name="connsiteX10" fmla="*/ 2675467 w 2675467"/>
              <a:gd name="connsiteY10" fmla="*/ 152407 h 1117600"/>
              <a:gd name="connsiteX11" fmla="*/ 2675467 w 2675467"/>
              <a:gd name="connsiteY11" fmla="*/ 965193 h 1117600"/>
              <a:gd name="connsiteX12" fmla="*/ 2523060 w 2675467"/>
              <a:gd name="connsiteY12" fmla="*/ 1117600 h 1117600"/>
              <a:gd name="connsiteX13" fmla="*/ 152407 w 2675467"/>
              <a:gd name="connsiteY13" fmla="*/ 1117600 h 1117600"/>
              <a:gd name="connsiteX14" fmla="*/ 0 w 2675467"/>
              <a:gd name="connsiteY14" fmla="*/ 965193 h 1117600"/>
              <a:gd name="connsiteX15" fmla="*/ 0 w 2675467"/>
              <a:gd name="connsiteY15" fmla="*/ 152407 h 1117600"/>
              <a:gd name="connsiteX16" fmla="*/ 152407 w 2675467"/>
              <a:gd name="connsiteY16" fmla="*/ 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75467" h="1117600">
                <a:moveTo>
                  <a:pt x="2622717" y="838200"/>
                </a:moveTo>
                <a:lnTo>
                  <a:pt x="2622717" y="975130"/>
                </a:lnTo>
                <a:cubicBezTo>
                  <a:pt x="2622717" y="1024677"/>
                  <a:pt x="2582550" y="1064844"/>
                  <a:pt x="2533002" y="1064844"/>
                </a:cubicBezTo>
                <a:lnTo>
                  <a:pt x="2396069" y="1064844"/>
                </a:lnTo>
                <a:lnTo>
                  <a:pt x="2396069" y="1083732"/>
                </a:lnTo>
                <a:lnTo>
                  <a:pt x="2537722" y="1083732"/>
                </a:lnTo>
                <a:cubicBezTo>
                  <a:pt x="2595094" y="1083732"/>
                  <a:pt x="2641603" y="1037223"/>
                  <a:pt x="2641603" y="979851"/>
                </a:cubicBezTo>
                <a:lnTo>
                  <a:pt x="2641603" y="838200"/>
                </a:lnTo>
                <a:close/>
                <a:moveTo>
                  <a:pt x="152407" y="0"/>
                </a:moveTo>
                <a:lnTo>
                  <a:pt x="2523060" y="0"/>
                </a:lnTo>
                <a:cubicBezTo>
                  <a:pt x="2607232" y="0"/>
                  <a:pt x="2675467" y="68235"/>
                  <a:pt x="2675467" y="152407"/>
                </a:cubicBezTo>
                <a:lnTo>
                  <a:pt x="2675467" y="965193"/>
                </a:lnTo>
                <a:cubicBezTo>
                  <a:pt x="2675467" y="1049365"/>
                  <a:pt x="2607232" y="1117600"/>
                  <a:pt x="2523060" y="1117600"/>
                </a:cubicBezTo>
                <a:lnTo>
                  <a:pt x="152407" y="1117600"/>
                </a:lnTo>
                <a:cubicBezTo>
                  <a:pt x="68235" y="1117600"/>
                  <a:pt x="0" y="1049365"/>
                  <a:pt x="0" y="965193"/>
                </a:cubicBezTo>
                <a:lnTo>
                  <a:pt x="0" y="152407"/>
                </a:lnTo>
                <a:cubicBezTo>
                  <a:pt x="0" y="68235"/>
                  <a:pt x="68235" y="0"/>
                  <a:pt x="1524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思考策略</a:t>
            </a:r>
            <a:endParaRPr lang="zh-CN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2" name="MH_SubTitle_1"/>
          <p:cNvSpPr/>
          <p:nvPr>
            <p:custDataLst>
              <p:tags r:id="rId17"/>
            </p:custDataLst>
          </p:nvPr>
        </p:nvSpPr>
        <p:spPr>
          <a:xfrm>
            <a:off x="8742229" y="3331613"/>
            <a:ext cx="1757690" cy="549939"/>
          </a:xfrm>
          <a:custGeom>
            <a:avLst/>
            <a:gdLst>
              <a:gd name="connsiteX0" fmla="*/ 2622717 w 2675467"/>
              <a:gd name="connsiteY0" fmla="*/ 838200 h 1117600"/>
              <a:gd name="connsiteX1" fmla="*/ 2622717 w 2675467"/>
              <a:gd name="connsiteY1" fmla="*/ 975130 h 1117600"/>
              <a:gd name="connsiteX2" fmla="*/ 2533002 w 2675467"/>
              <a:gd name="connsiteY2" fmla="*/ 1064844 h 1117600"/>
              <a:gd name="connsiteX3" fmla="*/ 2396069 w 2675467"/>
              <a:gd name="connsiteY3" fmla="*/ 1064844 h 1117600"/>
              <a:gd name="connsiteX4" fmla="*/ 2396069 w 2675467"/>
              <a:gd name="connsiteY4" fmla="*/ 1083732 h 1117600"/>
              <a:gd name="connsiteX5" fmla="*/ 2537722 w 2675467"/>
              <a:gd name="connsiteY5" fmla="*/ 1083732 h 1117600"/>
              <a:gd name="connsiteX6" fmla="*/ 2641603 w 2675467"/>
              <a:gd name="connsiteY6" fmla="*/ 979851 h 1117600"/>
              <a:gd name="connsiteX7" fmla="*/ 2641603 w 2675467"/>
              <a:gd name="connsiteY7" fmla="*/ 838200 h 1117600"/>
              <a:gd name="connsiteX8" fmla="*/ 152407 w 2675467"/>
              <a:gd name="connsiteY8" fmla="*/ 0 h 1117600"/>
              <a:gd name="connsiteX9" fmla="*/ 2523060 w 2675467"/>
              <a:gd name="connsiteY9" fmla="*/ 0 h 1117600"/>
              <a:gd name="connsiteX10" fmla="*/ 2675467 w 2675467"/>
              <a:gd name="connsiteY10" fmla="*/ 152407 h 1117600"/>
              <a:gd name="connsiteX11" fmla="*/ 2675467 w 2675467"/>
              <a:gd name="connsiteY11" fmla="*/ 965193 h 1117600"/>
              <a:gd name="connsiteX12" fmla="*/ 2523060 w 2675467"/>
              <a:gd name="connsiteY12" fmla="*/ 1117600 h 1117600"/>
              <a:gd name="connsiteX13" fmla="*/ 152407 w 2675467"/>
              <a:gd name="connsiteY13" fmla="*/ 1117600 h 1117600"/>
              <a:gd name="connsiteX14" fmla="*/ 0 w 2675467"/>
              <a:gd name="connsiteY14" fmla="*/ 965193 h 1117600"/>
              <a:gd name="connsiteX15" fmla="*/ 0 w 2675467"/>
              <a:gd name="connsiteY15" fmla="*/ 152407 h 1117600"/>
              <a:gd name="connsiteX16" fmla="*/ 152407 w 2675467"/>
              <a:gd name="connsiteY16" fmla="*/ 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75467" h="1117600">
                <a:moveTo>
                  <a:pt x="2622717" y="838200"/>
                </a:moveTo>
                <a:lnTo>
                  <a:pt x="2622717" y="975130"/>
                </a:lnTo>
                <a:cubicBezTo>
                  <a:pt x="2622717" y="1024677"/>
                  <a:pt x="2582550" y="1064844"/>
                  <a:pt x="2533002" y="1064844"/>
                </a:cubicBezTo>
                <a:lnTo>
                  <a:pt x="2396069" y="1064844"/>
                </a:lnTo>
                <a:lnTo>
                  <a:pt x="2396069" y="1083732"/>
                </a:lnTo>
                <a:lnTo>
                  <a:pt x="2537722" y="1083732"/>
                </a:lnTo>
                <a:cubicBezTo>
                  <a:pt x="2595094" y="1083732"/>
                  <a:pt x="2641603" y="1037223"/>
                  <a:pt x="2641603" y="979851"/>
                </a:cubicBezTo>
                <a:lnTo>
                  <a:pt x="2641603" y="838200"/>
                </a:lnTo>
                <a:close/>
                <a:moveTo>
                  <a:pt x="152407" y="0"/>
                </a:moveTo>
                <a:lnTo>
                  <a:pt x="2523060" y="0"/>
                </a:lnTo>
                <a:cubicBezTo>
                  <a:pt x="2607232" y="0"/>
                  <a:pt x="2675467" y="68235"/>
                  <a:pt x="2675467" y="152407"/>
                </a:cubicBezTo>
                <a:lnTo>
                  <a:pt x="2675467" y="965193"/>
                </a:lnTo>
                <a:cubicBezTo>
                  <a:pt x="2675467" y="1049365"/>
                  <a:pt x="2607232" y="1117600"/>
                  <a:pt x="2523060" y="1117600"/>
                </a:cubicBezTo>
                <a:lnTo>
                  <a:pt x="152407" y="1117600"/>
                </a:lnTo>
                <a:cubicBezTo>
                  <a:pt x="68235" y="1117600"/>
                  <a:pt x="0" y="1049365"/>
                  <a:pt x="0" y="965193"/>
                </a:cubicBezTo>
                <a:lnTo>
                  <a:pt x="0" y="152407"/>
                </a:lnTo>
                <a:cubicBezTo>
                  <a:pt x="0" y="68235"/>
                  <a:pt x="68235" y="0"/>
                  <a:pt x="1524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團隊研發</a:t>
            </a:r>
            <a:endParaRPr lang="zh-CN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3" name="MH_SubTitle_1"/>
          <p:cNvSpPr/>
          <p:nvPr>
            <p:custDataLst>
              <p:tags r:id="rId18"/>
            </p:custDataLst>
          </p:nvPr>
        </p:nvSpPr>
        <p:spPr>
          <a:xfrm>
            <a:off x="8742229" y="4058046"/>
            <a:ext cx="1757690" cy="549939"/>
          </a:xfrm>
          <a:custGeom>
            <a:avLst/>
            <a:gdLst>
              <a:gd name="connsiteX0" fmla="*/ 2622717 w 2675467"/>
              <a:gd name="connsiteY0" fmla="*/ 838200 h 1117600"/>
              <a:gd name="connsiteX1" fmla="*/ 2622717 w 2675467"/>
              <a:gd name="connsiteY1" fmla="*/ 975130 h 1117600"/>
              <a:gd name="connsiteX2" fmla="*/ 2533002 w 2675467"/>
              <a:gd name="connsiteY2" fmla="*/ 1064844 h 1117600"/>
              <a:gd name="connsiteX3" fmla="*/ 2396069 w 2675467"/>
              <a:gd name="connsiteY3" fmla="*/ 1064844 h 1117600"/>
              <a:gd name="connsiteX4" fmla="*/ 2396069 w 2675467"/>
              <a:gd name="connsiteY4" fmla="*/ 1083732 h 1117600"/>
              <a:gd name="connsiteX5" fmla="*/ 2537722 w 2675467"/>
              <a:gd name="connsiteY5" fmla="*/ 1083732 h 1117600"/>
              <a:gd name="connsiteX6" fmla="*/ 2641603 w 2675467"/>
              <a:gd name="connsiteY6" fmla="*/ 979851 h 1117600"/>
              <a:gd name="connsiteX7" fmla="*/ 2641603 w 2675467"/>
              <a:gd name="connsiteY7" fmla="*/ 838200 h 1117600"/>
              <a:gd name="connsiteX8" fmla="*/ 152407 w 2675467"/>
              <a:gd name="connsiteY8" fmla="*/ 0 h 1117600"/>
              <a:gd name="connsiteX9" fmla="*/ 2523060 w 2675467"/>
              <a:gd name="connsiteY9" fmla="*/ 0 h 1117600"/>
              <a:gd name="connsiteX10" fmla="*/ 2675467 w 2675467"/>
              <a:gd name="connsiteY10" fmla="*/ 152407 h 1117600"/>
              <a:gd name="connsiteX11" fmla="*/ 2675467 w 2675467"/>
              <a:gd name="connsiteY11" fmla="*/ 965193 h 1117600"/>
              <a:gd name="connsiteX12" fmla="*/ 2523060 w 2675467"/>
              <a:gd name="connsiteY12" fmla="*/ 1117600 h 1117600"/>
              <a:gd name="connsiteX13" fmla="*/ 152407 w 2675467"/>
              <a:gd name="connsiteY13" fmla="*/ 1117600 h 1117600"/>
              <a:gd name="connsiteX14" fmla="*/ 0 w 2675467"/>
              <a:gd name="connsiteY14" fmla="*/ 965193 h 1117600"/>
              <a:gd name="connsiteX15" fmla="*/ 0 w 2675467"/>
              <a:gd name="connsiteY15" fmla="*/ 152407 h 1117600"/>
              <a:gd name="connsiteX16" fmla="*/ 152407 w 2675467"/>
              <a:gd name="connsiteY16" fmla="*/ 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75467" h="1117600">
                <a:moveTo>
                  <a:pt x="2622717" y="838200"/>
                </a:moveTo>
                <a:lnTo>
                  <a:pt x="2622717" y="975130"/>
                </a:lnTo>
                <a:cubicBezTo>
                  <a:pt x="2622717" y="1024677"/>
                  <a:pt x="2582550" y="1064844"/>
                  <a:pt x="2533002" y="1064844"/>
                </a:cubicBezTo>
                <a:lnTo>
                  <a:pt x="2396069" y="1064844"/>
                </a:lnTo>
                <a:lnTo>
                  <a:pt x="2396069" y="1083732"/>
                </a:lnTo>
                <a:lnTo>
                  <a:pt x="2537722" y="1083732"/>
                </a:lnTo>
                <a:cubicBezTo>
                  <a:pt x="2595094" y="1083732"/>
                  <a:pt x="2641603" y="1037223"/>
                  <a:pt x="2641603" y="979851"/>
                </a:cubicBezTo>
                <a:lnTo>
                  <a:pt x="2641603" y="838200"/>
                </a:lnTo>
                <a:close/>
                <a:moveTo>
                  <a:pt x="152407" y="0"/>
                </a:moveTo>
                <a:lnTo>
                  <a:pt x="2523060" y="0"/>
                </a:lnTo>
                <a:cubicBezTo>
                  <a:pt x="2607232" y="0"/>
                  <a:pt x="2675467" y="68235"/>
                  <a:pt x="2675467" y="152407"/>
                </a:cubicBezTo>
                <a:lnTo>
                  <a:pt x="2675467" y="965193"/>
                </a:lnTo>
                <a:cubicBezTo>
                  <a:pt x="2675467" y="1049365"/>
                  <a:pt x="2607232" y="1117600"/>
                  <a:pt x="2523060" y="1117600"/>
                </a:cubicBezTo>
                <a:lnTo>
                  <a:pt x="152407" y="1117600"/>
                </a:lnTo>
                <a:cubicBezTo>
                  <a:pt x="68235" y="1117600"/>
                  <a:pt x="0" y="1049365"/>
                  <a:pt x="0" y="965193"/>
                </a:cubicBezTo>
                <a:lnTo>
                  <a:pt x="0" y="152407"/>
                </a:lnTo>
                <a:cubicBezTo>
                  <a:pt x="0" y="68235"/>
                  <a:pt x="68235" y="0"/>
                  <a:pt x="1524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學生試玩</a:t>
            </a:r>
            <a:endParaRPr lang="zh-CN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4" name="MH_SubTitle_1"/>
          <p:cNvSpPr/>
          <p:nvPr>
            <p:custDataLst>
              <p:tags r:id="rId19"/>
            </p:custDataLst>
          </p:nvPr>
        </p:nvSpPr>
        <p:spPr>
          <a:xfrm>
            <a:off x="8742229" y="4784479"/>
            <a:ext cx="1757690" cy="549939"/>
          </a:xfrm>
          <a:custGeom>
            <a:avLst/>
            <a:gdLst>
              <a:gd name="connsiteX0" fmla="*/ 2622717 w 2675467"/>
              <a:gd name="connsiteY0" fmla="*/ 838200 h 1117600"/>
              <a:gd name="connsiteX1" fmla="*/ 2622717 w 2675467"/>
              <a:gd name="connsiteY1" fmla="*/ 975130 h 1117600"/>
              <a:gd name="connsiteX2" fmla="*/ 2533002 w 2675467"/>
              <a:gd name="connsiteY2" fmla="*/ 1064844 h 1117600"/>
              <a:gd name="connsiteX3" fmla="*/ 2396069 w 2675467"/>
              <a:gd name="connsiteY3" fmla="*/ 1064844 h 1117600"/>
              <a:gd name="connsiteX4" fmla="*/ 2396069 w 2675467"/>
              <a:gd name="connsiteY4" fmla="*/ 1083732 h 1117600"/>
              <a:gd name="connsiteX5" fmla="*/ 2537722 w 2675467"/>
              <a:gd name="connsiteY5" fmla="*/ 1083732 h 1117600"/>
              <a:gd name="connsiteX6" fmla="*/ 2641603 w 2675467"/>
              <a:gd name="connsiteY6" fmla="*/ 979851 h 1117600"/>
              <a:gd name="connsiteX7" fmla="*/ 2641603 w 2675467"/>
              <a:gd name="connsiteY7" fmla="*/ 838200 h 1117600"/>
              <a:gd name="connsiteX8" fmla="*/ 152407 w 2675467"/>
              <a:gd name="connsiteY8" fmla="*/ 0 h 1117600"/>
              <a:gd name="connsiteX9" fmla="*/ 2523060 w 2675467"/>
              <a:gd name="connsiteY9" fmla="*/ 0 h 1117600"/>
              <a:gd name="connsiteX10" fmla="*/ 2675467 w 2675467"/>
              <a:gd name="connsiteY10" fmla="*/ 152407 h 1117600"/>
              <a:gd name="connsiteX11" fmla="*/ 2675467 w 2675467"/>
              <a:gd name="connsiteY11" fmla="*/ 965193 h 1117600"/>
              <a:gd name="connsiteX12" fmla="*/ 2523060 w 2675467"/>
              <a:gd name="connsiteY12" fmla="*/ 1117600 h 1117600"/>
              <a:gd name="connsiteX13" fmla="*/ 152407 w 2675467"/>
              <a:gd name="connsiteY13" fmla="*/ 1117600 h 1117600"/>
              <a:gd name="connsiteX14" fmla="*/ 0 w 2675467"/>
              <a:gd name="connsiteY14" fmla="*/ 965193 h 1117600"/>
              <a:gd name="connsiteX15" fmla="*/ 0 w 2675467"/>
              <a:gd name="connsiteY15" fmla="*/ 152407 h 1117600"/>
              <a:gd name="connsiteX16" fmla="*/ 152407 w 2675467"/>
              <a:gd name="connsiteY16" fmla="*/ 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75467" h="1117600">
                <a:moveTo>
                  <a:pt x="2622717" y="838200"/>
                </a:moveTo>
                <a:lnTo>
                  <a:pt x="2622717" y="975130"/>
                </a:lnTo>
                <a:cubicBezTo>
                  <a:pt x="2622717" y="1024677"/>
                  <a:pt x="2582550" y="1064844"/>
                  <a:pt x="2533002" y="1064844"/>
                </a:cubicBezTo>
                <a:lnTo>
                  <a:pt x="2396069" y="1064844"/>
                </a:lnTo>
                <a:lnTo>
                  <a:pt x="2396069" y="1083732"/>
                </a:lnTo>
                <a:lnTo>
                  <a:pt x="2537722" y="1083732"/>
                </a:lnTo>
                <a:cubicBezTo>
                  <a:pt x="2595094" y="1083732"/>
                  <a:pt x="2641603" y="1037223"/>
                  <a:pt x="2641603" y="979851"/>
                </a:cubicBezTo>
                <a:lnTo>
                  <a:pt x="2641603" y="838200"/>
                </a:lnTo>
                <a:close/>
                <a:moveTo>
                  <a:pt x="152407" y="0"/>
                </a:moveTo>
                <a:lnTo>
                  <a:pt x="2523060" y="0"/>
                </a:lnTo>
                <a:cubicBezTo>
                  <a:pt x="2607232" y="0"/>
                  <a:pt x="2675467" y="68235"/>
                  <a:pt x="2675467" y="152407"/>
                </a:cubicBezTo>
                <a:lnTo>
                  <a:pt x="2675467" y="965193"/>
                </a:lnTo>
                <a:cubicBezTo>
                  <a:pt x="2675467" y="1049365"/>
                  <a:pt x="2607232" y="1117600"/>
                  <a:pt x="2523060" y="1117600"/>
                </a:cubicBezTo>
                <a:lnTo>
                  <a:pt x="152407" y="1117600"/>
                </a:lnTo>
                <a:cubicBezTo>
                  <a:pt x="68235" y="1117600"/>
                  <a:pt x="0" y="1049365"/>
                  <a:pt x="0" y="965193"/>
                </a:cubicBezTo>
                <a:lnTo>
                  <a:pt x="0" y="152407"/>
                </a:lnTo>
                <a:cubicBezTo>
                  <a:pt x="0" y="68235"/>
                  <a:pt x="68235" y="0"/>
                  <a:pt x="1524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檢討修正</a:t>
            </a:r>
            <a:endParaRPr lang="zh-CN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5" name="MH_SubTitle_1"/>
          <p:cNvSpPr/>
          <p:nvPr>
            <p:custDataLst>
              <p:tags r:id="rId20"/>
            </p:custDataLst>
          </p:nvPr>
        </p:nvSpPr>
        <p:spPr>
          <a:xfrm>
            <a:off x="8726140" y="5465652"/>
            <a:ext cx="1757690" cy="549939"/>
          </a:xfrm>
          <a:custGeom>
            <a:avLst/>
            <a:gdLst>
              <a:gd name="connsiteX0" fmla="*/ 2622717 w 2675467"/>
              <a:gd name="connsiteY0" fmla="*/ 838200 h 1117600"/>
              <a:gd name="connsiteX1" fmla="*/ 2622717 w 2675467"/>
              <a:gd name="connsiteY1" fmla="*/ 975130 h 1117600"/>
              <a:gd name="connsiteX2" fmla="*/ 2533002 w 2675467"/>
              <a:gd name="connsiteY2" fmla="*/ 1064844 h 1117600"/>
              <a:gd name="connsiteX3" fmla="*/ 2396069 w 2675467"/>
              <a:gd name="connsiteY3" fmla="*/ 1064844 h 1117600"/>
              <a:gd name="connsiteX4" fmla="*/ 2396069 w 2675467"/>
              <a:gd name="connsiteY4" fmla="*/ 1083732 h 1117600"/>
              <a:gd name="connsiteX5" fmla="*/ 2537722 w 2675467"/>
              <a:gd name="connsiteY5" fmla="*/ 1083732 h 1117600"/>
              <a:gd name="connsiteX6" fmla="*/ 2641603 w 2675467"/>
              <a:gd name="connsiteY6" fmla="*/ 979851 h 1117600"/>
              <a:gd name="connsiteX7" fmla="*/ 2641603 w 2675467"/>
              <a:gd name="connsiteY7" fmla="*/ 838200 h 1117600"/>
              <a:gd name="connsiteX8" fmla="*/ 152407 w 2675467"/>
              <a:gd name="connsiteY8" fmla="*/ 0 h 1117600"/>
              <a:gd name="connsiteX9" fmla="*/ 2523060 w 2675467"/>
              <a:gd name="connsiteY9" fmla="*/ 0 h 1117600"/>
              <a:gd name="connsiteX10" fmla="*/ 2675467 w 2675467"/>
              <a:gd name="connsiteY10" fmla="*/ 152407 h 1117600"/>
              <a:gd name="connsiteX11" fmla="*/ 2675467 w 2675467"/>
              <a:gd name="connsiteY11" fmla="*/ 965193 h 1117600"/>
              <a:gd name="connsiteX12" fmla="*/ 2523060 w 2675467"/>
              <a:gd name="connsiteY12" fmla="*/ 1117600 h 1117600"/>
              <a:gd name="connsiteX13" fmla="*/ 152407 w 2675467"/>
              <a:gd name="connsiteY13" fmla="*/ 1117600 h 1117600"/>
              <a:gd name="connsiteX14" fmla="*/ 0 w 2675467"/>
              <a:gd name="connsiteY14" fmla="*/ 965193 h 1117600"/>
              <a:gd name="connsiteX15" fmla="*/ 0 w 2675467"/>
              <a:gd name="connsiteY15" fmla="*/ 152407 h 1117600"/>
              <a:gd name="connsiteX16" fmla="*/ 152407 w 2675467"/>
              <a:gd name="connsiteY16" fmla="*/ 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75467" h="1117600">
                <a:moveTo>
                  <a:pt x="2622717" y="838200"/>
                </a:moveTo>
                <a:lnTo>
                  <a:pt x="2622717" y="975130"/>
                </a:lnTo>
                <a:cubicBezTo>
                  <a:pt x="2622717" y="1024677"/>
                  <a:pt x="2582550" y="1064844"/>
                  <a:pt x="2533002" y="1064844"/>
                </a:cubicBezTo>
                <a:lnTo>
                  <a:pt x="2396069" y="1064844"/>
                </a:lnTo>
                <a:lnTo>
                  <a:pt x="2396069" y="1083732"/>
                </a:lnTo>
                <a:lnTo>
                  <a:pt x="2537722" y="1083732"/>
                </a:lnTo>
                <a:cubicBezTo>
                  <a:pt x="2595094" y="1083732"/>
                  <a:pt x="2641603" y="1037223"/>
                  <a:pt x="2641603" y="979851"/>
                </a:cubicBezTo>
                <a:lnTo>
                  <a:pt x="2641603" y="838200"/>
                </a:lnTo>
                <a:close/>
                <a:moveTo>
                  <a:pt x="152407" y="0"/>
                </a:moveTo>
                <a:lnTo>
                  <a:pt x="2523060" y="0"/>
                </a:lnTo>
                <a:cubicBezTo>
                  <a:pt x="2607232" y="0"/>
                  <a:pt x="2675467" y="68235"/>
                  <a:pt x="2675467" y="152407"/>
                </a:cubicBezTo>
                <a:lnTo>
                  <a:pt x="2675467" y="965193"/>
                </a:lnTo>
                <a:cubicBezTo>
                  <a:pt x="2675467" y="1049365"/>
                  <a:pt x="2607232" y="1117600"/>
                  <a:pt x="2523060" y="1117600"/>
                </a:cubicBezTo>
                <a:lnTo>
                  <a:pt x="152407" y="1117600"/>
                </a:lnTo>
                <a:cubicBezTo>
                  <a:pt x="68235" y="1117600"/>
                  <a:pt x="0" y="1049365"/>
                  <a:pt x="0" y="965193"/>
                </a:cubicBezTo>
                <a:lnTo>
                  <a:pt x="0" y="152407"/>
                </a:lnTo>
                <a:cubicBezTo>
                  <a:pt x="0" y="68235"/>
                  <a:pt x="68235" y="0"/>
                  <a:pt x="1524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印刷產出</a:t>
            </a:r>
            <a:endParaRPr lang="zh-CN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77" name="圖片 176" descr="G:\★創新與特色\友善校園大富翁\永福國小大富翁(總整理)20160129\永福國小低年級大富翁遊戲紙盤.jpg"/>
          <p:cNvPicPr/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5330160" y="760938"/>
            <a:ext cx="3338974" cy="2188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4" name="组合 8"/>
          <p:cNvGrpSpPr/>
          <p:nvPr/>
        </p:nvGrpSpPr>
        <p:grpSpPr>
          <a:xfrm>
            <a:off x="8535474" y="-842741"/>
            <a:ext cx="2182088" cy="2611970"/>
            <a:chOff x="748407" y="542924"/>
            <a:chExt cx="2343678" cy="2967518"/>
          </a:xfrm>
        </p:grpSpPr>
        <p:pic>
          <p:nvPicPr>
            <p:cNvPr id="65" name="图片 3"/>
            <p:cNvPicPr>
              <a:picLocks noChangeAspect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42" r="42530" b="53979"/>
            <a:stretch/>
          </p:blipFill>
          <p:spPr>
            <a:xfrm>
              <a:off x="748407" y="542924"/>
              <a:ext cx="2314575" cy="2203151"/>
            </a:xfrm>
            <a:prstGeom prst="rect">
              <a:avLst/>
            </a:prstGeom>
          </p:spPr>
        </p:pic>
        <p:grpSp>
          <p:nvGrpSpPr>
            <p:cNvPr id="66" name="组合 57"/>
            <p:cNvGrpSpPr/>
            <p:nvPr/>
          </p:nvGrpSpPr>
          <p:grpSpPr>
            <a:xfrm>
              <a:off x="937149" y="2188033"/>
              <a:ext cx="2154936" cy="1322409"/>
              <a:chOff x="8726219" y="-661205"/>
              <a:chExt cx="2154936" cy="1322409"/>
            </a:xfrm>
          </p:grpSpPr>
          <p:sp>
            <p:nvSpPr>
              <p:cNvPr id="67" name="任意多边形 58"/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任意多边形 66"/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81000" dist="165100" dir="3600000">
                  <a:srgbClr val="19B4C9">
                    <a:alpha val="38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76" name="MH_SubTitle_1"/>
          <p:cNvSpPr/>
          <p:nvPr>
            <p:custDataLst>
              <p:tags r:id="rId21"/>
            </p:custDataLst>
          </p:nvPr>
        </p:nvSpPr>
        <p:spPr>
          <a:xfrm>
            <a:off x="8742229" y="6163873"/>
            <a:ext cx="1757690" cy="549939"/>
          </a:xfrm>
          <a:custGeom>
            <a:avLst/>
            <a:gdLst>
              <a:gd name="connsiteX0" fmla="*/ 2622717 w 2675467"/>
              <a:gd name="connsiteY0" fmla="*/ 838200 h 1117600"/>
              <a:gd name="connsiteX1" fmla="*/ 2622717 w 2675467"/>
              <a:gd name="connsiteY1" fmla="*/ 975130 h 1117600"/>
              <a:gd name="connsiteX2" fmla="*/ 2533002 w 2675467"/>
              <a:gd name="connsiteY2" fmla="*/ 1064844 h 1117600"/>
              <a:gd name="connsiteX3" fmla="*/ 2396069 w 2675467"/>
              <a:gd name="connsiteY3" fmla="*/ 1064844 h 1117600"/>
              <a:gd name="connsiteX4" fmla="*/ 2396069 w 2675467"/>
              <a:gd name="connsiteY4" fmla="*/ 1083732 h 1117600"/>
              <a:gd name="connsiteX5" fmla="*/ 2537722 w 2675467"/>
              <a:gd name="connsiteY5" fmla="*/ 1083732 h 1117600"/>
              <a:gd name="connsiteX6" fmla="*/ 2641603 w 2675467"/>
              <a:gd name="connsiteY6" fmla="*/ 979851 h 1117600"/>
              <a:gd name="connsiteX7" fmla="*/ 2641603 w 2675467"/>
              <a:gd name="connsiteY7" fmla="*/ 838200 h 1117600"/>
              <a:gd name="connsiteX8" fmla="*/ 152407 w 2675467"/>
              <a:gd name="connsiteY8" fmla="*/ 0 h 1117600"/>
              <a:gd name="connsiteX9" fmla="*/ 2523060 w 2675467"/>
              <a:gd name="connsiteY9" fmla="*/ 0 h 1117600"/>
              <a:gd name="connsiteX10" fmla="*/ 2675467 w 2675467"/>
              <a:gd name="connsiteY10" fmla="*/ 152407 h 1117600"/>
              <a:gd name="connsiteX11" fmla="*/ 2675467 w 2675467"/>
              <a:gd name="connsiteY11" fmla="*/ 965193 h 1117600"/>
              <a:gd name="connsiteX12" fmla="*/ 2523060 w 2675467"/>
              <a:gd name="connsiteY12" fmla="*/ 1117600 h 1117600"/>
              <a:gd name="connsiteX13" fmla="*/ 152407 w 2675467"/>
              <a:gd name="connsiteY13" fmla="*/ 1117600 h 1117600"/>
              <a:gd name="connsiteX14" fmla="*/ 0 w 2675467"/>
              <a:gd name="connsiteY14" fmla="*/ 965193 h 1117600"/>
              <a:gd name="connsiteX15" fmla="*/ 0 w 2675467"/>
              <a:gd name="connsiteY15" fmla="*/ 152407 h 1117600"/>
              <a:gd name="connsiteX16" fmla="*/ 152407 w 2675467"/>
              <a:gd name="connsiteY16" fmla="*/ 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75467" h="1117600">
                <a:moveTo>
                  <a:pt x="2622717" y="838200"/>
                </a:moveTo>
                <a:lnTo>
                  <a:pt x="2622717" y="975130"/>
                </a:lnTo>
                <a:cubicBezTo>
                  <a:pt x="2622717" y="1024677"/>
                  <a:pt x="2582550" y="1064844"/>
                  <a:pt x="2533002" y="1064844"/>
                </a:cubicBezTo>
                <a:lnTo>
                  <a:pt x="2396069" y="1064844"/>
                </a:lnTo>
                <a:lnTo>
                  <a:pt x="2396069" y="1083732"/>
                </a:lnTo>
                <a:lnTo>
                  <a:pt x="2537722" y="1083732"/>
                </a:lnTo>
                <a:cubicBezTo>
                  <a:pt x="2595094" y="1083732"/>
                  <a:pt x="2641603" y="1037223"/>
                  <a:pt x="2641603" y="979851"/>
                </a:cubicBezTo>
                <a:lnTo>
                  <a:pt x="2641603" y="838200"/>
                </a:lnTo>
                <a:close/>
                <a:moveTo>
                  <a:pt x="152407" y="0"/>
                </a:moveTo>
                <a:lnTo>
                  <a:pt x="2523060" y="0"/>
                </a:lnTo>
                <a:cubicBezTo>
                  <a:pt x="2607232" y="0"/>
                  <a:pt x="2675467" y="68235"/>
                  <a:pt x="2675467" y="152407"/>
                </a:cubicBezTo>
                <a:lnTo>
                  <a:pt x="2675467" y="965193"/>
                </a:lnTo>
                <a:cubicBezTo>
                  <a:pt x="2675467" y="1049365"/>
                  <a:pt x="2607232" y="1117600"/>
                  <a:pt x="2523060" y="1117600"/>
                </a:cubicBezTo>
                <a:lnTo>
                  <a:pt x="152407" y="1117600"/>
                </a:lnTo>
                <a:cubicBezTo>
                  <a:pt x="68235" y="1117600"/>
                  <a:pt x="0" y="1049365"/>
                  <a:pt x="0" y="965193"/>
                </a:cubicBezTo>
                <a:lnTo>
                  <a:pt x="0" y="152407"/>
                </a:lnTo>
                <a:cubicBezTo>
                  <a:pt x="0" y="68235"/>
                  <a:pt x="68235" y="0"/>
                  <a:pt x="1524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7.</a:t>
            </a:r>
            <a:r>
              <a:rPr lang="zh-TW" altLang="en-US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學生樂體驗</a:t>
            </a:r>
            <a:endParaRPr lang="zh-CN" altLang="en-US" sz="1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7" name="文本框 51">
            <a:extLst>
              <a:ext uri="{FF2B5EF4-FFF2-40B4-BE49-F238E27FC236}">
                <a16:creationId xmlns:a16="http://schemas.microsoft.com/office/drawing/2014/main" id="{243F4443-4A9B-4526-9E72-8FE6408A277D}"/>
              </a:ext>
            </a:extLst>
          </p:cNvPr>
          <p:cNvSpPr txBox="1"/>
          <p:nvPr/>
        </p:nvSpPr>
        <p:spPr>
          <a:xfrm>
            <a:off x="8847150" y="865243"/>
            <a:ext cx="1723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創新與</a:t>
            </a:r>
            <a:r>
              <a:rPr lang="zh-TW" altLang="en-US" sz="2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特色</a:t>
            </a:r>
            <a:endParaRPr lang="en-US" altLang="zh-TW" sz="24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2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CN" altLang="en-US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280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74" grpId="0" animBg="1"/>
      <p:bldP spid="7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68"/>
            <a:ext cx="10746399" cy="7575043"/>
          </a:xfrm>
          <a:prstGeom prst="rect">
            <a:avLst/>
          </a:prstGeom>
        </p:spPr>
      </p:pic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1219091293"/>
              </p:ext>
            </p:extLst>
          </p:nvPr>
        </p:nvGraphicFramePr>
        <p:xfrm>
          <a:off x="102361" y="541789"/>
          <a:ext cx="10241280" cy="3534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矩形 6">
            <a:extLst>
              <a:ext uri="{FF2B5EF4-FFF2-40B4-BE49-F238E27FC236}">
                <a16:creationId xmlns:a16="http://schemas.microsoft.com/office/drawing/2014/main" id="{6D16F263-6911-49F3-801A-96D42981CD4B}"/>
              </a:ext>
            </a:extLst>
          </p:cNvPr>
          <p:cNvSpPr/>
          <p:nvPr/>
        </p:nvSpPr>
        <p:spPr>
          <a:xfrm>
            <a:off x="37816" y="-3556"/>
            <a:ext cx="3302886" cy="5648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 defTabSz="914400">
              <a:lnSpc>
                <a:spcPct val="120000"/>
              </a:lnSpc>
            </a:pPr>
            <a:r>
              <a:rPr lang="en-US" altLang="zh-CN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微软雅黑"/>
              </a:rPr>
              <a:t> </a:t>
            </a:r>
            <a:r>
              <a:rPr lang="zh-TW" alt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微软雅黑"/>
              </a:rPr>
              <a:t>永福好品</a:t>
            </a:r>
            <a:r>
              <a:rPr lang="zh-TW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微软雅黑"/>
              </a:rPr>
              <a:t>兒</a:t>
            </a:r>
            <a:endParaRPr lang="zh-CN" altLang="en-US" sz="2800" b="1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ea typeface="微软雅黑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CD03960-735B-4BA3-89B7-997365DFBABA}"/>
              </a:ext>
            </a:extLst>
          </p:cNvPr>
          <p:cNvSpPr/>
          <p:nvPr/>
        </p:nvSpPr>
        <p:spPr>
          <a:xfrm>
            <a:off x="1938690" y="90915"/>
            <a:ext cx="4655747" cy="42986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 defTabSz="914400">
              <a:lnSpc>
                <a:spcPct val="120000"/>
              </a:lnSpc>
            </a:pPr>
            <a:r>
              <a:rPr lang="en-US" altLang="zh-TW" sz="2000" dirty="0" smtClean="0">
                <a:solidFill>
                  <a:srgbClr val="7030A0"/>
                </a:solidFill>
                <a:latin typeface="Arial"/>
                <a:ea typeface="微软雅黑"/>
              </a:rPr>
              <a:t>~</a:t>
            </a:r>
            <a:r>
              <a:rPr lang="zh-TW" altLang="en-US" sz="2000" b="1" dirty="0">
                <a:solidFill>
                  <a:srgbClr val="7030A0"/>
                </a:solidFill>
                <a:latin typeface="Arial"/>
                <a:ea typeface="微软雅黑"/>
              </a:rPr>
              <a:t>友善</a:t>
            </a:r>
            <a:r>
              <a:rPr lang="zh-TW" altLang="en-US" sz="2000" b="1" dirty="0" smtClean="0">
                <a:solidFill>
                  <a:srgbClr val="7030A0"/>
                </a:solidFill>
                <a:latin typeface="Arial"/>
                <a:ea typeface="微软雅黑"/>
              </a:rPr>
              <a:t>校園大富翁回</a:t>
            </a:r>
            <a:r>
              <a:rPr lang="zh-TW" altLang="en-US" sz="2000" b="1" dirty="0">
                <a:solidFill>
                  <a:srgbClr val="7030A0"/>
                </a:solidFill>
                <a:latin typeface="Arial"/>
                <a:ea typeface="微软雅黑"/>
              </a:rPr>
              <a:t>饋</a:t>
            </a:r>
            <a:r>
              <a:rPr lang="zh-TW" altLang="en-US" sz="2000" b="1" dirty="0" smtClean="0">
                <a:solidFill>
                  <a:srgbClr val="7030A0"/>
                </a:solidFill>
                <a:latin typeface="Arial"/>
                <a:ea typeface="微软雅黑"/>
              </a:rPr>
              <a:t>   內化學</a:t>
            </a:r>
            <a:r>
              <a:rPr lang="zh-TW" altLang="en-US" sz="2000" b="1" dirty="0">
                <a:solidFill>
                  <a:srgbClr val="7030A0"/>
                </a:solidFill>
                <a:latin typeface="Arial"/>
                <a:ea typeface="微软雅黑"/>
              </a:rPr>
              <a:t>生</a:t>
            </a:r>
            <a:r>
              <a:rPr lang="zh-TW" altLang="en-US" sz="2000" b="1" dirty="0" smtClean="0">
                <a:solidFill>
                  <a:srgbClr val="7030A0"/>
                </a:solidFill>
                <a:latin typeface="Arial"/>
                <a:ea typeface="微软雅黑"/>
              </a:rPr>
              <a:t>品</a:t>
            </a:r>
            <a:r>
              <a:rPr lang="zh-TW" altLang="en-US" sz="2000" b="1" dirty="0">
                <a:solidFill>
                  <a:srgbClr val="7030A0"/>
                </a:solidFill>
                <a:latin typeface="Arial"/>
                <a:ea typeface="微软雅黑"/>
              </a:rPr>
              <a:t>德</a:t>
            </a:r>
          </a:p>
        </p:txBody>
      </p:sp>
      <p:graphicFrame>
        <p:nvGraphicFramePr>
          <p:cNvPr id="9" name="資料庫圖表 8"/>
          <p:cNvGraphicFramePr/>
          <p:nvPr>
            <p:extLst>
              <p:ext uri="{D42A27DB-BD31-4B8C-83A1-F6EECF244321}">
                <p14:modId xmlns:p14="http://schemas.microsoft.com/office/powerpoint/2010/main" val="430592008"/>
              </p:ext>
            </p:extLst>
          </p:nvPr>
        </p:nvGraphicFramePr>
        <p:xfrm>
          <a:off x="247426" y="4340009"/>
          <a:ext cx="9909587" cy="28764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0" name="圖片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527" y="-4825"/>
            <a:ext cx="2959601" cy="45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8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"/>
            <a:ext cx="10691813" cy="7558636"/>
          </a:xfrm>
          <a:prstGeom prst="rect">
            <a:avLst/>
          </a:prstGeom>
        </p:spPr>
      </p:pic>
      <p:cxnSp>
        <p:nvCxnSpPr>
          <p:cNvPr id="39" name="直接连接符 16">
            <a:extLst>
              <a:ext uri="{FF2B5EF4-FFF2-40B4-BE49-F238E27FC236}">
                <a16:creationId xmlns:a16="http://schemas.microsoft.com/office/drawing/2014/main" id="{AC8BA5D3-50FA-4643-9328-499D8CCB3D8D}"/>
              </a:ext>
            </a:extLst>
          </p:cNvPr>
          <p:cNvCxnSpPr>
            <a:cxnSpLocks noChangeShapeType="1"/>
          </p:cNvCxnSpPr>
          <p:nvPr>
            <p:custDataLst>
              <p:tags r:id="rId2"/>
            </p:custDataLst>
          </p:nvPr>
        </p:nvCxnSpPr>
        <p:spPr bwMode="auto">
          <a:xfrm>
            <a:off x="1451757" y="634980"/>
            <a:ext cx="3998912" cy="0"/>
          </a:xfrm>
          <a:prstGeom prst="line">
            <a:avLst/>
          </a:prstGeom>
          <a:noFill/>
          <a:ln w="28575" algn="ctr">
            <a:solidFill>
              <a:srgbClr val="E38F90"/>
            </a:solidFill>
            <a:round/>
            <a:headEnd/>
            <a:tailEnd type="oval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" name="矩形 39">
            <a:extLst>
              <a:ext uri="{FF2B5EF4-FFF2-40B4-BE49-F238E27FC236}">
                <a16:creationId xmlns:a16="http://schemas.microsoft.com/office/drawing/2014/main" id="{CCD03960-735B-4BA3-89B7-997365DFBABA}"/>
              </a:ext>
            </a:extLst>
          </p:cNvPr>
          <p:cNvSpPr/>
          <p:nvPr/>
        </p:nvSpPr>
        <p:spPr>
          <a:xfrm>
            <a:off x="1750713" y="241519"/>
            <a:ext cx="5844186" cy="7571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 defTabSz="914400">
              <a:lnSpc>
                <a:spcPct val="120000"/>
              </a:lnSpc>
            </a:pPr>
            <a:r>
              <a:rPr lang="zh-TW" altLang="en-US" sz="1800" dirty="0">
                <a:solidFill>
                  <a:srgbClr val="7030A0"/>
                </a:solidFill>
                <a:latin typeface="Arial"/>
                <a:ea typeface="微软雅黑"/>
              </a:rPr>
              <a:t>「舊」愛做</a:t>
            </a:r>
            <a:r>
              <a:rPr lang="zh-TW" altLang="en-US" sz="1800" dirty="0" smtClean="0">
                <a:solidFill>
                  <a:srgbClr val="7030A0"/>
                </a:solidFill>
                <a:latin typeface="Arial"/>
                <a:ea typeface="微软雅黑"/>
              </a:rPr>
              <a:t>公益</a:t>
            </a:r>
            <a:r>
              <a:rPr lang="en-US" altLang="zh-TW" sz="1800" dirty="0" smtClean="0">
                <a:solidFill>
                  <a:srgbClr val="7030A0"/>
                </a:solidFill>
                <a:latin typeface="Arial"/>
                <a:ea typeface="微软雅黑"/>
              </a:rPr>
              <a:t>-</a:t>
            </a:r>
            <a:r>
              <a:rPr lang="zh-TW" altLang="en-US" sz="1800" dirty="0" smtClean="0">
                <a:solidFill>
                  <a:srgbClr val="7030A0"/>
                </a:solidFill>
                <a:latin typeface="Arial"/>
                <a:ea typeface="微软雅黑"/>
              </a:rPr>
              <a:t>尊重環境  珍惜資源   </a:t>
            </a:r>
            <a:endParaRPr lang="en-US" altLang="zh-TW" sz="1800" dirty="0" smtClean="0">
              <a:solidFill>
                <a:srgbClr val="7030A0"/>
              </a:solidFill>
              <a:latin typeface="Arial"/>
              <a:ea typeface="微软雅黑"/>
            </a:endParaRPr>
          </a:p>
          <a:p>
            <a:pPr algn="just" defTabSz="914400">
              <a:lnSpc>
                <a:spcPct val="120000"/>
              </a:lnSpc>
            </a:pPr>
            <a:r>
              <a:rPr lang="zh-TW" altLang="en-US" sz="1800" dirty="0" smtClean="0">
                <a:solidFill>
                  <a:srgbClr val="7030A0"/>
                </a:solidFill>
                <a:latin typeface="Arial"/>
                <a:ea typeface="微软雅黑"/>
              </a:rPr>
              <a:t>  跳蚤市場和春聯義賣所得捐出</a:t>
            </a:r>
            <a:r>
              <a:rPr lang="en-US" altLang="zh-TW" sz="1800" dirty="0" smtClean="0">
                <a:solidFill>
                  <a:srgbClr val="7030A0"/>
                </a:solidFill>
                <a:latin typeface="Arial"/>
                <a:ea typeface="微软雅黑"/>
              </a:rPr>
              <a:t>-</a:t>
            </a:r>
            <a:r>
              <a:rPr lang="zh-TW" altLang="en-US" sz="1800" dirty="0" smtClean="0">
                <a:solidFill>
                  <a:srgbClr val="7030A0"/>
                </a:solidFill>
                <a:latin typeface="Arial"/>
                <a:ea typeface="微软雅黑"/>
              </a:rPr>
              <a:t>關懷弱勢  永福有夢    </a:t>
            </a:r>
            <a:endParaRPr lang="zh-TW" altLang="en-US" sz="1800" dirty="0">
              <a:solidFill>
                <a:srgbClr val="7030A0"/>
              </a:solidFill>
              <a:latin typeface="Arial"/>
              <a:ea typeface="微软雅黑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6D16F263-6911-49F3-801A-96D42981CD4B}"/>
              </a:ext>
            </a:extLst>
          </p:cNvPr>
          <p:cNvSpPr/>
          <p:nvPr/>
        </p:nvSpPr>
        <p:spPr>
          <a:xfrm>
            <a:off x="-26724" y="-3556"/>
            <a:ext cx="3302886" cy="5648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 defTabSz="914400">
              <a:lnSpc>
                <a:spcPct val="120000"/>
              </a:lnSpc>
            </a:pPr>
            <a:r>
              <a:rPr lang="zh-TW" alt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微软雅黑"/>
              </a:rPr>
              <a:t>永福好品</a:t>
            </a:r>
            <a:r>
              <a:rPr lang="zh-TW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微软雅黑"/>
              </a:rPr>
              <a:t>兒</a:t>
            </a:r>
            <a:endParaRPr lang="zh-CN" altLang="en-US" sz="2800" b="1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ea typeface="微软雅黑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969087" y="1252962"/>
            <a:ext cx="2859990" cy="26516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0" name="群組 19"/>
          <p:cNvGrpSpPr/>
          <p:nvPr/>
        </p:nvGrpSpPr>
        <p:grpSpPr>
          <a:xfrm>
            <a:off x="3028144" y="1252962"/>
            <a:ext cx="2859990" cy="2651643"/>
            <a:chOff x="4124377" y="1185688"/>
            <a:chExt cx="2859990" cy="2651643"/>
          </a:xfrm>
        </p:grpSpPr>
        <p:sp>
          <p:nvSpPr>
            <p:cNvPr id="21" name="矩形 20"/>
            <p:cNvSpPr/>
            <p:nvPr/>
          </p:nvSpPr>
          <p:spPr>
            <a:xfrm>
              <a:off x="4124377" y="1185688"/>
              <a:ext cx="2859990" cy="2651643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文本框 25"/>
            <p:cNvSpPr txBox="1"/>
            <p:nvPr/>
          </p:nvSpPr>
          <p:spPr>
            <a:xfrm>
              <a:off x="4492543" y="3161439"/>
              <a:ext cx="2142217" cy="646331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lvl="0" algn="ctr"/>
              <a:r>
                <a:rPr lang="zh-TW" altLang="en-US" sz="18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台語相聲</a:t>
              </a:r>
              <a:r>
                <a:rPr lang="en-US" altLang="en-US" sz="18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-</a:t>
              </a:r>
            </a:p>
            <a:p>
              <a:pPr lvl="0" algn="ctr"/>
              <a:r>
                <a:rPr lang="zh-TW" altLang="en-US" sz="18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春聯的由來</a:t>
              </a:r>
            </a:p>
          </p:txBody>
        </p:sp>
      </p:grpSp>
      <p:sp>
        <p:nvSpPr>
          <p:cNvPr id="24" name="矩形 23"/>
          <p:cNvSpPr/>
          <p:nvPr/>
        </p:nvSpPr>
        <p:spPr>
          <a:xfrm>
            <a:off x="119943" y="1252962"/>
            <a:ext cx="2859990" cy="2651643"/>
          </a:xfrm>
          <a:prstGeom prst="rect">
            <a:avLst/>
          </a:prstGeom>
          <a:solidFill>
            <a:srgbClr val="03D1ED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>
            <a:off x="5923947" y="4245574"/>
            <a:ext cx="2859990" cy="265164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125830" y="4223707"/>
            <a:ext cx="2859990" cy="26516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3029433" y="4230481"/>
            <a:ext cx="2859990" cy="2651643"/>
          </a:xfrm>
          <a:prstGeom prst="rect">
            <a:avLst/>
          </a:prstGeom>
          <a:solidFill>
            <a:srgbClr val="03D1ED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文本框 25"/>
          <p:cNvSpPr txBox="1"/>
          <p:nvPr/>
        </p:nvSpPr>
        <p:spPr>
          <a:xfrm rot="52245">
            <a:off x="325196" y="6132704"/>
            <a:ext cx="2449484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認真揮毫最高榮譽勢在必得</a:t>
            </a:r>
            <a:endParaRPr lang="zh-CN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4" name="文本框 25"/>
          <p:cNvSpPr txBox="1"/>
          <p:nvPr/>
        </p:nvSpPr>
        <p:spPr>
          <a:xfrm>
            <a:off x="3393043" y="6276099"/>
            <a:ext cx="2080391" cy="461665"/>
          </a:xfrm>
          <a:prstGeom prst="rect">
            <a:avLst/>
          </a:prstGeom>
          <a:solidFill>
            <a:srgbClr val="03D1ED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春聯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義賣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大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合照</a:t>
            </a:r>
            <a:endParaRPr lang="zh-CN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5" name="文本框 25"/>
          <p:cNvSpPr txBox="1"/>
          <p:nvPr/>
        </p:nvSpPr>
        <p:spPr>
          <a:xfrm>
            <a:off x="323905" y="3260163"/>
            <a:ext cx="2544799" cy="646331"/>
          </a:xfrm>
          <a:prstGeom prst="rect">
            <a:avLst/>
          </a:prstGeom>
          <a:solidFill>
            <a:srgbClr val="03D1ED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「舊」愛做公益</a:t>
            </a:r>
            <a:endParaRPr lang="en-US" altLang="zh-TW" sz="1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/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跳蚤市場</a:t>
            </a:r>
          </a:p>
        </p:txBody>
      </p:sp>
      <p:pic>
        <p:nvPicPr>
          <p:cNvPr id="36" name="圖片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81" y="1332814"/>
            <a:ext cx="2631145" cy="1973359"/>
          </a:xfrm>
          <a:prstGeom prst="rect">
            <a:avLst/>
          </a:prstGeom>
        </p:spPr>
      </p:pic>
      <p:pic>
        <p:nvPicPr>
          <p:cNvPr id="46" name="圖片 4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354" y="1338565"/>
            <a:ext cx="2617962" cy="1943424"/>
          </a:xfrm>
          <a:prstGeom prst="rect">
            <a:avLst/>
          </a:prstGeom>
        </p:spPr>
      </p:pic>
      <p:pic>
        <p:nvPicPr>
          <p:cNvPr id="47" name="圖片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10" y="4373998"/>
            <a:ext cx="2639633" cy="1759755"/>
          </a:xfrm>
          <a:prstGeom prst="rect">
            <a:avLst/>
          </a:prstGeom>
        </p:spPr>
      </p:pic>
      <p:pic>
        <p:nvPicPr>
          <p:cNvPr id="50" name="圖片 4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121" y="4389431"/>
            <a:ext cx="2630279" cy="1753519"/>
          </a:xfrm>
          <a:prstGeom prst="rect">
            <a:avLst/>
          </a:prstGeom>
        </p:spPr>
      </p:pic>
      <p:grpSp>
        <p:nvGrpSpPr>
          <p:cNvPr id="53" name="组合 119"/>
          <p:cNvGrpSpPr/>
          <p:nvPr/>
        </p:nvGrpSpPr>
        <p:grpSpPr>
          <a:xfrm rot="610562">
            <a:off x="5578737" y="3602251"/>
            <a:ext cx="477338" cy="468561"/>
            <a:chOff x="10646778" y="4753862"/>
            <a:chExt cx="751521" cy="737702"/>
          </a:xfrm>
        </p:grpSpPr>
        <p:sp>
          <p:nvSpPr>
            <p:cNvPr id="54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5" name="组合 121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56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FF5B76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9" name="组合 125"/>
          <p:cNvGrpSpPr/>
          <p:nvPr/>
        </p:nvGrpSpPr>
        <p:grpSpPr>
          <a:xfrm rot="2427509">
            <a:off x="5824367" y="3354607"/>
            <a:ext cx="499263" cy="492238"/>
            <a:chOff x="10646778" y="4753862"/>
            <a:chExt cx="751521" cy="737702"/>
          </a:xfrm>
        </p:grpSpPr>
        <p:sp>
          <p:nvSpPr>
            <p:cNvPr id="60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1" name="组合 12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62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65" name="组合 113"/>
          <p:cNvGrpSpPr/>
          <p:nvPr/>
        </p:nvGrpSpPr>
        <p:grpSpPr>
          <a:xfrm rot="2224307">
            <a:off x="5856329" y="6620416"/>
            <a:ext cx="506944" cy="471724"/>
            <a:chOff x="10646778" y="4753862"/>
            <a:chExt cx="751521" cy="737702"/>
          </a:xfrm>
        </p:grpSpPr>
        <p:sp>
          <p:nvSpPr>
            <p:cNvPr id="66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7" name="组合 115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6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2" name="组合 119"/>
          <p:cNvGrpSpPr/>
          <p:nvPr/>
        </p:nvGrpSpPr>
        <p:grpSpPr>
          <a:xfrm rot="610562">
            <a:off x="5570836" y="6549362"/>
            <a:ext cx="477338" cy="468561"/>
            <a:chOff x="10646778" y="4753862"/>
            <a:chExt cx="751521" cy="737702"/>
          </a:xfrm>
        </p:grpSpPr>
        <p:sp>
          <p:nvSpPr>
            <p:cNvPr id="73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4" name="组合 121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6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FF5B76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9" name="组合 125"/>
          <p:cNvGrpSpPr/>
          <p:nvPr/>
        </p:nvGrpSpPr>
        <p:grpSpPr>
          <a:xfrm rot="2427509">
            <a:off x="2773651" y="6487016"/>
            <a:ext cx="499263" cy="492238"/>
            <a:chOff x="10646778" y="4753862"/>
            <a:chExt cx="751521" cy="737702"/>
          </a:xfrm>
        </p:grpSpPr>
        <p:sp>
          <p:nvSpPr>
            <p:cNvPr id="80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1" name="组合 12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82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85" name="组合 113"/>
          <p:cNvGrpSpPr/>
          <p:nvPr/>
        </p:nvGrpSpPr>
        <p:grpSpPr>
          <a:xfrm rot="2224307">
            <a:off x="2973053" y="3608407"/>
            <a:ext cx="506944" cy="471724"/>
            <a:chOff x="10646778" y="4753862"/>
            <a:chExt cx="751521" cy="737702"/>
          </a:xfrm>
        </p:grpSpPr>
        <p:sp>
          <p:nvSpPr>
            <p:cNvPr id="86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7" name="组合 115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88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1" name="组合 119"/>
          <p:cNvGrpSpPr/>
          <p:nvPr/>
        </p:nvGrpSpPr>
        <p:grpSpPr>
          <a:xfrm rot="610562">
            <a:off x="2736214" y="3471839"/>
            <a:ext cx="477338" cy="468561"/>
            <a:chOff x="10646778" y="4753862"/>
            <a:chExt cx="751521" cy="737702"/>
          </a:xfrm>
        </p:grpSpPr>
        <p:sp>
          <p:nvSpPr>
            <p:cNvPr id="92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3" name="组合 121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94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FF5B76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97" name="MH_SubTitle_1"/>
          <p:cNvSpPr/>
          <p:nvPr>
            <p:custDataLst>
              <p:tags r:id="rId3"/>
            </p:custDataLst>
          </p:nvPr>
        </p:nvSpPr>
        <p:spPr>
          <a:xfrm>
            <a:off x="8902149" y="2678774"/>
            <a:ext cx="1757690" cy="549939"/>
          </a:xfrm>
          <a:custGeom>
            <a:avLst/>
            <a:gdLst>
              <a:gd name="connsiteX0" fmla="*/ 2622717 w 2675467"/>
              <a:gd name="connsiteY0" fmla="*/ 838200 h 1117600"/>
              <a:gd name="connsiteX1" fmla="*/ 2622717 w 2675467"/>
              <a:gd name="connsiteY1" fmla="*/ 975130 h 1117600"/>
              <a:gd name="connsiteX2" fmla="*/ 2533002 w 2675467"/>
              <a:gd name="connsiteY2" fmla="*/ 1064844 h 1117600"/>
              <a:gd name="connsiteX3" fmla="*/ 2396069 w 2675467"/>
              <a:gd name="connsiteY3" fmla="*/ 1064844 h 1117600"/>
              <a:gd name="connsiteX4" fmla="*/ 2396069 w 2675467"/>
              <a:gd name="connsiteY4" fmla="*/ 1083732 h 1117600"/>
              <a:gd name="connsiteX5" fmla="*/ 2537722 w 2675467"/>
              <a:gd name="connsiteY5" fmla="*/ 1083732 h 1117600"/>
              <a:gd name="connsiteX6" fmla="*/ 2641603 w 2675467"/>
              <a:gd name="connsiteY6" fmla="*/ 979851 h 1117600"/>
              <a:gd name="connsiteX7" fmla="*/ 2641603 w 2675467"/>
              <a:gd name="connsiteY7" fmla="*/ 838200 h 1117600"/>
              <a:gd name="connsiteX8" fmla="*/ 152407 w 2675467"/>
              <a:gd name="connsiteY8" fmla="*/ 0 h 1117600"/>
              <a:gd name="connsiteX9" fmla="*/ 2523060 w 2675467"/>
              <a:gd name="connsiteY9" fmla="*/ 0 h 1117600"/>
              <a:gd name="connsiteX10" fmla="*/ 2675467 w 2675467"/>
              <a:gd name="connsiteY10" fmla="*/ 152407 h 1117600"/>
              <a:gd name="connsiteX11" fmla="*/ 2675467 w 2675467"/>
              <a:gd name="connsiteY11" fmla="*/ 965193 h 1117600"/>
              <a:gd name="connsiteX12" fmla="*/ 2523060 w 2675467"/>
              <a:gd name="connsiteY12" fmla="*/ 1117600 h 1117600"/>
              <a:gd name="connsiteX13" fmla="*/ 152407 w 2675467"/>
              <a:gd name="connsiteY13" fmla="*/ 1117600 h 1117600"/>
              <a:gd name="connsiteX14" fmla="*/ 0 w 2675467"/>
              <a:gd name="connsiteY14" fmla="*/ 965193 h 1117600"/>
              <a:gd name="connsiteX15" fmla="*/ 0 w 2675467"/>
              <a:gd name="connsiteY15" fmla="*/ 152407 h 1117600"/>
              <a:gd name="connsiteX16" fmla="*/ 152407 w 2675467"/>
              <a:gd name="connsiteY16" fmla="*/ 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75467" h="1117600">
                <a:moveTo>
                  <a:pt x="2622717" y="838200"/>
                </a:moveTo>
                <a:lnTo>
                  <a:pt x="2622717" y="975130"/>
                </a:lnTo>
                <a:cubicBezTo>
                  <a:pt x="2622717" y="1024677"/>
                  <a:pt x="2582550" y="1064844"/>
                  <a:pt x="2533002" y="1064844"/>
                </a:cubicBezTo>
                <a:lnTo>
                  <a:pt x="2396069" y="1064844"/>
                </a:lnTo>
                <a:lnTo>
                  <a:pt x="2396069" y="1083732"/>
                </a:lnTo>
                <a:lnTo>
                  <a:pt x="2537722" y="1083732"/>
                </a:lnTo>
                <a:cubicBezTo>
                  <a:pt x="2595094" y="1083732"/>
                  <a:pt x="2641603" y="1037223"/>
                  <a:pt x="2641603" y="979851"/>
                </a:cubicBezTo>
                <a:lnTo>
                  <a:pt x="2641603" y="838200"/>
                </a:lnTo>
                <a:close/>
                <a:moveTo>
                  <a:pt x="152407" y="0"/>
                </a:moveTo>
                <a:lnTo>
                  <a:pt x="2523060" y="0"/>
                </a:lnTo>
                <a:cubicBezTo>
                  <a:pt x="2607232" y="0"/>
                  <a:pt x="2675467" y="68235"/>
                  <a:pt x="2675467" y="152407"/>
                </a:cubicBezTo>
                <a:lnTo>
                  <a:pt x="2675467" y="965193"/>
                </a:lnTo>
                <a:cubicBezTo>
                  <a:pt x="2675467" y="1049365"/>
                  <a:pt x="2607232" y="1117600"/>
                  <a:pt x="2523060" y="1117600"/>
                </a:cubicBezTo>
                <a:lnTo>
                  <a:pt x="152407" y="1117600"/>
                </a:lnTo>
                <a:cubicBezTo>
                  <a:pt x="68235" y="1117600"/>
                  <a:pt x="0" y="1049365"/>
                  <a:pt x="0" y="965193"/>
                </a:cubicBezTo>
                <a:lnTo>
                  <a:pt x="0" y="152407"/>
                </a:lnTo>
                <a:cubicBezTo>
                  <a:pt x="0" y="68235"/>
                  <a:pt x="68235" y="0"/>
                  <a:pt x="1524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跳蚤市場</a:t>
            </a:r>
            <a:endParaRPr lang="zh-CN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8" name="MH_SubTitle_1"/>
          <p:cNvSpPr/>
          <p:nvPr>
            <p:custDataLst>
              <p:tags r:id="rId4"/>
            </p:custDataLst>
          </p:nvPr>
        </p:nvSpPr>
        <p:spPr>
          <a:xfrm>
            <a:off x="8902149" y="3382045"/>
            <a:ext cx="1757690" cy="549939"/>
          </a:xfrm>
          <a:custGeom>
            <a:avLst/>
            <a:gdLst>
              <a:gd name="connsiteX0" fmla="*/ 2622717 w 2675467"/>
              <a:gd name="connsiteY0" fmla="*/ 838200 h 1117600"/>
              <a:gd name="connsiteX1" fmla="*/ 2622717 w 2675467"/>
              <a:gd name="connsiteY1" fmla="*/ 975130 h 1117600"/>
              <a:gd name="connsiteX2" fmla="*/ 2533002 w 2675467"/>
              <a:gd name="connsiteY2" fmla="*/ 1064844 h 1117600"/>
              <a:gd name="connsiteX3" fmla="*/ 2396069 w 2675467"/>
              <a:gd name="connsiteY3" fmla="*/ 1064844 h 1117600"/>
              <a:gd name="connsiteX4" fmla="*/ 2396069 w 2675467"/>
              <a:gd name="connsiteY4" fmla="*/ 1083732 h 1117600"/>
              <a:gd name="connsiteX5" fmla="*/ 2537722 w 2675467"/>
              <a:gd name="connsiteY5" fmla="*/ 1083732 h 1117600"/>
              <a:gd name="connsiteX6" fmla="*/ 2641603 w 2675467"/>
              <a:gd name="connsiteY6" fmla="*/ 979851 h 1117600"/>
              <a:gd name="connsiteX7" fmla="*/ 2641603 w 2675467"/>
              <a:gd name="connsiteY7" fmla="*/ 838200 h 1117600"/>
              <a:gd name="connsiteX8" fmla="*/ 152407 w 2675467"/>
              <a:gd name="connsiteY8" fmla="*/ 0 h 1117600"/>
              <a:gd name="connsiteX9" fmla="*/ 2523060 w 2675467"/>
              <a:gd name="connsiteY9" fmla="*/ 0 h 1117600"/>
              <a:gd name="connsiteX10" fmla="*/ 2675467 w 2675467"/>
              <a:gd name="connsiteY10" fmla="*/ 152407 h 1117600"/>
              <a:gd name="connsiteX11" fmla="*/ 2675467 w 2675467"/>
              <a:gd name="connsiteY11" fmla="*/ 965193 h 1117600"/>
              <a:gd name="connsiteX12" fmla="*/ 2523060 w 2675467"/>
              <a:gd name="connsiteY12" fmla="*/ 1117600 h 1117600"/>
              <a:gd name="connsiteX13" fmla="*/ 152407 w 2675467"/>
              <a:gd name="connsiteY13" fmla="*/ 1117600 h 1117600"/>
              <a:gd name="connsiteX14" fmla="*/ 0 w 2675467"/>
              <a:gd name="connsiteY14" fmla="*/ 965193 h 1117600"/>
              <a:gd name="connsiteX15" fmla="*/ 0 w 2675467"/>
              <a:gd name="connsiteY15" fmla="*/ 152407 h 1117600"/>
              <a:gd name="connsiteX16" fmla="*/ 152407 w 2675467"/>
              <a:gd name="connsiteY16" fmla="*/ 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75467" h="1117600">
                <a:moveTo>
                  <a:pt x="2622717" y="838200"/>
                </a:moveTo>
                <a:lnTo>
                  <a:pt x="2622717" y="975130"/>
                </a:lnTo>
                <a:cubicBezTo>
                  <a:pt x="2622717" y="1024677"/>
                  <a:pt x="2582550" y="1064844"/>
                  <a:pt x="2533002" y="1064844"/>
                </a:cubicBezTo>
                <a:lnTo>
                  <a:pt x="2396069" y="1064844"/>
                </a:lnTo>
                <a:lnTo>
                  <a:pt x="2396069" y="1083732"/>
                </a:lnTo>
                <a:lnTo>
                  <a:pt x="2537722" y="1083732"/>
                </a:lnTo>
                <a:cubicBezTo>
                  <a:pt x="2595094" y="1083732"/>
                  <a:pt x="2641603" y="1037223"/>
                  <a:pt x="2641603" y="979851"/>
                </a:cubicBezTo>
                <a:lnTo>
                  <a:pt x="2641603" y="838200"/>
                </a:lnTo>
                <a:close/>
                <a:moveTo>
                  <a:pt x="152407" y="0"/>
                </a:moveTo>
                <a:lnTo>
                  <a:pt x="2523060" y="0"/>
                </a:lnTo>
                <a:cubicBezTo>
                  <a:pt x="2607232" y="0"/>
                  <a:pt x="2675467" y="68235"/>
                  <a:pt x="2675467" y="152407"/>
                </a:cubicBezTo>
                <a:lnTo>
                  <a:pt x="2675467" y="965193"/>
                </a:lnTo>
                <a:cubicBezTo>
                  <a:pt x="2675467" y="1049365"/>
                  <a:pt x="2607232" y="1117600"/>
                  <a:pt x="2523060" y="1117600"/>
                </a:cubicBezTo>
                <a:lnTo>
                  <a:pt x="152407" y="1117600"/>
                </a:lnTo>
                <a:cubicBezTo>
                  <a:pt x="68235" y="1117600"/>
                  <a:pt x="0" y="1049365"/>
                  <a:pt x="0" y="965193"/>
                </a:cubicBezTo>
                <a:lnTo>
                  <a:pt x="0" y="152407"/>
                </a:lnTo>
                <a:cubicBezTo>
                  <a:pt x="0" y="68235"/>
                  <a:pt x="68235" y="0"/>
                  <a:pt x="1524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社團展演</a:t>
            </a:r>
            <a:endParaRPr lang="zh-CN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9" name="MH_SubTitle_1"/>
          <p:cNvSpPr/>
          <p:nvPr>
            <p:custDataLst>
              <p:tags r:id="rId5"/>
            </p:custDataLst>
          </p:nvPr>
        </p:nvSpPr>
        <p:spPr>
          <a:xfrm>
            <a:off x="8913423" y="4086571"/>
            <a:ext cx="1757690" cy="549939"/>
          </a:xfrm>
          <a:custGeom>
            <a:avLst/>
            <a:gdLst>
              <a:gd name="connsiteX0" fmla="*/ 2622717 w 2675467"/>
              <a:gd name="connsiteY0" fmla="*/ 838200 h 1117600"/>
              <a:gd name="connsiteX1" fmla="*/ 2622717 w 2675467"/>
              <a:gd name="connsiteY1" fmla="*/ 975130 h 1117600"/>
              <a:gd name="connsiteX2" fmla="*/ 2533002 w 2675467"/>
              <a:gd name="connsiteY2" fmla="*/ 1064844 h 1117600"/>
              <a:gd name="connsiteX3" fmla="*/ 2396069 w 2675467"/>
              <a:gd name="connsiteY3" fmla="*/ 1064844 h 1117600"/>
              <a:gd name="connsiteX4" fmla="*/ 2396069 w 2675467"/>
              <a:gd name="connsiteY4" fmla="*/ 1083732 h 1117600"/>
              <a:gd name="connsiteX5" fmla="*/ 2537722 w 2675467"/>
              <a:gd name="connsiteY5" fmla="*/ 1083732 h 1117600"/>
              <a:gd name="connsiteX6" fmla="*/ 2641603 w 2675467"/>
              <a:gd name="connsiteY6" fmla="*/ 979851 h 1117600"/>
              <a:gd name="connsiteX7" fmla="*/ 2641603 w 2675467"/>
              <a:gd name="connsiteY7" fmla="*/ 838200 h 1117600"/>
              <a:gd name="connsiteX8" fmla="*/ 152407 w 2675467"/>
              <a:gd name="connsiteY8" fmla="*/ 0 h 1117600"/>
              <a:gd name="connsiteX9" fmla="*/ 2523060 w 2675467"/>
              <a:gd name="connsiteY9" fmla="*/ 0 h 1117600"/>
              <a:gd name="connsiteX10" fmla="*/ 2675467 w 2675467"/>
              <a:gd name="connsiteY10" fmla="*/ 152407 h 1117600"/>
              <a:gd name="connsiteX11" fmla="*/ 2675467 w 2675467"/>
              <a:gd name="connsiteY11" fmla="*/ 965193 h 1117600"/>
              <a:gd name="connsiteX12" fmla="*/ 2523060 w 2675467"/>
              <a:gd name="connsiteY12" fmla="*/ 1117600 h 1117600"/>
              <a:gd name="connsiteX13" fmla="*/ 152407 w 2675467"/>
              <a:gd name="connsiteY13" fmla="*/ 1117600 h 1117600"/>
              <a:gd name="connsiteX14" fmla="*/ 0 w 2675467"/>
              <a:gd name="connsiteY14" fmla="*/ 965193 h 1117600"/>
              <a:gd name="connsiteX15" fmla="*/ 0 w 2675467"/>
              <a:gd name="connsiteY15" fmla="*/ 152407 h 1117600"/>
              <a:gd name="connsiteX16" fmla="*/ 152407 w 2675467"/>
              <a:gd name="connsiteY16" fmla="*/ 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75467" h="1117600">
                <a:moveTo>
                  <a:pt x="2622717" y="838200"/>
                </a:moveTo>
                <a:lnTo>
                  <a:pt x="2622717" y="975130"/>
                </a:lnTo>
                <a:cubicBezTo>
                  <a:pt x="2622717" y="1024677"/>
                  <a:pt x="2582550" y="1064844"/>
                  <a:pt x="2533002" y="1064844"/>
                </a:cubicBezTo>
                <a:lnTo>
                  <a:pt x="2396069" y="1064844"/>
                </a:lnTo>
                <a:lnTo>
                  <a:pt x="2396069" y="1083732"/>
                </a:lnTo>
                <a:lnTo>
                  <a:pt x="2537722" y="1083732"/>
                </a:lnTo>
                <a:cubicBezTo>
                  <a:pt x="2595094" y="1083732"/>
                  <a:pt x="2641603" y="1037223"/>
                  <a:pt x="2641603" y="979851"/>
                </a:cubicBezTo>
                <a:lnTo>
                  <a:pt x="2641603" y="838200"/>
                </a:lnTo>
                <a:close/>
                <a:moveTo>
                  <a:pt x="152407" y="0"/>
                </a:moveTo>
                <a:lnTo>
                  <a:pt x="2523060" y="0"/>
                </a:lnTo>
                <a:cubicBezTo>
                  <a:pt x="2607232" y="0"/>
                  <a:pt x="2675467" y="68235"/>
                  <a:pt x="2675467" y="152407"/>
                </a:cubicBezTo>
                <a:lnTo>
                  <a:pt x="2675467" y="965193"/>
                </a:lnTo>
                <a:cubicBezTo>
                  <a:pt x="2675467" y="1049365"/>
                  <a:pt x="2607232" y="1117600"/>
                  <a:pt x="2523060" y="1117600"/>
                </a:cubicBezTo>
                <a:lnTo>
                  <a:pt x="152407" y="1117600"/>
                </a:lnTo>
                <a:cubicBezTo>
                  <a:pt x="68235" y="1117600"/>
                  <a:pt x="0" y="1049365"/>
                  <a:pt x="0" y="965193"/>
                </a:cubicBezTo>
                <a:lnTo>
                  <a:pt x="0" y="152407"/>
                </a:lnTo>
                <a:cubicBezTo>
                  <a:pt x="0" y="68235"/>
                  <a:pt x="68235" y="0"/>
                  <a:pt x="1524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藝文展覽</a:t>
            </a:r>
            <a:endParaRPr lang="zh-CN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0" name="MH_SubTitle_1"/>
          <p:cNvSpPr/>
          <p:nvPr>
            <p:custDataLst>
              <p:tags r:id="rId6"/>
            </p:custDataLst>
          </p:nvPr>
        </p:nvSpPr>
        <p:spPr>
          <a:xfrm>
            <a:off x="8913423" y="4813004"/>
            <a:ext cx="1757690" cy="549939"/>
          </a:xfrm>
          <a:custGeom>
            <a:avLst/>
            <a:gdLst>
              <a:gd name="connsiteX0" fmla="*/ 2622717 w 2675467"/>
              <a:gd name="connsiteY0" fmla="*/ 838200 h 1117600"/>
              <a:gd name="connsiteX1" fmla="*/ 2622717 w 2675467"/>
              <a:gd name="connsiteY1" fmla="*/ 975130 h 1117600"/>
              <a:gd name="connsiteX2" fmla="*/ 2533002 w 2675467"/>
              <a:gd name="connsiteY2" fmla="*/ 1064844 h 1117600"/>
              <a:gd name="connsiteX3" fmla="*/ 2396069 w 2675467"/>
              <a:gd name="connsiteY3" fmla="*/ 1064844 h 1117600"/>
              <a:gd name="connsiteX4" fmla="*/ 2396069 w 2675467"/>
              <a:gd name="connsiteY4" fmla="*/ 1083732 h 1117600"/>
              <a:gd name="connsiteX5" fmla="*/ 2537722 w 2675467"/>
              <a:gd name="connsiteY5" fmla="*/ 1083732 h 1117600"/>
              <a:gd name="connsiteX6" fmla="*/ 2641603 w 2675467"/>
              <a:gd name="connsiteY6" fmla="*/ 979851 h 1117600"/>
              <a:gd name="connsiteX7" fmla="*/ 2641603 w 2675467"/>
              <a:gd name="connsiteY7" fmla="*/ 838200 h 1117600"/>
              <a:gd name="connsiteX8" fmla="*/ 152407 w 2675467"/>
              <a:gd name="connsiteY8" fmla="*/ 0 h 1117600"/>
              <a:gd name="connsiteX9" fmla="*/ 2523060 w 2675467"/>
              <a:gd name="connsiteY9" fmla="*/ 0 h 1117600"/>
              <a:gd name="connsiteX10" fmla="*/ 2675467 w 2675467"/>
              <a:gd name="connsiteY10" fmla="*/ 152407 h 1117600"/>
              <a:gd name="connsiteX11" fmla="*/ 2675467 w 2675467"/>
              <a:gd name="connsiteY11" fmla="*/ 965193 h 1117600"/>
              <a:gd name="connsiteX12" fmla="*/ 2523060 w 2675467"/>
              <a:gd name="connsiteY12" fmla="*/ 1117600 h 1117600"/>
              <a:gd name="connsiteX13" fmla="*/ 152407 w 2675467"/>
              <a:gd name="connsiteY13" fmla="*/ 1117600 h 1117600"/>
              <a:gd name="connsiteX14" fmla="*/ 0 w 2675467"/>
              <a:gd name="connsiteY14" fmla="*/ 965193 h 1117600"/>
              <a:gd name="connsiteX15" fmla="*/ 0 w 2675467"/>
              <a:gd name="connsiteY15" fmla="*/ 152407 h 1117600"/>
              <a:gd name="connsiteX16" fmla="*/ 152407 w 2675467"/>
              <a:gd name="connsiteY16" fmla="*/ 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75467" h="1117600">
                <a:moveTo>
                  <a:pt x="2622717" y="838200"/>
                </a:moveTo>
                <a:lnTo>
                  <a:pt x="2622717" y="975130"/>
                </a:lnTo>
                <a:cubicBezTo>
                  <a:pt x="2622717" y="1024677"/>
                  <a:pt x="2582550" y="1064844"/>
                  <a:pt x="2533002" y="1064844"/>
                </a:cubicBezTo>
                <a:lnTo>
                  <a:pt x="2396069" y="1064844"/>
                </a:lnTo>
                <a:lnTo>
                  <a:pt x="2396069" y="1083732"/>
                </a:lnTo>
                <a:lnTo>
                  <a:pt x="2537722" y="1083732"/>
                </a:lnTo>
                <a:cubicBezTo>
                  <a:pt x="2595094" y="1083732"/>
                  <a:pt x="2641603" y="1037223"/>
                  <a:pt x="2641603" y="979851"/>
                </a:cubicBezTo>
                <a:lnTo>
                  <a:pt x="2641603" y="838200"/>
                </a:lnTo>
                <a:close/>
                <a:moveTo>
                  <a:pt x="152407" y="0"/>
                </a:moveTo>
                <a:lnTo>
                  <a:pt x="2523060" y="0"/>
                </a:lnTo>
                <a:cubicBezTo>
                  <a:pt x="2607232" y="0"/>
                  <a:pt x="2675467" y="68235"/>
                  <a:pt x="2675467" y="152407"/>
                </a:cubicBezTo>
                <a:lnTo>
                  <a:pt x="2675467" y="965193"/>
                </a:lnTo>
                <a:cubicBezTo>
                  <a:pt x="2675467" y="1049365"/>
                  <a:pt x="2607232" y="1117600"/>
                  <a:pt x="2523060" y="1117600"/>
                </a:cubicBezTo>
                <a:lnTo>
                  <a:pt x="152407" y="1117600"/>
                </a:lnTo>
                <a:cubicBezTo>
                  <a:pt x="68235" y="1117600"/>
                  <a:pt x="0" y="1049365"/>
                  <a:pt x="0" y="965193"/>
                </a:cubicBezTo>
                <a:lnTo>
                  <a:pt x="0" y="152407"/>
                </a:lnTo>
                <a:cubicBezTo>
                  <a:pt x="0" y="68235"/>
                  <a:pt x="68235" y="0"/>
                  <a:pt x="1524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毛筆 </a:t>
            </a:r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DIY</a:t>
            </a:r>
            <a:endParaRPr lang="zh-CN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1" name="MH_SubTitle_1"/>
          <p:cNvSpPr/>
          <p:nvPr>
            <p:custDataLst>
              <p:tags r:id="rId7"/>
            </p:custDataLst>
          </p:nvPr>
        </p:nvSpPr>
        <p:spPr>
          <a:xfrm>
            <a:off x="8913423" y="5539437"/>
            <a:ext cx="1757690" cy="549939"/>
          </a:xfrm>
          <a:custGeom>
            <a:avLst/>
            <a:gdLst>
              <a:gd name="connsiteX0" fmla="*/ 2622717 w 2675467"/>
              <a:gd name="connsiteY0" fmla="*/ 838200 h 1117600"/>
              <a:gd name="connsiteX1" fmla="*/ 2622717 w 2675467"/>
              <a:gd name="connsiteY1" fmla="*/ 975130 h 1117600"/>
              <a:gd name="connsiteX2" fmla="*/ 2533002 w 2675467"/>
              <a:gd name="connsiteY2" fmla="*/ 1064844 h 1117600"/>
              <a:gd name="connsiteX3" fmla="*/ 2396069 w 2675467"/>
              <a:gd name="connsiteY3" fmla="*/ 1064844 h 1117600"/>
              <a:gd name="connsiteX4" fmla="*/ 2396069 w 2675467"/>
              <a:gd name="connsiteY4" fmla="*/ 1083732 h 1117600"/>
              <a:gd name="connsiteX5" fmla="*/ 2537722 w 2675467"/>
              <a:gd name="connsiteY5" fmla="*/ 1083732 h 1117600"/>
              <a:gd name="connsiteX6" fmla="*/ 2641603 w 2675467"/>
              <a:gd name="connsiteY6" fmla="*/ 979851 h 1117600"/>
              <a:gd name="connsiteX7" fmla="*/ 2641603 w 2675467"/>
              <a:gd name="connsiteY7" fmla="*/ 838200 h 1117600"/>
              <a:gd name="connsiteX8" fmla="*/ 152407 w 2675467"/>
              <a:gd name="connsiteY8" fmla="*/ 0 h 1117600"/>
              <a:gd name="connsiteX9" fmla="*/ 2523060 w 2675467"/>
              <a:gd name="connsiteY9" fmla="*/ 0 h 1117600"/>
              <a:gd name="connsiteX10" fmla="*/ 2675467 w 2675467"/>
              <a:gd name="connsiteY10" fmla="*/ 152407 h 1117600"/>
              <a:gd name="connsiteX11" fmla="*/ 2675467 w 2675467"/>
              <a:gd name="connsiteY11" fmla="*/ 965193 h 1117600"/>
              <a:gd name="connsiteX12" fmla="*/ 2523060 w 2675467"/>
              <a:gd name="connsiteY12" fmla="*/ 1117600 h 1117600"/>
              <a:gd name="connsiteX13" fmla="*/ 152407 w 2675467"/>
              <a:gd name="connsiteY13" fmla="*/ 1117600 h 1117600"/>
              <a:gd name="connsiteX14" fmla="*/ 0 w 2675467"/>
              <a:gd name="connsiteY14" fmla="*/ 965193 h 1117600"/>
              <a:gd name="connsiteX15" fmla="*/ 0 w 2675467"/>
              <a:gd name="connsiteY15" fmla="*/ 152407 h 1117600"/>
              <a:gd name="connsiteX16" fmla="*/ 152407 w 2675467"/>
              <a:gd name="connsiteY16" fmla="*/ 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75467" h="1117600">
                <a:moveTo>
                  <a:pt x="2622717" y="838200"/>
                </a:moveTo>
                <a:lnTo>
                  <a:pt x="2622717" y="975130"/>
                </a:lnTo>
                <a:cubicBezTo>
                  <a:pt x="2622717" y="1024677"/>
                  <a:pt x="2582550" y="1064844"/>
                  <a:pt x="2533002" y="1064844"/>
                </a:cubicBezTo>
                <a:lnTo>
                  <a:pt x="2396069" y="1064844"/>
                </a:lnTo>
                <a:lnTo>
                  <a:pt x="2396069" y="1083732"/>
                </a:lnTo>
                <a:lnTo>
                  <a:pt x="2537722" y="1083732"/>
                </a:lnTo>
                <a:cubicBezTo>
                  <a:pt x="2595094" y="1083732"/>
                  <a:pt x="2641603" y="1037223"/>
                  <a:pt x="2641603" y="979851"/>
                </a:cubicBezTo>
                <a:lnTo>
                  <a:pt x="2641603" y="838200"/>
                </a:lnTo>
                <a:close/>
                <a:moveTo>
                  <a:pt x="152407" y="0"/>
                </a:moveTo>
                <a:lnTo>
                  <a:pt x="2523060" y="0"/>
                </a:lnTo>
                <a:cubicBezTo>
                  <a:pt x="2607232" y="0"/>
                  <a:pt x="2675467" y="68235"/>
                  <a:pt x="2675467" y="152407"/>
                </a:cubicBezTo>
                <a:lnTo>
                  <a:pt x="2675467" y="965193"/>
                </a:lnTo>
                <a:cubicBezTo>
                  <a:pt x="2675467" y="1049365"/>
                  <a:pt x="2607232" y="1117600"/>
                  <a:pt x="2523060" y="1117600"/>
                </a:cubicBezTo>
                <a:lnTo>
                  <a:pt x="152407" y="1117600"/>
                </a:lnTo>
                <a:cubicBezTo>
                  <a:pt x="68235" y="1117600"/>
                  <a:pt x="0" y="1049365"/>
                  <a:pt x="0" y="965193"/>
                </a:cubicBezTo>
                <a:lnTo>
                  <a:pt x="0" y="152407"/>
                </a:lnTo>
                <a:cubicBezTo>
                  <a:pt x="0" y="68235"/>
                  <a:pt x="68235" y="0"/>
                  <a:pt x="1524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春聯比賽</a:t>
            </a:r>
            <a:endParaRPr lang="zh-CN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2" name="MH_SubTitle_1"/>
          <p:cNvSpPr/>
          <p:nvPr>
            <p:custDataLst>
              <p:tags r:id="rId8"/>
            </p:custDataLst>
          </p:nvPr>
        </p:nvSpPr>
        <p:spPr>
          <a:xfrm>
            <a:off x="8897334" y="6220610"/>
            <a:ext cx="1757690" cy="549939"/>
          </a:xfrm>
          <a:custGeom>
            <a:avLst/>
            <a:gdLst>
              <a:gd name="connsiteX0" fmla="*/ 2622717 w 2675467"/>
              <a:gd name="connsiteY0" fmla="*/ 838200 h 1117600"/>
              <a:gd name="connsiteX1" fmla="*/ 2622717 w 2675467"/>
              <a:gd name="connsiteY1" fmla="*/ 975130 h 1117600"/>
              <a:gd name="connsiteX2" fmla="*/ 2533002 w 2675467"/>
              <a:gd name="connsiteY2" fmla="*/ 1064844 h 1117600"/>
              <a:gd name="connsiteX3" fmla="*/ 2396069 w 2675467"/>
              <a:gd name="connsiteY3" fmla="*/ 1064844 h 1117600"/>
              <a:gd name="connsiteX4" fmla="*/ 2396069 w 2675467"/>
              <a:gd name="connsiteY4" fmla="*/ 1083732 h 1117600"/>
              <a:gd name="connsiteX5" fmla="*/ 2537722 w 2675467"/>
              <a:gd name="connsiteY5" fmla="*/ 1083732 h 1117600"/>
              <a:gd name="connsiteX6" fmla="*/ 2641603 w 2675467"/>
              <a:gd name="connsiteY6" fmla="*/ 979851 h 1117600"/>
              <a:gd name="connsiteX7" fmla="*/ 2641603 w 2675467"/>
              <a:gd name="connsiteY7" fmla="*/ 838200 h 1117600"/>
              <a:gd name="connsiteX8" fmla="*/ 152407 w 2675467"/>
              <a:gd name="connsiteY8" fmla="*/ 0 h 1117600"/>
              <a:gd name="connsiteX9" fmla="*/ 2523060 w 2675467"/>
              <a:gd name="connsiteY9" fmla="*/ 0 h 1117600"/>
              <a:gd name="connsiteX10" fmla="*/ 2675467 w 2675467"/>
              <a:gd name="connsiteY10" fmla="*/ 152407 h 1117600"/>
              <a:gd name="connsiteX11" fmla="*/ 2675467 w 2675467"/>
              <a:gd name="connsiteY11" fmla="*/ 965193 h 1117600"/>
              <a:gd name="connsiteX12" fmla="*/ 2523060 w 2675467"/>
              <a:gd name="connsiteY12" fmla="*/ 1117600 h 1117600"/>
              <a:gd name="connsiteX13" fmla="*/ 152407 w 2675467"/>
              <a:gd name="connsiteY13" fmla="*/ 1117600 h 1117600"/>
              <a:gd name="connsiteX14" fmla="*/ 0 w 2675467"/>
              <a:gd name="connsiteY14" fmla="*/ 965193 h 1117600"/>
              <a:gd name="connsiteX15" fmla="*/ 0 w 2675467"/>
              <a:gd name="connsiteY15" fmla="*/ 152407 h 1117600"/>
              <a:gd name="connsiteX16" fmla="*/ 152407 w 2675467"/>
              <a:gd name="connsiteY16" fmla="*/ 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75467" h="1117600">
                <a:moveTo>
                  <a:pt x="2622717" y="838200"/>
                </a:moveTo>
                <a:lnTo>
                  <a:pt x="2622717" y="975130"/>
                </a:lnTo>
                <a:cubicBezTo>
                  <a:pt x="2622717" y="1024677"/>
                  <a:pt x="2582550" y="1064844"/>
                  <a:pt x="2533002" y="1064844"/>
                </a:cubicBezTo>
                <a:lnTo>
                  <a:pt x="2396069" y="1064844"/>
                </a:lnTo>
                <a:lnTo>
                  <a:pt x="2396069" y="1083732"/>
                </a:lnTo>
                <a:lnTo>
                  <a:pt x="2537722" y="1083732"/>
                </a:lnTo>
                <a:cubicBezTo>
                  <a:pt x="2595094" y="1083732"/>
                  <a:pt x="2641603" y="1037223"/>
                  <a:pt x="2641603" y="979851"/>
                </a:cubicBezTo>
                <a:lnTo>
                  <a:pt x="2641603" y="838200"/>
                </a:lnTo>
                <a:close/>
                <a:moveTo>
                  <a:pt x="152407" y="0"/>
                </a:moveTo>
                <a:lnTo>
                  <a:pt x="2523060" y="0"/>
                </a:lnTo>
                <a:cubicBezTo>
                  <a:pt x="2607232" y="0"/>
                  <a:pt x="2675467" y="68235"/>
                  <a:pt x="2675467" y="152407"/>
                </a:cubicBezTo>
                <a:lnTo>
                  <a:pt x="2675467" y="965193"/>
                </a:lnTo>
                <a:cubicBezTo>
                  <a:pt x="2675467" y="1049365"/>
                  <a:pt x="2607232" y="1117600"/>
                  <a:pt x="2523060" y="1117600"/>
                </a:cubicBezTo>
                <a:lnTo>
                  <a:pt x="152407" y="1117600"/>
                </a:lnTo>
                <a:cubicBezTo>
                  <a:pt x="68235" y="1117600"/>
                  <a:pt x="0" y="1049365"/>
                  <a:pt x="0" y="965193"/>
                </a:cubicBezTo>
                <a:lnTo>
                  <a:pt x="0" y="152407"/>
                </a:lnTo>
                <a:cubicBezTo>
                  <a:pt x="0" y="68235"/>
                  <a:pt x="68235" y="0"/>
                  <a:pt x="1524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揮毫義賣</a:t>
            </a:r>
            <a:endParaRPr lang="zh-CN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5" name="MH_SubTitle_1"/>
          <p:cNvSpPr/>
          <p:nvPr>
            <p:custDataLst>
              <p:tags r:id="rId9"/>
            </p:custDataLst>
          </p:nvPr>
        </p:nvSpPr>
        <p:spPr>
          <a:xfrm>
            <a:off x="8884129" y="1756776"/>
            <a:ext cx="1757690" cy="717125"/>
          </a:xfrm>
          <a:custGeom>
            <a:avLst/>
            <a:gdLst>
              <a:gd name="connsiteX0" fmla="*/ 2622717 w 2675467"/>
              <a:gd name="connsiteY0" fmla="*/ 838200 h 1117600"/>
              <a:gd name="connsiteX1" fmla="*/ 2622717 w 2675467"/>
              <a:gd name="connsiteY1" fmla="*/ 975130 h 1117600"/>
              <a:gd name="connsiteX2" fmla="*/ 2533002 w 2675467"/>
              <a:gd name="connsiteY2" fmla="*/ 1064844 h 1117600"/>
              <a:gd name="connsiteX3" fmla="*/ 2396069 w 2675467"/>
              <a:gd name="connsiteY3" fmla="*/ 1064844 h 1117600"/>
              <a:gd name="connsiteX4" fmla="*/ 2396069 w 2675467"/>
              <a:gd name="connsiteY4" fmla="*/ 1083732 h 1117600"/>
              <a:gd name="connsiteX5" fmla="*/ 2537722 w 2675467"/>
              <a:gd name="connsiteY5" fmla="*/ 1083732 h 1117600"/>
              <a:gd name="connsiteX6" fmla="*/ 2641603 w 2675467"/>
              <a:gd name="connsiteY6" fmla="*/ 979851 h 1117600"/>
              <a:gd name="connsiteX7" fmla="*/ 2641603 w 2675467"/>
              <a:gd name="connsiteY7" fmla="*/ 838200 h 1117600"/>
              <a:gd name="connsiteX8" fmla="*/ 152407 w 2675467"/>
              <a:gd name="connsiteY8" fmla="*/ 0 h 1117600"/>
              <a:gd name="connsiteX9" fmla="*/ 2523060 w 2675467"/>
              <a:gd name="connsiteY9" fmla="*/ 0 h 1117600"/>
              <a:gd name="connsiteX10" fmla="*/ 2675467 w 2675467"/>
              <a:gd name="connsiteY10" fmla="*/ 152407 h 1117600"/>
              <a:gd name="connsiteX11" fmla="*/ 2675467 w 2675467"/>
              <a:gd name="connsiteY11" fmla="*/ 965193 h 1117600"/>
              <a:gd name="connsiteX12" fmla="*/ 2523060 w 2675467"/>
              <a:gd name="connsiteY12" fmla="*/ 1117600 h 1117600"/>
              <a:gd name="connsiteX13" fmla="*/ 152407 w 2675467"/>
              <a:gd name="connsiteY13" fmla="*/ 1117600 h 1117600"/>
              <a:gd name="connsiteX14" fmla="*/ 0 w 2675467"/>
              <a:gd name="connsiteY14" fmla="*/ 965193 h 1117600"/>
              <a:gd name="connsiteX15" fmla="*/ 0 w 2675467"/>
              <a:gd name="connsiteY15" fmla="*/ 152407 h 1117600"/>
              <a:gd name="connsiteX16" fmla="*/ 152407 w 2675467"/>
              <a:gd name="connsiteY16" fmla="*/ 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75467" h="1117600">
                <a:moveTo>
                  <a:pt x="2622717" y="838200"/>
                </a:moveTo>
                <a:lnTo>
                  <a:pt x="2622717" y="975130"/>
                </a:lnTo>
                <a:cubicBezTo>
                  <a:pt x="2622717" y="1024677"/>
                  <a:pt x="2582550" y="1064844"/>
                  <a:pt x="2533002" y="1064844"/>
                </a:cubicBezTo>
                <a:lnTo>
                  <a:pt x="2396069" y="1064844"/>
                </a:lnTo>
                <a:lnTo>
                  <a:pt x="2396069" y="1083732"/>
                </a:lnTo>
                <a:lnTo>
                  <a:pt x="2537722" y="1083732"/>
                </a:lnTo>
                <a:cubicBezTo>
                  <a:pt x="2595094" y="1083732"/>
                  <a:pt x="2641603" y="1037223"/>
                  <a:pt x="2641603" y="979851"/>
                </a:cubicBezTo>
                <a:lnTo>
                  <a:pt x="2641603" y="838200"/>
                </a:lnTo>
                <a:close/>
                <a:moveTo>
                  <a:pt x="152407" y="0"/>
                </a:moveTo>
                <a:lnTo>
                  <a:pt x="2523060" y="0"/>
                </a:lnTo>
                <a:cubicBezTo>
                  <a:pt x="2607232" y="0"/>
                  <a:pt x="2675467" y="68235"/>
                  <a:pt x="2675467" y="152407"/>
                </a:cubicBezTo>
                <a:lnTo>
                  <a:pt x="2675467" y="965193"/>
                </a:lnTo>
                <a:cubicBezTo>
                  <a:pt x="2675467" y="1049365"/>
                  <a:pt x="2607232" y="1117600"/>
                  <a:pt x="2523060" y="1117600"/>
                </a:cubicBezTo>
                <a:lnTo>
                  <a:pt x="152407" y="1117600"/>
                </a:lnTo>
                <a:cubicBezTo>
                  <a:pt x="68235" y="1117600"/>
                  <a:pt x="0" y="1049365"/>
                  <a:pt x="0" y="965193"/>
                </a:cubicBezTo>
                <a:lnTo>
                  <a:pt x="0" y="152407"/>
                </a:lnTo>
                <a:cubicBezTo>
                  <a:pt x="0" y="68235"/>
                  <a:pt x="68235" y="0"/>
                  <a:pt x="152407" y="0"/>
                </a:cubicBezTo>
                <a:close/>
              </a:path>
            </a:pathLst>
          </a:cu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92500" lnSpcReduction="20000"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期末活動</a:t>
            </a:r>
            <a:endParaRPr lang="en-US" altLang="zh-TW" sz="2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ct val="120000"/>
              </a:lnSpc>
            </a:pP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熱鬧滾滾</a:t>
            </a:r>
            <a:endParaRPr lang="zh-TW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42" name="组合 8"/>
          <p:cNvGrpSpPr/>
          <p:nvPr/>
        </p:nvGrpSpPr>
        <p:grpSpPr>
          <a:xfrm>
            <a:off x="8229600" y="-795887"/>
            <a:ext cx="2367553" cy="2611970"/>
            <a:chOff x="748407" y="542924"/>
            <a:chExt cx="2343678" cy="2967518"/>
          </a:xfrm>
        </p:grpSpPr>
        <p:pic>
          <p:nvPicPr>
            <p:cNvPr id="43" name="图片 3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42" r="42530" b="53979"/>
            <a:stretch/>
          </p:blipFill>
          <p:spPr>
            <a:xfrm>
              <a:off x="748407" y="542924"/>
              <a:ext cx="2314575" cy="2203151"/>
            </a:xfrm>
            <a:prstGeom prst="rect">
              <a:avLst/>
            </a:prstGeom>
          </p:spPr>
        </p:pic>
        <p:grpSp>
          <p:nvGrpSpPr>
            <p:cNvPr id="44" name="组合 57"/>
            <p:cNvGrpSpPr/>
            <p:nvPr/>
          </p:nvGrpSpPr>
          <p:grpSpPr>
            <a:xfrm>
              <a:off x="937149" y="2188033"/>
              <a:ext cx="2154936" cy="1322409"/>
              <a:chOff x="8726219" y="-661205"/>
              <a:chExt cx="2154936" cy="1322409"/>
            </a:xfrm>
          </p:grpSpPr>
          <p:sp>
            <p:nvSpPr>
              <p:cNvPr id="48" name="任意多边形 58"/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任意多边形 66"/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81000" dist="165100" dir="3600000">
                  <a:srgbClr val="19B4C9">
                    <a:alpha val="38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52" name="文本框 51">
            <a:extLst>
              <a:ext uri="{FF2B5EF4-FFF2-40B4-BE49-F238E27FC236}">
                <a16:creationId xmlns:a16="http://schemas.microsoft.com/office/drawing/2014/main" id="{243F4443-4A9B-4526-9E72-8FE6408A277D}"/>
              </a:ext>
            </a:extLst>
          </p:cNvPr>
          <p:cNvSpPr txBox="1"/>
          <p:nvPr/>
        </p:nvSpPr>
        <p:spPr>
          <a:xfrm>
            <a:off x="8681285" y="933621"/>
            <a:ext cx="1723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創新與</a:t>
            </a:r>
            <a:r>
              <a:rPr lang="zh-TW" altLang="en-US" sz="2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特色</a:t>
            </a:r>
            <a:endParaRPr lang="en-US" altLang="zh-TW" sz="24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2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CN" altLang="en-US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936704" y="1197295"/>
            <a:ext cx="2924867" cy="2767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文字方塊 2"/>
          <p:cNvSpPr txBox="1"/>
          <p:nvPr/>
        </p:nvSpPr>
        <p:spPr>
          <a:xfrm>
            <a:off x="6013421" y="4324570"/>
            <a:ext cx="2684452" cy="250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●</a:t>
            </a:r>
            <a:r>
              <a:rPr lang="zh-TW" altLang="en-US" dirty="0" smtClean="0"/>
              <a:t>「</a:t>
            </a:r>
            <a:r>
              <a:rPr lang="zh-TW" altLang="en-US" b="1" dirty="0" smtClean="0">
                <a:solidFill>
                  <a:srgbClr val="FF0000"/>
                </a:solidFill>
              </a:rPr>
              <a:t>舊愛送公益」跳蚤市場所得</a:t>
            </a:r>
            <a:r>
              <a:rPr lang="en-US" altLang="zh-TW" b="1" dirty="0" smtClean="0">
                <a:solidFill>
                  <a:srgbClr val="FF0000"/>
                </a:solidFill>
              </a:rPr>
              <a:t>10080</a:t>
            </a:r>
            <a:r>
              <a:rPr lang="zh-TW" altLang="en-US" b="1" dirty="0" smtClean="0">
                <a:solidFill>
                  <a:srgbClr val="FF0000"/>
                </a:solidFill>
              </a:rPr>
              <a:t>元</a:t>
            </a:r>
            <a:endParaRPr lang="en-US" altLang="zh-TW" b="1" dirty="0" smtClean="0">
              <a:solidFill>
                <a:srgbClr val="FF0000"/>
              </a:solidFill>
            </a:endParaRPr>
          </a:p>
          <a:p>
            <a:r>
              <a:rPr lang="zh-TW" altLang="en-US" b="1" dirty="0" smtClean="0"/>
              <a:t>●</a:t>
            </a:r>
            <a:r>
              <a:rPr lang="zh-TW" altLang="en-US" b="1" dirty="0" smtClean="0">
                <a:solidFill>
                  <a:srgbClr val="FF0000"/>
                </a:solidFill>
              </a:rPr>
              <a:t>春聯義賣所得</a:t>
            </a:r>
            <a:r>
              <a:rPr lang="en-US" altLang="zh-TW" b="1" dirty="0" smtClean="0">
                <a:solidFill>
                  <a:srgbClr val="FF0000"/>
                </a:solidFill>
              </a:rPr>
              <a:t>5629</a:t>
            </a:r>
            <a:r>
              <a:rPr lang="zh-TW" altLang="en-US" b="1" dirty="0" smtClean="0">
                <a:solidFill>
                  <a:srgbClr val="FF0000"/>
                </a:solidFill>
              </a:rPr>
              <a:t>元</a:t>
            </a:r>
            <a:endParaRPr lang="en-US" altLang="zh-TW" b="1" dirty="0" smtClean="0">
              <a:solidFill>
                <a:srgbClr val="FF0000"/>
              </a:solidFill>
            </a:endParaRPr>
          </a:p>
          <a:p>
            <a:endParaRPr lang="en-US" altLang="zh-TW" b="1" dirty="0" smtClean="0"/>
          </a:p>
          <a:p>
            <a:r>
              <a:rPr lang="zh-TW" altLang="en-US" b="1" dirty="0"/>
              <a:t> </a:t>
            </a:r>
            <a:r>
              <a:rPr lang="zh-TW" altLang="en-US" b="1" dirty="0" smtClean="0"/>
              <a:t>        全數所得</a:t>
            </a:r>
            <a:r>
              <a:rPr lang="en-US" altLang="zh-TW" b="1" dirty="0" smtClean="0"/>
              <a:t>15709</a:t>
            </a:r>
            <a:r>
              <a:rPr lang="zh-TW" altLang="en-US" b="1" dirty="0" smtClean="0"/>
              <a:t>元挹注教育儲蓄專戶幫助弱勢學生與需急難救助之學生。</a:t>
            </a:r>
            <a:endParaRPr lang="zh-TW" alt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5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"/>
            <a:ext cx="10691813" cy="7558636"/>
          </a:xfrm>
          <a:prstGeom prst="rect">
            <a:avLst/>
          </a:prstGeom>
        </p:spPr>
      </p:pic>
      <p:sp>
        <p:nvSpPr>
          <p:cNvPr id="120836" name="內容版面配置區 2"/>
          <p:cNvSpPr>
            <a:spLocks/>
          </p:cNvSpPr>
          <p:nvPr/>
        </p:nvSpPr>
        <p:spPr bwMode="auto">
          <a:xfrm>
            <a:off x="1847850" y="2628152"/>
            <a:ext cx="7134225" cy="4505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5000"/>
              </a:lnSpc>
            </a:pPr>
            <a:endParaRPr lang="zh-TW" altLang="zh-TW" sz="3968">
              <a:solidFill>
                <a:srgbClr val="800000"/>
              </a:solidFill>
              <a:latin typeface="Calibri" pitchFamily="34" charset="0"/>
            </a:endParaRPr>
          </a:p>
        </p:txBody>
      </p:sp>
      <p:sp>
        <p:nvSpPr>
          <p:cNvPr id="16" name="內容版面配置區 3"/>
          <p:cNvSpPr>
            <a:spLocks/>
          </p:cNvSpPr>
          <p:nvPr/>
        </p:nvSpPr>
        <p:spPr bwMode="auto">
          <a:xfrm>
            <a:off x="516113" y="0"/>
            <a:ext cx="9869576" cy="1235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77979" indent="-377979" algn="ctr">
              <a:spcBef>
                <a:spcPct val="20000"/>
              </a:spcBef>
            </a:pPr>
            <a:endParaRPr lang="en-US" altLang="zh-TW" sz="5071" b="1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81" name="组合 52"/>
          <p:cNvGrpSpPr/>
          <p:nvPr/>
        </p:nvGrpSpPr>
        <p:grpSpPr>
          <a:xfrm>
            <a:off x="154953" y="3151327"/>
            <a:ext cx="1858742" cy="1886441"/>
            <a:chOff x="4414094" y="1398145"/>
            <a:chExt cx="1979086" cy="2047536"/>
          </a:xfrm>
        </p:grpSpPr>
        <p:sp>
          <p:nvSpPr>
            <p:cNvPr id="82" name="椭圆 31"/>
            <p:cNvSpPr/>
            <p:nvPr/>
          </p:nvSpPr>
          <p:spPr>
            <a:xfrm>
              <a:off x="4415790" y="1430927"/>
              <a:ext cx="1977390" cy="1977390"/>
            </a:xfrm>
            <a:prstGeom prst="ellipse">
              <a:avLst/>
            </a:prstGeom>
            <a:solidFill>
              <a:srgbClr val="84F6FC"/>
            </a:solidFill>
            <a:ln>
              <a:solidFill>
                <a:srgbClr val="13C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3" name="图片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4094" y="1398145"/>
              <a:ext cx="1979086" cy="2047536"/>
            </a:xfrm>
            <a:prstGeom prst="ellipse">
              <a:avLst/>
            </a:prstGeom>
            <a:ln>
              <a:solidFill>
                <a:srgbClr val="13CCDF"/>
              </a:solidFill>
            </a:ln>
          </p:spPr>
        </p:pic>
      </p:grpSp>
      <p:grpSp>
        <p:nvGrpSpPr>
          <p:cNvPr id="84" name="组合 51"/>
          <p:cNvGrpSpPr/>
          <p:nvPr/>
        </p:nvGrpSpPr>
        <p:grpSpPr>
          <a:xfrm>
            <a:off x="2303508" y="4355702"/>
            <a:ext cx="1857450" cy="1821815"/>
            <a:chOff x="6786379" y="235676"/>
            <a:chExt cx="1977710" cy="1977390"/>
          </a:xfrm>
        </p:grpSpPr>
        <p:sp>
          <p:nvSpPr>
            <p:cNvPr id="85" name="椭圆 30"/>
            <p:cNvSpPr/>
            <p:nvPr/>
          </p:nvSpPr>
          <p:spPr>
            <a:xfrm>
              <a:off x="6786699" y="235676"/>
              <a:ext cx="1977390" cy="1977390"/>
            </a:xfrm>
            <a:prstGeom prst="ellipse">
              <a:avLst/>
            </a:prstGeom>
            <a:solidFill>
              <a:srgbClr val="84F6FC"/>
            </a:solidFill>
            <a:ln>
              <a:solidFill>
                <a:srgbClr val="13C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6" name="图片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6379" y="241256"/>
              <a:ext cx="1976507" cy="1971810"/>
            </a:xfrm>
            <a:prstGeom prst="ellipse">
              <a:avLst/>
            </a:prstGeom>
            <a:ln>
              <a:solidFill>
                <a:srgbClr val="13CCDF"/>
              </a:solidFill>
            </a:ln>
          </p:spPr>
        </p:pic>
      </p:grpSp>
      <p:cxnSp>
        <p:nvCxnSpPr>
          <p:cNvPr id="92" name="直接连接符 65"/>
          <p:cNvCxnSpPr/>
          <p:nvPr/>
        </p:nvCxnSpPr>
        <p:spPr>
          <a:xfrm flipH="1">
            <a:off x="5388178" y="4207322"/>
            <a:ext cx="494271" cy="50662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连接符 67"/>
          <p:cNvCxnSpPr/>
          <p:nvPr/>
        </p:nvCxnSpPr>
        <p:spPr>
          <a:xfrm flipH="1">
            <a:off x="2271131" y="6023764"/>
            <a:ext cx="951470" cy="4942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52"/>
          <p:cNvGrpSpPr/>
          <p:nvPr/>
        </p:nvGrpSpPr>
        <p:grpSpPr>
          <a:xfrm>
            <a:off x="217886" y="5383050"/>
            <a:ext cx="1857149" cy="1821815"/>
            <a:chOff x="4415790" y="1430927"/>
            <a:chExt cx="1977390" cy="1977390"/>
          </a:xfrm>
        </p:grpSpPr>
        <p:sp>
          <p:nvSpPr>
            <p:cNvPr id="126" name="椭圆 31"/>
            <p:cNvSpPr/>
            <p:nvPr/>
          </p:nvSpPr>
          <p:spPr>
            <a:xfrm>
              <a:off x="4415790" y="1430927"/>
              <a:ext cx="1977390" cy="1977390"/>
            </a:xfrm>
            <a:prstGeom prst="ellipse">
              <a:avLst/>
            </a:prstGeom>
            <a:solidFill>
              <a:srgbClr val="84F6FC"/>
            </a:solidFill>
            <a:ln>
              <a:solidFill>
                <a:srgbClr val="13C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7" name="图片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791" y="1438710"/>
              <a:ext cx="1977067" cy="1969607"/>
            </a:xfrm>
            <a:prstGeom prst="ellipse">
              <a:avLst/>
            </a:prstGeom>
            <a:ln>
              <a:solidFill>
                <a:srgbClr val="13CCDF"/>
              </a:solidFill>
            </a:ln>
          </p:spPr>
        </p:pic>
      </p:grpSp>
      <p:grpSp>
        <p:nvGrpSpPr>
          <p:cNvPr id="128" name="组合 52"/>
          <p:cNvGrpSpPr/>
          <p:nvPr/>
        </p:nvGrpSpPr>
        <p:grpSpPr>
          <a:xfrm>
            <a:off x="122327" y="878573"/>
            <a:ext cx="1920703" cy="1958556"/>
            <a:chOff x="4396847" y="1430927"/>
            <a:chExt cx="1996333" cy="2010320"/>
          </a:xfrm>
        </p:grpSpPr>
        <p:sp>
          <p:nvSpPr>
            <p:cNvPr id="129" name="椭圆 31"/>
            <p:cNvSpPr/>
            <p:nvPr/>
          </p:nvSpPr>
          <p:spPr>
            <a:xfrm>
              <a:off x="4415790" y="1430927"/>
              <a:ext cx="1977390" cy="1977390"/>
            </a:xfrm>
            <a:prstGeom prst="ellipse">
              <a:avLst/>
            </a:prstGeom>
            <a:solidFill>
              <a:srgbClr val="84F6FC"/>
            </a:solidFill>
            <a:ln>
              <a:solidFill>
                <a:srgbClr val="13C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0" name="图片 4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6847" y="1431520"/>
              <a:ext cx="1995917" cy="2009727"/>
            </a:xfrm>
            <a:prstGeom prst="ellipse">
              <a:avLst/>
            </a:prstGeom>
            <a:ln>
              <a:solidFill>
                <a:srgbClr val="13CCDF"/>
              </a:solidFill>
            </a:ln>
          </p:spPr>
        </p:pic>
      </p:grpSp>
      <p:grpSp>
        <p:nvGrpSpPr>
          <p:cNvPr id="134" name="组合 52"/>
          <p:cNvGrpSpPr/>
          <p:nvPr/>
        </p:nvGrpSpPr>
        <p:grpSpPr>
          <a:xfrm>
            <a:off x="4275253" y="1196204"/>
            <a:ext cx="1857149" cy="1844500"/>
            <a:chOff x="4415790" y="1430927"/>
            <a:chExt cx="1977390" cy="2002012"/>
          </a:xfrm>
        </p:grpSpPr>
        <p:sp>
          <p:nvSpPr>
            <p:cNvPr id="135" name="椭圆 31"/>
            <p:cNvSpPr/>
            <p:nvPr/>
          </p:nvSpPr>
          <p:spPr>
            <a:xfrm>
              <a:off x="4415790" y="1430927"/>
              <a:ext cx="1977390" cy="1977390"/>
            </a:xfrm>
            <a:prstGeom prst="ellipse">
              <a:avLst/>
            </a:prstGeom>
            <a:solidFill>
              <a:srgbClr val="84F6FC"/>
            </a:solidFill>
            <a:ln>
              <a:solidFill>
                <a:srgbClr val="13C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6" name="图片 4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7444" y="1463911"/>
              <a:ext cx="1965736" cy="1969028"/>
            </a:xfrm>
            <a:prstGeom prst="ellipse">
              <a:avLst/>
            </a:prstGeom>
            <a:ln>
              <a:solidFill>
                <a:srgbClr val="13CCDF"/>
              </a:solidFill>
            </a:ln>
          </p:spPr>
        </p:pic>
      </p:grpSp>
      <p:grpSp>
        <p:nvGrpSpPr>
          <p:cNvPr id="147" name="组合 50"/>
          <p:cNvGrpSpPr/>
          <p:nvPr/>
        </p:nvGrpSpPr>
        <p:grpSpPr>
          <a:xfrm>
            <a:off x="2245604" y="1425626"/>
            <a:ext cx="1857149" cy="1821815"/>
            <a:chOff x="9313816" y="826226"/>
            <a:chExt cx="1977390" cy="1977390"/>
          </a:xfrm>
        </p:grpSpPr>
        <p:sp>
          <p:nvSpPr>
            <p:cNvPr id="148" name="椭圆 42"/>
            <p:cNvSpPr/>
            <p:nvPr/>
          </p:nvSpPr>
          <p:spPr>
            <a:xfrm>
              <a:off x="9313816" y="826226"/>
              <a:ext cx="1977390" cy="1977390"/>
            </a:xfrm>
            <a:prstGeom prst="ellipse">
              <a:avLst/>
            </a:prstGeom>
            <a:solidFill>
              <a:srgbClr val="84F6FC"/>
            </a:solidFill>
            <a:ln>
              <a:solidFill>
                <a:srgbClr val="13C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9" name="图片 4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1952" y="826227"/>
              <a:ext cx="1968427" cy="1977389"/>
            </a:xfrm>
            <a:prstGeom prst="ellipse">
              <a:avLst/>
            </a:prstGeom>
            <a:ln>
              <a:solidFill>
                <a:srgbClr val="13CCDF"/>
              </a:solidFill>
            </a:ln>
          </p:spPr>
        </p:pic>
      </p:grpSp>
      <p:grpSp>
        <p:nvGrpSpPr>
          <p:cNvPr id="150" name="组合 50"/>
          <p:cNvGrpSpPr/>
          <p:nvPr/>
        </p:nvGrpSpPr>
        <p:grpSpPr>
          <a:xfrm>
            <a:off x="4295360" y="4106466"/>
            <a:ext cx="1870267" cy="1854260"/>
            <a:chOff x="9312120" y="826226"/>
            <a:chExt cx="1991357" cy="2012606"/>
          </a:xfrm>
        </p:grpSpPr>
        <p:sp>
          <p:nvSpPr>
            <p:cNvPr id="151" name="椭圆 42"/>
            <p:cNvSpPr/>
            <p:nvPr/>
          </p:nvSpPr>
          <p:spPr>
            <a:xfrm>
              <a:off x="9313816" y="826226"/>
              <a:ext cx="1977390" cy="1977390"/>
            </a:xfrm>
            <a:prstGeom prst="ellipse">
              <a:avLst/>
            </a:prstGeom>
            <a:solidFill>
              <a:srgbClr val="84F6FC"/>
            </a:solidFill>
            <a:ln>
              <a:solidFill>
                <a:srgbClr val="13C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52" name="图片 4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2120" y="826226"/>
              <a:ext cx="1991357" cy="2012606"/>
            </a:xfrm>
            <a:prstGeom prst="ellipse">
              <a:avLst/>
            </a:prstGeom>
            <a:ln>
              <a:solidFill>
                <a:srgbClr val="13CCDF"/>
              </a:solidFill>
            </a:ln>
          </p:spPr>
        </p:pic>
      </p:grpSp>
      <p:grpSp>
        <p:nvGrpSpPr>
          <p:cNvPr id="106" name="组合 64"/>
          <p:cNvGrpSpPr/>
          <p:nvPr/>
        </p:nvGrpSpPr>
        <p:grpSpPr>
          <a:xfrm rot="610562">
            <a:off x="5582921" y="375401"/>
            <a:ext cx="360513" cy="347151"/>
            <a:chOff x="10646778" y="4753862"/>
            <a:chExt cx="751521" cy="737702"/>
          </a:xfrm>
        </p:grpSpPr>
        <p:sp>
          <p:nvSpPr>
            <p:cNvPr id="10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8" name="组合 68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0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FF5B76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1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62" name="组合 125"/>
          <p:cNvGrpSpPr/>
          <p:nvPr/>
        </p:nvGrpSpPr>
        <p:grpSpPr>
          <a:xfrm rot="2427509">
            <a:off x="1885675" y="1961580"/>
            <a:ext cx="402464" cy="411989"/>
            <a:chOff x="10646778" y="4753862"/>
            <a:chExt cx="751521" cy="737702"/>
          </a:xfrm>
        </p:grpSpPr>
        <p:sp>
          <p:nvSpPr>
            <p:cNvPr id="163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64" name="组合 12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65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7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92" name="文本框 60"/>
          <p:cNvSpPr txBox="1"/>
          <p:nvPr/>
        </p:nvSpPr>
        <p:spPr>
          <a:xfrm>
            <a:off x="510576" y="5007926"/>
            <a:ext cx="1268720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讀經關主</a:t>
            </a:r>
            <a:endParaRPr lang="zh-CN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3" name="文本框 60"/>
          <p:cNvSpPr txBox="1"/>
          <p:nvPr/>
        </p:nvSpPr>
        <p:spPr>
          <a:xfrm>
            <a:off x="2495523" y="3336777"/>
            <a:ext cx="1476205" cy="7078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下課好好玩</a:t>
            </a:r>
            <a:endParaRPr lang="en-US" altLang="zh-TW" sz="2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服務站長</a:t>
            </a:r>
            <a:endParaRPr lang="zh-CN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4" name="文本框 60"/>
          <p:cNvSpPr txBox="1"/>
          <p:nvPr/>
        </p:nvSpPr>
        <p:spPr>
          <a:xfrm>
            <a:off x="214521" y="2791622"/>
            <a:ext cx="1708285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幸福播音天使</a:t>
            </a:r>
            <a:endParaRPr lang="zh-CN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5" name="文本框 60"/>
          <p:cNvSpPr txBox="1"/>
          <p:nvPr/>
        </p:nvSpPr>
        <p:spPr>
          <a:xfrm>
            <a:off x="2587898" y="6226124"/>
            <a:ext cx="1464590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交通服務隊</a:t>
            </a:r>
            <a:endParaRPr lang="zh-CN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7" name="文本框 60"/>
          <p:cNvSpPr txBox="1"/>
          <p:nvPr/>
        </p:nvSpPr>
        <p:spPr>
          <a:xfrm>
            <a:off x="4473058" y="6177318"/>
            <a:ext cx="1504859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衛生服務隊</a:t>
            </a:r>
            <a:endParaRPr lang="zh-CN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8" name="文本框 60"/>
          <p:cNvSpPr txBox="1"/>
          <p:nvPr/>
        </p:nvSpPr>
        <p:spPr>
          <a:xfrm>
            <a:off x="4749165" y="3101121"/>
            <a:ext cx="950205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糾察隊</a:t>
            </a:r>
            <a:endParaRPr lang="zh-CN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9" name="文本框 60"/>
          <p:cNvSpPr txBox="1"/>
          <p:nvPr/>
        </p:nvSpPr>
        <p:spPr>
          <a:xfrm>
            <a:off x="584870" y="7034464"/>
            <a:ext cx="980538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自治市</a:t>
            </a:r>
            <a:endParaRPr lang="zh-CN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22" name="直接连接符 16">
            <a:extLst>
              <a:ext uri="{FF2B5EF4-FFF2-40B4-BE49-F238E27FC236}">
                <a16:creationId xmlns:a16="http://schemas.microsoft.com/office/drawing/2014/main" id="{AC8BA5D3-50FA-4643-9328-499D8CCB3D8D}"/>
              </a:ext>
            </a:extLst>
          </p:cNvPr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1451757" y="634980"/>
            <a:ext cx="3998912" cy="0"/>
          </a:xfrm>
          <a:prstGeom prst="line">
            <a:avLst/>
          </a:prstGeom>
          <a:noFill/>
          <a:ln w="28575" algn="ctr">
            <a:solidFill>
              <a:srgbClr val="E38F90"/>
            </a:solidFill>
            <a:round/>
            <a:headEnd/>
            <a:tailEnd type="oval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1" name="矩形 130">
            <a:extLst>
              <a:ext uri="{FF2B5EF4-FFF2-40B4-BE49-F238E27FC236}">
                <a16:creationId xmlns:a16="http://schemas.microsoft.com/office/drawing/2014/main" id="{CCD03960-735B-4BA3-89B7-997365DFBABA}"/>
              </a:ext>
            </a:extLst>
          </p:cNvPr>
          <p:cNvSpPr/>
          <p:nvPr/>
        </p:nvSpPr>
        <p:spPr>
          <a:xfrm>
            <a:off x="1927932" y="90914"/>
            <a:ext cx="5666629" cy="42986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 defTabSz="914400">
              <a:lnSpc>
                <a:spcPct val="120000"/>
              </a:lnSpc>
            </a:pPr>
            <a:r>
              <a:rPr lang="en-US" altLang="zh-TW" sz="2000" b="1" dirty="0" smtClean="0">
                <a:solidFill>
                  <a:srgbClr val="7030A0"/>
                </a:solidFill>
                <a:latin typeface="Arial"/>
                <a:ea typeface="微软雅黑"/>
              </a:rPr>
              <a:t>~</a:t>
            </a:r>
            <a:r>
              <a:rPr lang="zh-TW" altLang="en-US" sz="2000" b="1" dirty="0" smtClean="0">
                <a:solidFill>
                  <a:srgbClr val="7030A0"/>
                </a:solidFill>
                <a:latin typeface="Arial"/>
                <a:ea typeface="微软雅黑"/>
              </a:rPr>
              <a:t>永福學子愛服務</a:t>
            </a:r>
            <a:r>
              <a:rPr lang="en-US" altLang="zh-TW" sz="2000" b="1" dirty="0" smtClean="0">
                <a:solidFill>
                  <a:srgbClr val="7030A0"/>
                </a:solidFill>
                <a:latin typeface="Arial"/>
                <a:ea typeface="微软雅黑"/>
              </a:rPr>
              <a:t>—</a:t>
            </a:r>
            <a:r>
              <a:rPr lang="zh-TW" altLang="en-US" sz="2000" b="1" dirty="0" smtClean="0">
                <a:solidFill>
                  <a:srgbClr val="7030A0"/>
                </a:solidFill>
                <a:latin typeface="Arial"/>
                <a:ea typeface="微软雅黑"/>
              </a:rPr>
              <a:t>學會尊重  用愛關懷</a:t>
            </a:r>
            <a:endParaRPr lang="zh-TW" altLang="en-US" sz="2000" b="1" dirty="0">
              <a:solidFill>
                <a:srgbClr val="7030A0"/>
              </a:solidFill>
              <a:latin typeface="Arial"/>
              <a:ea typeface="微软雅黑"/>
            </a:endParaRPr>
          </a:p>
        </p:txBody>
      </p:sp>
      <p:sp>
        <p:nvSpPr>
          <p:cNvPr id="132" name="矩形 131">
            <a:extLst>
              <a:ext uri="{FF2B5EF4-FFF2-40B4-BE49-F238E27FC236}">
                <a16:creationId xmlns:a16="http://schemas.microsoft.com/office/drawing/2014/main" id="{6D16F263-6911-49F3-801A-96D42981CD4B}"/>
              </a:ext>
            </a:extLst>
          </p:cNvPr>
          <p:cNvSpPr/>
          <p:nvPr/>
        </p:nvSpPr>
        <p:spPr>
          <a:xfrm>
            <a:off x="27057" y="7205"/>
            <a:ext cx="3302886" cy="5648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 defTabSz="914400">
              <a:lnSpc>
                <a:spcPct val="120000"/>
              </a:lnSpc>
            </a:pPr>
            <a:r>
              <a:rPr lang="zh-TW" alt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微软雅黑"/>
              </a:rPr>
              <a:t>永福好品</a:t>
            </a:r>
            <a:r>
              <a:rPr lang="zh-TW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微软雅黑"/>
              </a:rPr>
              <a:t>兒</a:t>
            </a:r>
            <a:endParaRPr lang="zh-CN" altLang="en-US" sz="2800" b="1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ea typeface="微软雅黑"/>
            </a:endParaRPr>
          </a:p>
        </p:txBody>
      </p:sp>
      <p:grpSp>
        <p:nvGrpSpPr>
          <p:cNvPr id="73" name="组合 18"/>
          <p:cNvGrpSpPr/>
          <p:nvPr/>
        </p:nvGrpSpPr>
        <p:grpSpPr>
          <a:xfrm>
            <a:off x="6584338" y="554339"/>
            <a:ext cx="1779022" cy="1775460"/>
            <a:chOff x="1901438" y="4061460"/>
            <a:chExt cx="1779022" cy="1775460"/>
          </a:xfrm>
        </p:grpSpPr>
        <p:sp>
          <p:nvSpPr>
            <p:cNvPr id="74" name="椭圆 19"/>
            <p:cNvSpPr/>
            <p:nvPr/>
          </p:nvSpPr>
          <p:spPr>
            <a:xfrm>
              <a:off x="1905000" y="4061460"/>
              <a:ext cx="1775460" cy="177546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9B4C9"/>
              </a:solidFill>
              <a:prstDash val="sysDash"/>
            </a:ln>
            <a:effectLst>
              <a:outerShdw blurRad="190500" dist="762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5" name="图片 2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438" y="4073078"/>
              <a:ext cx="1774007" cy="1763842"/>
            </a:xfrm>
            <a:prstGeom prst="ellipse">
              <a:avLst/>
            </a:prstGeom>
            <a:ln>
              <a:solidFill>
                <a:srgbClr val="19B4C9"/>
              </a:solidFill>
            </a:ln>
          </p:spPr>
        </p:pic>
      </p:grpSp>
      <p:sp>
        <p:nvSpPr>
          <p:cNvPr id="94" name="文本框 60"/>
          <p:cNvSpPr txBox="1"/>
          <p:nvPr/>
        </p:nvSpPr>
        <p:spPr>
          <a:xfrm>
            <a:off x="6799077" y="2311071"/>
            <a:ext cx="1455289" cy="7078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大手愛小手</a:t>
            </a:r>
            <a:endParaRPr lang="en-US" altLang="zh-TW" sz="20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服務幼兒</a:t>
            </a:r>
            <a:r>
              <a:rPr lang="zh-TW" altLang="en-US" sz="20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園</a:t>
            </a:r>
            <a:endParaRPr lang="zh-CN" altLang="en-US" sz="20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95" name="组合 18"/>
          <p:cNvGrpSpPr/>
          <p:nvPr/>
        </p:nvGrpSpPr>
        <p:grpSpPr>
          <a:xfrm>
            <a:off x="6732750" y="2992040"/>
            <a:ext cx="1779022" cy="1775460"/>
            <a:chOff x="1901438" y="4061460"/>
            <a:chExt cx="1779022" cy="1775460"/>
          </a:xfrm>
        </p:grpSpPr>
        <p:sp>
          <p:nvSpPr>
            <p:cNvPr id="96" name="椭圆 19"/>
            <p:cNvSpPr/>
            <p:nvPr/>
          </p:nvSpPr>
          <p:spPr>
            <a:xfrm>
              <a:off x="1905000" y="4061460"/>
              <a:ext cx="1775460" cy="177546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9B4C9"/>
              </a:solidFill>
              <a:prstDash val="sysDash"/>
            </a:ln>
            <a:effectLst>
              <a:outerShdw blurRad="190500" dist="762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7" name="图片 2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438" y="4061460"/>
              <a:ext cx="1774007" cy="1765083"/>
            </a:xfrm>
            <a:prstGeom prst="ellipse">
              <a:avLst/>
            </a:prstGeom>
            <a:ln>
              <a:solidFill>
                <a:srgbClr val="19B4C9"/>
              </a:solidFill>
            </a:ln>
          </p:spPr>
        </p:pic>
      </p:grpSp>
      <p:sp>
        <p:nvSpPr>
          <p:cNvPr id="98" name="文本框 60"/>
          <p:cNvSpPr txBox="1"/>
          <p:nvPr/>
        </p:nvSpPr>
        <p:spPr>
          <a:xfrm>
            <a:off x="6872217" y="4705809"/>
            <a:ext cx="1588214" cy="7078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大手護小手</a:t>
            </a:r>
            <a:endParaRPr lang="en-US" altLang="zh-TW" sz="20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服務小一生</a:t>
            </a:r>
            <a:endParaRPr lang="zh-CN" altLang="en-US" sz="20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99" name="组合 18"/>
          <p:cNvGrpSpPr/>
          <p:nvPr/>
        </p:nvGrpSpPr>
        <p:grpSpPr>
          <a:xfrm>
            <a:off x="6783064" y="5356154"/>
            <a:ext cx="1779022" cy="1775460"/>
            <a:chOff x="1901438" y="4061460"/>
            <a:chExt cx="1779022" cy="1775460"/>
          </a:xfrm>
        </p:grpSpPr>
        <p:sp>
          <p:nvSpPr>
            <p:cNvPr id="100" name="椭圆 19"/>
            <p:cNvSpPr/>
            <p:nvPr/>
          </p:nvSpPr>
          <p:spPr>
            <a:xfrm>
              <a:off x="1905000" y="4061460"/>
              <a:ext cx="1775460" cy="177546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9B4C9"/>
              </a:solidFill>
              <a:prstDash val="sysDash"/>
            </a:ln>
            <a:effectLst>
              <a:outerShdw blurRad="190500" dist="762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1" name="图片 2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438" y="4087916"/>
              <a:ext cx="1774007" cy="1711640"/>
            </a:xfrm>
            <a:prstGeom prst="ellipse">
              <a:avLst/>
            </a:prstGeom>
            <a:ln>
              <a:solidFill>
                <a:srgbClr val="19B4C9"/>
              </a:solidFill>
            </a:ln>
          </p:spPr>
        </p:pic>
      </p:grpSp>
      <p:sp>
        <p:nvSpPr>
          <p:cNvPr id="102" name="文本框 60"/>
          <p:cNvSpPr txBox="1"/>
          <p:nvPr/>
        </p:nvSpPr>
        <p:spPr>
          <a:xfrm>
            <a:off x="5708585" y="6572870"/>
            <a:ext cx="1588214" cy="7078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戲劇社</a:t>
            </a:r>
            <a:endParaRPr lang="en-US" altLang="zh-TW" sz="20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0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服務幼兒</a:t>
            </a:r>
            <a:r>
              <a:rPr lang="zh-TW" altLang="en-US" sz="20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園</a:t>
            </a:r>
            <a:endParaRPr lang="zh-CN" altLang="en-US" sz="20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03" name="群組 102"/>
          <p:cNvGrpSpPr/>
          <p:nvPr/>
        </p:nvGrpSpPr>
        <p:grpSpPr>
          <a:xfrm>
            <a:off x="9072622" y="2086151"/>
            <a:ext cx="1262376" cy="1803393"/>
            <a:chOff x="0" y="30714"/>
            <a:chExt cx="1262376" cy="1803393"/>
          </a:xfrm>
        </p:grpSpPr>
        <p:sp>
          <p:nvSpPr>
            <p:cNvPr id="104" name="＞形箭號 103"/>
            <p:cNvSpPr/>
            <p:nvPr/>
          </p:nvSpPr>
          <p:spPr>
            <a:xfrm rot="5400000">
              <a:off x="-270509" y="301223"/>
              <a:ext cx="1803393" cy="1262375"/>
            </a:xfrm>
            <a:prstGeom prst="chevron">
              <a:avLst/>
            </a:pr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＞形箭號 4"/>
            <p:cNvSpPr txBox="1"/>
            <p:nvPr/>
          </p:nvSpPr>
          <p:spPr>
            <a:xfrm>
              <a:off x="1" y="661902"/>
              <a:ext cx="1262375" cy="5410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altLang="zh-TW" sz="1600" kern="1200" dirty="0">
                <a:latin typeface="文鼎粗圓" panose="020F0809000000000000" pitchFamily="49" charset="-120"/>
                <a:ea typeface="文鼎粗圓" panose="020F0809000000000000" pitchFamily="49" charset="-120"/>
              </a:endParaRP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1600" kern="1200" dirty="0">
                  <a:solidFill>
                    <a:srgbClr val="002060"/>
                  </a:solidFill>
                  <a:latin typeface="文鼎粗圓" panose="020F0809000000000000" pitchFamily="49" charset="-120"/>
                  <a:ea typeface="文鼎粗圓" panose="020F0809000000000000" pitchFamily="49" charset="-120"/>
                </a:rPr>
                <a:t>校內服務</a:t>
              </a:r>
              <a:endParaRPr lang="en-US" altLang="zh-TW" sz="1600" kern="1200" dirty="0">
                <a:solidFill>
                  <a:srgbClr val="002060"/>
                </a:solidFill>
                <a:latin typeface="文鼎粗圓" panose="020F0809000000000000" pitchFamily="49" charset="-120"/>
                <a:ea typeface="文鼎粗圓" panose="020F0809000000000000" pitchFamily="49" charset="-120"/>
              </a:endParaRP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1600" kern="1200" dirty="0">
                  <a:solidFill>
                    <a:srgbClr val="002060"/>
                  </a:solidFill>
                  <a:latin typeface="文鼎粗圓" panose="020F0809000000000000" pitchFamily="49" charset="-120"/>
                  <a:ea typeface="文鼎粗圓" panose="020F0809000000000000" pitchFamily="49" charset="-120"/>
                </a:rPr>
                <a:t>團隊</a:t>
              </a:r>
              <a:endParaRPr lang="zh-TW" altLang="en-US" sz="1600" kern="12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12" name="群組 111"/>
          <p:cNvGrpSpPr/>
          <p:nvPr/>
        </p:nvGrpSpPr>
        <p:grpSpPr>
          <a:xfrm>
            <a:off x="9088715" y="3511385"/>
            <a:ext cx="1262376" cy="1803393"/>
            <a:chOff x="0" y="1898083"/>
            <a:chExt cx="1262376" cy="1803393"/>
          </a:xfrm>
        </p:grpSpPr>
        <p:sp>
          <p:nvSpPr>
            <p:cNvPr id="113" name="＞形箭號 112"/>
            <p:cNvSpPr/>
            <p:nvPr/>
          </p:nvSpPr>
          <p:spPr>
            <a:xfrm rot="5400000">
              <a:off x="-270509" y="2168592"/>
              <a:ext cx="1803393" cy="1262375"/>
            </a:xfrm>
            <a:prstGeom prst="chevron">
              <a:avLst/>
            </a:prstGeom>
          </p:spPr>
          <p:style>
            <a:lnRef idx="2">
              <a:schemeClr val="accent4">
                <a:hueOff val="5197846"/>
                <a:satOff val="-23984"/>
                <a:lumOff val="883"/>
                <a:alphaOff val="0"/>
              </a:schemeClr>
            </a:lnRef>
            <a:fillRef idx="1">
              <a:schemeClr val="accent4">
                <a:hueOff val="5197846"/>
                <a:satOff val="-23984"/>
                <a:lumOff val="883"/>
                <a:alphaOff val="0"/>
              </a:schemeClr>
            </a:fillRef>
            <a:effectRef idx="0">
              <a:schemeClr val="accent4">
                <a:hueOff val="5197846"/>
                <a:satOff val="-23984"/>
                <a:lumOff val="88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4" name="＞形箭號 4"/>
            <p:cNvSpPr txBox="1"/>
            <p:nvPr/>
          </p:nvSpPr>
          <p:spPr>
            <a:xfrm>
              <a:off x="1" y="2529271"/>
              <a:ext cx="1262375" cy="5410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altLang="zh-TW" sz="1600" kern="1200" dirty="0">
                <a:latin typeface="文鼎粗圓" panose="020F0809000000000000" pitchFamily="49" charset="-120"/>
                <a:ea typeface="文鼎粗圓" panose="020F0809000000000000" pitchFamily="49" charset="-120"/>
              </a:endParaRP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1600" kern="1200" dirty="0">
                  <a:solidFill>
                    <a:srgbClr val="002060"/>
                  </a:solidFill>
                  <a:latin typeface="文鼎粗圓" panose="020F0809000000000000" pitchFamily="49" charset="-120"/>
                  <a:ea typeface="文鼎粗圓" panose="020F0809000000000000" pitchFamily="49" charset="-120"/>
                </a:rPr>
                <a:t>讓愛飛翔</a:t>
              </a:r>
              <a:endParaRPr lang="en-US" altLang="zh-TW" sz="1600" kern="1200" dirty="0">
                <a:solidFill>
                  <a:srgbClr val="002060"/>
                </a:solidFill>
                <a:latin typeface="文鼎粗圓" panose="020F0809000000000000" pitchFamily="49" charset="-120"/>
                <a:ea typeface="文鼎粗圓" panose="020F0809000000000000" pitchFamily="49" charset="-120"/>
              </a:endParaRP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1600" kern="1200" dirty="0">
                  <a:solidFill>
                    <a:srgbClr val="002060"/>
                  </a:solidFill>
                  <a:latin typeface="文鼎粗圓" panose="020F0809000000000000" pitchFamily="49" charset="-120"/>
                  <a:ea typeface="文鼎粗圓" panose="020F0809000000000000" pitchFamily="49" charset="-120"/>
                </a:rPr>
                <a:t>(</a:t>
              </a:r>
              <a:r>
                <a:rPr lang="zh-TW" altLang="en-US" sz="1600" kern="1200" dirty="0">
                  <a:solidFill>
                    <a:srgbClr val="002060"/>
                  </a:solidFill>
                  <a:latin typeface="文鼎粗圓" panose="020F0809000000000000" pitchFamily="49" charset="-120"/>
                  <a:ea typeface="文鼎粗圓" panose="020F0809000000000000" pitchFamily="49" charset="-120"/>
                </a:rPr>
                <a:t>校內</a:t>
              </a:r>
              <a:r>
                <a:rPr lang="en-US" altLang="zh-TW" sz="1600" kern="1200" dirty="0">
                  <a:solidFill>
                    <a:srgbClr val="002060"/>
                  </a:solidFill>
                  <a:latin typeface="文鼎粗圓" panose="020F0809000000000000" pitchFamily="49" charset="-120"/>
                  <a:ea typeface="文鼎粗圓" panose="020F0809000000000000" pitchFamily="49" charset="-120"/>
                </a:rPr>
                <a:t>)</a:t>
              </a:r>
              <a:endParaRPr lang="zh-TW" altLang="en-US" sz="1600" kern="12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15" name="群組 114"/>
          <p:cNvGrpSpPr/>
          <p:nvPr/>
        </p:nvGrpSpPr>
        <p:grpSpPr>
          <a:xfrm>
            <a:off x="9088714" y="4905577"/>
            <a:ext cx="1262376" cy="1803393"/>
            <a:chOff x="0" y="3845853"/>
            <a:chExt cx="1262376" cy="1803393"/>
          </a:xfrm>
        </p:grpSpPr>
        <p:sp>
          <p:nvSpPr>
            <p:cNvPr id="116" name="＞形箭號 115"/>
            <p:cNvSpPr/>
            <p:nvPr/>
          </p:nvSpPr>
          <p:spPr>
            <a:xfrm rot="5400000">
              <a:off x="-270509" y="4116362"/>
              <a:ext cx="1803393" cy="1262375"/>
            </a:xfrm>
            <a:prstGeom prst="chevron">
              <a:avLst/>
            </a:prstGeom>
          </p:spPr>
          <p:style>
            <a:lnRef idx="2">
              <a:schemeClr val="accent4">
                <a:hueOff val="10395692"/>
                <a:satOff val="-47968"/>
                <a:lumOff val="1765"/>
                <a:alphaOff val="0"/>
              </a:schemeClr>
            </a:lnRef>
            <a:fillRef idx="1">
              <a:schemeClr val="accent4">
                <a:hueOff val="10395692"/>
                <a:satOff val="-47968"/>
                <a:lumOff val="1765"/>
                <a:alphaOff val="0"/>
              </a:schemeClr>
            </a:fillRef>
            <a:effectRef idx="0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7" name="＞形箭號 4"/>
            <p:cNvSpPr txBox="1"/>
            <p:nvPr/>
          </p:nvSpPr>
          <p:spPr>
            <a:xfrm>
              <a:off x="1" y="4477041"/>
              <a:ext cx="1262375" cy="5410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50000"/>
                </a:lnSpc>
                <a:spcBef>
                  <a:spcPct val="0"/>
                </a:spcBef>
                <a:spcAft>
                  <a:spcPts val="1200"/>
                </a:spcAft>
              </a:pPr>
              <a:endParaRPr lang="en-US" altLang="zh-TW" sz="1600" kern="1200" dirty="0">
                <a:latin typeface="文鼎粗圓" panose="020F0809000000000000" pitchFamily="49" charset="-120"/>
                <a:ea typeface="文鼎粗圓" panose="020F0809000000000000" pitchFamily="49" charset="-120"/>
              </a:endParaRPr>
            </a:p>
            <a:p>
              <a:pPr lvl="0" algn="ctr" defTabSz="711200">
                <a:lnSpc>
                  <a:spcPts val="14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zh-TW" altLang="en-US" sz="1600" kern="1200" dirty="0">
                  <a:solidFill>
                    <a:srgbClr val="002060"/>
                  </a:solidFill>
                  <a:latin typeface="文鼎粗圓" panose="020F0809000000000000" pitchFamily="49" charset="-120"/>
                  <a:ea typeface="文鼎粗圓" panose="020F0809000000000000" pitchFamily="49" charset="-120"/>
                </a:rPr>
                <a:t>永福有愛</a:t>
              </a:r>
              <a:endParaRPr lang="en-US" altLang="zh-TW" sz="1600" kern="1200" dirty="0">
                <a:solidFill>
                  <a:srgbClr val="002060"/>
                </a:solidFill>
                <a:latin typeface="文鼎粗圓" panose="020F0809000000000000" pitchFamily="49" charset="-120"/>
                <a:ea typeface="文鼎粗圓" panose="020F0809000000000000" pitchFamily="49" charset="-120"/>
              </a:endParaRPr>
            </a:p>
            <a:p>
              <a:pPr lvl="0" algn="ctr" defTabSz="711200">
                <a:lnSpc>
                  <a:spcPts val="14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zh-TW" altLang="en-US" sz="1600" kern="1200" dirty="0">
                  <a:solidFill>
                    <a:srgbClr val="002060"/>
                  </a:solidFill>
                  <a:latin typeface="文鼎粗圓" panose="020F0809000000000000" pitchFamily="49" charset="-120"/>
                  <a:ea typeface="文鼎粗圓" panose="020F0809000000000000" pitchFamily="49" charset="-120"/>
                </a:rPr>
                <a:t>讓愛遠傳</a:t>
              </a:r>
              <a:endParaRPr lang="en-US" altLang="zh-TW" sz="1600" kern="1200" dirty="0">
                <a:solidFill>
                  <a:srgbClr val="002060"/>
                </a:solidFill>
                <a:latin typeface="文鼎粗圓" panose="020F0809000000000000" pitchFamily="49" charset="-120"/>
                <a:ea typeface="文鼎粗圓" panose="020F0809000000000000" pitchFamily="49" charset="-120"/>
              </a:endParaRPr>
            </a:p>
            <a:p>
              <a:pPr lvl="0" algn="ctr" defTabSz="711200">
                <a:lnSpc>
                  <a:spcPts val="14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altLang="zh-TW" sz="1600" kern="1200" dirty="0">
                  <a:solidFill>
                    <a:srgbClr val="002060"/>
                  </a:solidFill>
                  <a:latin typeface="文鼎粗圓" panose="020F0809000000000000" pitchFamily="49" charset="-120"/>
                  <a:ea typeface="文鼎粗圓" panose="020F0809000000000000" pitchFamily="49" charset="-120"/>
                </a:rPr>
                <a:t>(</a:t>
              </a:r>
              <a:r>
                <a:rPr lang="zh-TW" altLang="en-US" sz="1600" kern="1200" dirty="0">
                  <a:solidFill>
                    <a:srgbClr val="002060"/>
                  </a:solidFill>
                  <a:latin typeface="文鼎粗圓" panose="020F0809000000000000" pitchFamily="49" charset="-120"/>
                  <a:ea typeface="文鼎粗圓" panose="020F0809000000000000" pitchFamily="49" charset="-120"/>
                </a:rPr>
                <a:t>校外</a:t>
              </a:r>
              <a:r>
                <a:rPr lang="en-US" altLang="zh-TW" sz="1600" kern="1200" dirty="0">
                  <a:solidFill>
                    <a:srgbClr val="002060"/>
                  </a:solidFill>
                  <a:latin typeface="文鼎粗圓" panose="020F0809000000000000" pitchFamily="49" charset="-120"/>
                  <a:ea typeface="文鼎粗圓" panose="020F0809000000000000" pitchFamily="49" charset="-120"/>
                </a:rPr>
                <a:t>)</a:t>
              </a:r>
              <a:endParaRPr lang="zh-TW" altLang="en-US" sz="1600" kern="12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56" name="组合 64"/>
          <p:cNvGrpSpPr/>
          <p:nvPr/>
        </p:nvGrpSpPr>
        <p:grpSpPr>
          <a:xfrm rot="610562">
            <a:off x="8082360" y="773495"/>
            <a:ext cx="360513" cy="347151"/>
            <a:chOff x="10646778" y="4753862"/>
            <a:chExt cx="751521" cy="737702"/>
          </a:xfrm>
        </p:grpSpPr>
        <p:sp>
          <p:nvSpPr>
            <p:cNvPr id="15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8" name="组合 68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5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FF5B76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87" name="组合 8"/>
          <p:cNvGrpSpPr/>
          <p:nvPr/>
        </p:nvGrpSpPr>
        <p:grpSpPr>
          <a:xfrm>
            <a:off x="8303823" y="-823292"/>
            <a:ext cx="2366282" cy="2991886"/>
            <a:chOff x="736742" y="561446"/>
            <a:chExt cx="2373307" cy="2948995"/>
          </a:xfrm>
        </p:grpSpPr>
        <p:pic>
          <p:nvPicPr>
            <p:cNvPr id="88" name="图片 3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42" r="42530" b="53979"/>
            <a:stretch/>
          </p:blipFill>
          <p:spPr>
            <a:xfrm>
              <a:off x="736742" y="561446"/>
              <a:ext cx="2314575" cy="2203151"/>
            </a:xfrm>
            <a:prstGeom prst="rect">
              <a:avLst/>
            </a:prstGeom>
          </p:spPr>
        </p:pic>
        <p:grpSp>
          <p:nvGrpSpPr>
            <p:cNvPr id="89" name="组合 57"/>
            <p:cNvGrpSpPr/>
            <p:nvPr/>
          </p:nvGrpSpPr>
          <p:grpSpPr>
            <a:xfrm>
              <a:off x="948871" y="2155974"/>
              <a:ext cx="2161178" cy="1354467"/>
              <a:chOff x="8737941" y="-693264"/>
              <a:chExt cx="2161178" cy="1354467"/>
            </a:xfrm>
          </p:grpSpPr>
          <p:sp>
            <p:nvSpPr>
              <p:cNvPr id="91" name="任意多边形 58"/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任意多边形 66"/>
              <p:cNvSpPr/>
              <p:nvPr/>
            </p:nvSpPr>
            <p:spPr>
              <a:xfrm rot="21387068">
                <a:off x="8755905" y="-69326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81000" dist="165100" dir="3600000">
                  <a:srgbClr val="19B4C9">
                    <a:alpha val="38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" name="矩形 1"/>
          <p:cNvSpPr/>
          <p:nvPr/>
        </p:nvSpPr>
        <p:spPr>
          <a:xfrm>
            <a:off x="8499893" y="1175119"/>
            <a:ext cx="22413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800" b="1" dirty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服務</a:t>
            </a:r>
            <a:r>
              <a:rPr lang="zh-TW" altLang="en-US" sz="1800" b="1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 由</a:t>
            </a:r>
            <a:r>
              <a:rPr lang="zh-TW" altLang="en-US" sz="1800" b="1" dirty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</a:t>
            </a:r>
            <a:r>
              <a:rPr lang="zh-TW" altLang="en-US" sz="1800" b="1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而外</a:t>
            </a:r>
            <a:endParaRPr lang="en-US" altLang="zh-TW" sz="1800" b="1" dirty="0" smtClean="0">
              <a:solidFill>
                <a:srgbClr val="FF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1800" b="1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尊重關懷 反躬自省 </a:t>
            </a:r>
            <a:endParaRPr lang="zh-CN" altLang="en-US" sz="1800" b="1" dirty="0">
              <a:solidFill>
                <a:srgbClr val="FF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向右箭號 2"/>
          <p:cNvSpPr/>
          <p:nvPr/>
        </p:nvSpPr>
        <p:spPr>
          <a:xfrm>
            <a:off x="5828659" y="3512969"/>
            <a:ext cx="850301" cy="56396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83648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51" y="9190"/>
            <a:ext cx="10724692" cy="7558636"/>
          </a:xfrm>
          <a:prstGeom prst="rect">
            <a:avLst/>
          </a:prstGeom>
        </p:spPr>
      </p:pic>
      <p:sp>
        <p:nvSpPr>
          <p:cNvPr id="90" name="椭圆 19"/>
          <p:cNvSpPr/>
          <p:nvPr/>
        </p:nvSpPr>
        <p:spPr>
          <a:xfrm>
            <a:off x="5551993" y="5255620"/>
            <a:ext cx="1775460" cy="1775460"/>
          </a:xfrm>
          <a:prstGeom prst="ellipse">
            <a:avLst/>
          </a:prstGeom>
          <a:solidFill>
            <a:schemeClr val="bg1"/>
          </a:solidFill>
          <a:ln>
            <a:solidFill>
              <a:srgbClr val="19B4C9"/>
            </a:solidFill>
            <a:prstDash val="sysDash"/>
          </a:ln>
          <a:effectLst>
            <a:outerShdw blurRad="190500" dist="762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椭圆 19"/>
          <p:cNvSpPr/>
          <p:nvPr/>
        </p:nvSpPr>
        <p:spPr>
          <a:xfrm>
            <a:off x="3093000" y="5226736"/>
            <a:ext cx="1775460" cy="1775460"/>
          </a:xfrm>
          <a:prstGeom prst="ellipse">
            <a:avLst/>
          </a:prstGeom>
          <a:solidFill>
            <a:schemeClr val="bg1"/>
          </a:solidFill>
          <a:ln>
            <a:solidFill>
              <a:srgbClr val="19B4C9"/>
            </a:solidFill>
            <a:prstDash val="sysDash"/>
          </a:ln>
          <a:effectLst>
            <a:outerShdw blurRad="190500" dist="762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五角星 2"/>
          <p:cNvSpPr/>
          <p:nvPr/>
        </p:nvSpPr>
        <p:spPr>
          <a:xfrm rot="1013228">
            <a:off x="6144791" y="369893"/>
            <a:ext cx="1560123" cy="1338372"/>
          </a:xfrm>
          <a:custGeom>
            <a:avLst/>
            <a:gdLst>
              <a:gd name="connsiteX0" fmla="*/ 1 w 914400"/>
              <a:gd name="connsiteY0" fmla="*/ 349269 h 914400"/>
              <a:gd name="connsiteX1" fmla="*/ 262140 w 914400"/>
              <a:gd name="connsiteY1" fmla="*/ 223173 h 914400"/>
              <a:gd name="connsiteX2" fmla="*/ 457200 w 914400"/>
              <a:gd name="connsiteY2" fmla="*/ 0 h 914400"/>
              <a:gd name="connsiteX3" fmla="*/ 652260 w 914400"/>
              <a:gd name="connsiteY3" fmla="*/ 223173 h 914400"/>
              <a:gd name="connsiteX4" fmla="*/ 914399 w 914400"/>
              <a:gd name="connsiteY4" fmla="*/ 349269 h 914400"/>
              <a:gd name="connsiteX5" fmla="*/ 772814 w 914400"/>
              <a:gd name="connsiteY5" fmla="*/ 613293 h 914400"/>
              <a:gd name="connsiteX6" fmla="*/ 739765 w 914400"/>
              <a:gd name="connsiteY6" fmla="*/ 914398 h 914400"/>
              <a:gd name="connsiteX7" fmla="*/ 457200 w 914400"/>
              <a:gd name="connsiteY7" fmla="*/ 854400 h 914400"/>
              <a:gd name="connsiteX8" fmla="*/ 174635 w 914400"/>
              <a:gd name="connsiteY8" fmla="*/ 914398 h 914400"/>
              <a:gd name="connsiteX9" fmla="*/ 141586 w 914400"/>
              <a:gd name="connsiteY9" fmla="*/ 613293 h 914400"/>
              <a:gd name="connsiteX10" fmla="*/ 1 w 914400"/>
              <a:gd name="connsiteY10" fmla="*/ 349269 h 914400"/>
              <a:gd name="connsiteX0" fmla="*/ 0 w 914398"/>
              <a:gd name="connsiteY0" fmla="*/ 349269 h 923906"/>
              <a:gd name="connsiteX1" fmla="*/ 262139 w 914398"/>
              <a:gd name="connsiteY1" fmla="*/ 223173 h 923906"/>
              <a:gd name="connsiteX2" fmla="*/ 457199 w 914398"/>
              <a:gd name="connsiteY2" fmla="*/ 0 h 923906"/>
              <a:gd name="connsiteX3" fmla="*/ 652259 w 914398"/>
              <a:gd name="connsiteY3" fmla="*/ 223173 h 923906"/>
              <a:gd name="connsiteX4" fmla="*/ 914398 w 914398"/>
              <a:gd name="connsiteY4" fmla="*/ 349269 h 923906"/>
              <a:gd name="connsiteX5" fmla="*/ 772813 w 914398"/>
              <a:gd name="connsiteY5" fmla="*/ 613293 h 923906"/>
              <a:gd name="connsiteX6" fmla="*/ 739764 w 914398"/>
              <a:gd name="connsiteY6" fmla="*/ 914398 h 923906"/>
              <a:gd name="connsiteX7" fmla="*/ 457199 w 914398"/>
              <a:gd name="connsiteY7" fmla="*/ 854400 h 923906"/>
              <a:gd name="connsiteX8" fmla="*/ 174634 w 914398"/>
              <a:gd name="connsiteY8" fmla="*/ 914398 h 923906"/>
              <a:gd name="connsiteX9" fmla="*/ 141585 w 914398"/>
              <a:gd name="connsiteY9" fmla="*/ 613293 h 923906"/>
              <a:gd name="connsiteX10" fmla="*/ 0 w 914398"/>
              <a:gd name="connsiteY10" fmla="*/ 349269 h 923906"/>
              <a:gd name="connsiteX0" fmla="*/ 0 w 916461"/>
              <a:gd name="connsiteY0" fmla="*/ 349269 h 923906"/>
              <a:gd name="connsiteX1" fmla="*/ 262139 w 916461"/>
              <a:gd name="connsiteY1" fmla="*/ 223173 h 923906"/>
              <a:gd name="connsiteX2" fmla="*/ 457199 w 916461"/>
              <a:gd name="connsiteY2" fmla="*/ 0 h 923906"/>
              <a:gd name="connsiteX3" fmla="*/ 652259 w 916461"/>
              <a:gd name="connsiteY3" fmla="*/ 223173 h 923906"/>
              <a:gd name="connsiteX4" fmla="*/ 914398 w 916461"/>
              <a:gd name="connsiteY4" fmla="*/ 349269 h 923906"/>
              <a:gd name="connsiteX5" fmla="*/ 772813 w 916461"/>
              <a:gd name="connsiteY5" fmla="*/ 613293 h 923906"/>
              <a:gd name="connsiteX6" fmla="*/ 739764 w 916461"/>
              <a:gd name="connsiteY6" fmla="*/ 914398 h 923906"/>
              <a:gd name="connsiteX7" fmla="*/ 457199 w 916461"/>
              <a:gd name="connsiteY7" fmla="*/ 854400 h 923906"/>
              <a:gd name="connsiteX8" fmla="*/ 174634 w 916461"/>
              <a:gd name="connsiteY8" fmla="*/ 914398 h 923906"/>
              <a:gd name="connsiteX9" fmla="*/ 141585 w 916461"/>
              <a:gd name="connsiteY9" fmla="*/ 613293 h 923906"/>
              <a:gd name="connsiteX10" fmla="*/ 0 w 916461"/>
              <a:gd name="connsiteY10" fmla="*/ 349269 h 923906"/>
              <a:gd name="connsiteX0" fmla="*/ 0 w 916461"/>
              <a:gd name="connsiteY0" fmla="*/ 349269 h 923906"/>
              <a:gd name="connsiteX1" fmla="*/ 262139 w 916461"/>
              <a:gd name="connsiteY1" fmla="*/ 223173 h 923906"/>
              <a:gd name="connsiteX2" fmla="*/ 457199 w 916461"/>
              <a:gd name="connsiteY2" fmla="*/ 0 h 923906"/>
              <a:gd name="connsiteX3" fmla="*/ 652259 w 916461"/>
              <a:gd name="connsiteY3" fmla="*/ 223173 h 923906"/>
              <a:gd name="connsiteX4" fmla="*/ 914398 w 916461"/>
              <a:gd name="connsiteY4" fmla="*/ 349269 h 923906"/>
              <a:gd name="connsiteX5" fmla="*/ 772813 w 916461"/>
              <a:gd name="connsiteY5" fmla="*/ 613293 h 923906"/>
              <a:gd name="connsiteX6" fmla="*/ 739764 w 916461"/>
              <a:gd name="connsiteY6" fmla="*/ 914398 h 923906"/>
              <a:gd name="connsiteX7" fmla="*/ 457199 w 916461"/>
              <a:gd name="connsiteY7" fmla="*/ 854400 h 923906"/>
              <a:gd name="connsiteX8" fmla="*/ 174634 w 916461"/>
              <a:gd name="connsiteY8" fmla="*/ 914398 h 923906"/>
              <a:gd name="connsiteX9" fmla="*/ 141585 w 916461"/>
              <a:gd name="connsiteY9" fmla="*/ 613293 h 923906"/>
              <a:gd name="connsiteX10" fmla="*/ 0 w 916461"/>
              <a:gd name="connsiteY10" fmla="*/ 349269 h 923906"/>
              <a:gd name="connsiteX0" fmla="*/ 2063 w 918524"/>
              <a:gd name="connsiteY0" fmla="*/ 349269 h 923906"/>
              <a:gd name="connsiteX1" fmla="*/ 264202 w 918524"/>
              <a:gd name="connsiteY1" fmla="*/ 223173 h 923906"/>
              <a:gd name="connsiteX2" fmla="*/ 459262 w 918524"/>
              <a:gd name="connsiteY2" fmla="*/ 0 h 923906"/>
              <a:gd name="connsiteX3" fmla="*/ 654322 w 918524"/>
              <a:gd name="connsiteY3" fmla="*/ 223173 h 923906"/>
              <a:gd name="connsiteX4" fmla="*/ 916461 w 918524"/>
              <a:gd name="connsiteY4" fmla="*/ 349269 h 923906"/>
              <a:gd name="connsiteX5" fmla="*/ 774876 w 918524"/>
              <a:gd name="connsiteY5" fmla="*/ 613293 h 923906"/>
              <a:gd name="connsiteX6" fmla="*/ 741827 w 918524"/>
              <a:gd name="connsiteY6" fmla="*/ 914398 h 923906"/>
              <a:gd name="connsiteX7" fmla="*/ 459262 w 918524"/>
              <a:gd name="connsiteY7" fmla="*/ 854400 h 923906"/>
              <a:gd name="connsiteX8" fmla="*/ 176697 w 918524"/>
              <a:gd name="connsiteY8" fmla="*/ 914398 h 923906"/>
              <a:gd name="connsiteX9" fmla="*/ 143648 w 918524"/>
              <a:gd name="connsiteY9" fmla="*/ 613293 h 923906"/>
              <a:gd name="connsiteX10" fmla="*/ 2063 w 918524"/>
              <a:gd name="connsiteY10" fmla="*/ 349269 h 923906"/>
              <a:gd name="connsiteX0" fmla="*/ 2063 w 918524"/>
              <a:gd name="connsiteY0" fmla="*/ 349269 h 923906"/>
              <a:gd name="connsiteX1" fmla="*/ 264202 w 918524"/>
              <a:gd name="connsiteY1" fmla="*/ 223173 h 923906"/>
              <a:gd name="connsiteX2" fmla="*/ 459262 w 918524"/>
              <a:gd name="connsiteY2" fmla="*/ 0 h 923906"/>
              <a:gd name="connsiteX3" fmla="*/ 654322 w 918524"/>
              <a:gd name="connsiteY3" fmla="*/ 223173 h 923906"/>
              <a:gd name="connsiteX4" fmla="*/ 916461 w 918524"/>
              <a:gd name="connsiteY4" fmla="*/ 349269 h 923906"/>
              <a:gd name="connsiteX5" fmla="*/ 774876 w 918524"/>
              <a:gd name="connsiteY5" fmla="*/ 613293 h 923906"/>
              <a:gd name="connsiteX6" fmla="*/ 741827 w 918524"/>
              <a:gd name="connsiteY6" fmla="*/ 914398 h 923906"/>
              <a:gd name="connsiteX7" fmla="*/ 459262 w 918524"/>
              <a:gd name="connsiteY7" fmla="*/ 854400 h 923906"/>
              <a:gd name="connsiteX8" fmla="*/ 176697 w 918524"/>
              <a:gd name="connsiteY8" fmla="*/ 914398 h 923906"/>
              <a:gd name="connsiteX9" fmla="*/ 143648 w 918524"/>
              <a:gd name="connsiteY9" fmla="*/ 613293 h 923906"/>
              <a:gd name="connsiteX10" fmla="*/ 2063 w 918524"/>
              <a:gd name="connsiteY10" fmla="*/ 349269 h 923906"/>
              <a:gd name="connsiteX0" fmla="*/ 2063 w 918524"/>
              <a:gd name="connsiteY0" fmla="*/ 349269 h 923906"/>
              <a:gd name="connsiteX1" fmla="*/ 264202 w 918524"/>
              <a:gd name="connsiteY1" fmla="*/ 223173 h 923906"/>
              <a:gd name="connsiteX2" fmla="*/ 459262 w 918524"/>
              <a:gd name="connsiteY2" fmla="*/ 0 h 923906"/>
              <a:gd name="connsiteX3" fmla="*/ 654322 w 918524"/>
              <a:gd name="connsiteY3" fmla="*/ 223173 h 923906"/>
              <a:gd name="connsiteX4" fmla="*/ 916461 w 918524"/>
              <a:gd name="connsiteY4" fmla="*/ 349269 h 923906"/>
              <a:gd name="connsiteX5" fmla="*/ 774876 w 918524"/>
              <a:gd name="connsiteY5" fmla="*/ 613293 h 923906"/>
              <a:gd name="connsiteX6" fmla="*/ 741827 w 918524"/>
              <a:gd name="connsiteY6" fmla="*/ 914398 h 923906"/>
              <a:gd name="connsiteX7" fmla="*/ 459262 w 918524"/>
              <a:gd name="connsiteY7" fmla="*/ 854400 h 923906"/>
              <a:gd name="connsiteX8" fmla="*/ 176697 w 918524"/>
              <a:gd name="connsiteY8" fmla="*/ 914398 h 923906"/>
              <a:gd name="connsiteX9" fmla="*/ 143648 w 918524"/>
              <a:gd name="connsiteY9" fmla="*/ 613293 h 923906"/>
              <a:gd name="connsiteX10" fmla="*/ 2063 w 918524"/>
              <a:gd name="connsiteY10" fmla="*/ 349269 h 923906"/>
              <a:gd name="connsiteX0" fmla="*/ 2063 w 918524"/>
              <a:gd name="connsiteY0" fmla="*/ 349269 h 923906"/>
              <a:gd name="connsiteX1" fmla="*/ 264202 w 918524"/>
              <a:gd name="connsiteY1" fmla="*/ 223173 h 923906"/>
              <a:gd name="connsiteX2" fmla="*/ 459262 w 918524"/>
              <a:gd name="connsiteY2" fmla="*/ 0 h 923906"/>
              <a:gd name="connsiteX3" fmla="*/ 654322 w 918524"/>
              <a:gd name="connsiteY3" fmla="*/ 223173 h 923906"/>
              <a:gd name="connsiteX4" fmla="*/ 916461 w 918524"/>
              <a:gd name="connsiteY4" fmla="*/ 349269 h 923906"/>
              <a:gd name="connsiteX5" fmla="*/ 774876 w 918524"/>
              <a:gd name="connsiteY5" fmla="*/ 613293 h 923906"/>
              <a:gd name="connsiteX6" fmla="*/ 741827 w 918524"/>
              <a:gd name="connsiteY6" fmla="*/ 914398 h 923906"/>
              <a:gd name="connsiteX7" fmla="*/ 459262 w 918524"/>
              <a:gd name="connsiteY7" fmla="*/ 854400 h 923906"/>
              <a:gd name="connsiteX8" fmla="*/ 176697 w 918524"/>
              <a:gd name="connsiteY8" fmla="*/ 914398 h 923906"/>
              <a:gd name="connsiteX9" fmla="*/ 143648 w 918524"/>
              <a:gd name="connsiteY9" fmla="*/ 613293 h 923906"/>
              <a:gd name="connsiteX10" fmla="*/ 2063 w 918524"/>
              <a:gd name="connsiteY10" fmla="*/ 349269 h 923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8524" h="923906">
                <a:moveTo>
                  <a:pt x="2063" y="349269"/>
                </a:moveTo>
                <a:cubicBezTo>
                  <a:pt x="22155" y="284249"/>
                  <a:pt x="188002" y="281384"/>
                  <a:pt x="264202" y="223173"/>
                </a:cubicBezTo>
                <a:cubicBezTo>
                  <a:pt x="340402" y="164962"/>
                  <a:pt x="394242" y="0"/>
                  <a:pt x="459262" y="0"/>
                </a:cubicBezTo>
                <a:cubicBezTo>
                  <a:pt x="524282" y="0"/>
                  <a:pt x="578122" y="164962"/>
                  <a:pt x="654322" y="223173"/>
                </a:cubicBezTo>
                <a:cubicBezTo>
                  <a:pt x="730522" y="281384"/>
                  <a:pt x="896369" y="284249"/>
                  <a:pt x="916461" y="349269"/>
                </a:cubicBezTo>
                <a:cubicBezTo>
                  <a:pt x="936553" y="414289"/>
                  <a:pt x="803982" y="519105"/>
                  <a:pt x="774876" y="613293"/>
                </a:cubicBezTo>
                <a:cubicBezTo>
                  <a:pt x="745770" y="707481"/>
                  <a:pt x="794429" y="874213"/>
                  <a:pt x="741827" y="914398"/>
                </a:cubicBezTo>
                <a:cubicBezTo>
                  <a:pt x="689225" y="954583"/>
                  <a:pt x="553450" y="854400"/>
                  <a:pt x="459262" y="854400"/>
                </a:cubicBezTo>
                <a:cubicBezTo>
                  <a:pt x="365074" y="874399"/>
                  <a:pt x="257367" y="928196"/>
                  <a:pt x="176697" y="914398"/>
                </a:cubicBezTo>
                <a:cubicBezTo>
                  <a:pt x="96027" y="900600"/>
                  <a:pt x="172754" y="707481"/>
                  <a:pt x="143648" y="613293"/>
                </a:cubicBezTo>
                <a:cubicBezTo>
                  <a:pt x="114542" y="519105"/>
                  <a:pt x="-18029" y="414289"/>
                  <a:pt x="2063" y="349269"/>
                </a:cubicBezTo>
                <a:close/>
              </a:path>
            </a:pathLst>
          </a:custGeom>
          <a:solidFill>
            <a:srgbClr val="FDDF03"/>
          </a:solidFill>
          <a:ln w="63500">
            <a:noFill/>
          </a:ln>
          <a:effectLst>
            <a:outerShdw blurRad="190500" dist="63500" dir="5400000" algn="t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extrusionH="76200" contourW="31750" prstMaterial="plastic">
            <a:bevelT w="438150" h="158750" prst="angle"/>
            <a:bevelB w="88900"/>
            <a:extrusionClr>
              <a:srgbClr val="0DDBF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0" name="组合 73"/>
          <p:cNvGrpSpPr/>
          <p:nvPr/>
        </p:nvGrpSpPr>
        <p:grpSpPr>
          <a:xfrm>
            <a:off x="1699697" y="1695430"/>
            <a:ext cx="7213504" cy="7213504"/>
            <a:chOff x="2969745" y="1641232"/>
            <a:chExt cx="7213504" cy="7213504"/>
          </a:xfrm>
        </p:grpSpPr>
        <p:sp>
          <p:nvSpPr>
            <p:cNvPr id="71" name="弧形 70"/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10133"/>
              </a:avLst>
            </a:prstGeom>
            <a:ln w="508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弧形 71"/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10133"/>
              </a:avLst>
            </a:prstGeom>
            <a:ln w="508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弧形 72"/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10133"/>
              </a:avLst>
            </a:prstGeom>
            <a:ln w="508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弧形 73"/>
            <p:cNvSpPr/>
            <p:nvPr/>
          </p:nvSpPr>
          <p:spPr>
            <a:xfrm>
              <a:off x="3169038" y="1766081"/>
              <a:ext cx="6819023" cy="6819023"/>
            </a:xfrm>
            <a:prstGeom prst="arc">
              <a:avLst>
                <a:gd name="adj1" fmla="val 10783137"/>
                <a:gd name="adj2" fmla="val 10133"/>
              </a:avLst>
            </a:prstGeom>
            <a:ln w="508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弧形 74"/>
            <p:cNvSpPr/>
            <p:nvPr/>
          </p:nvSpPr>
          <p:spPr>
            <a:xfrm>
              <a:off x="2969745" y="1641232"/>
              <a:ext cx="7213504" cy="7213504"/>
            </a:xfrm>
            <a:prstGeom prst="arc">
              <a:avLst>
                <a:gd name="adj1" fmla="val 10783137"/>
                <a:gd name="adj2" fmla="val 10133"/>
              </a:avLst>
            </a:prstGeom>
            <a:ln w="508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1"/>
          <p:cNvGrpSpPr/>
          <p:nvPr/>
        </p:nvGrpSpPr>
        <p:grpSpPr>
          <a:xfrm>
            <a:off x="1861477" y="2636561"/>
            <a:ext cx="1777587" cy="1777706"/>
            <a:chOff x="2847753" y="1954530"/>
            <a:chExt cx="1777587" cy="1777706"/>
          </a:xfrm>
        </p:grpSpPr>
        <p:sp>
          <p:nvSpPr>
            <p:cNvPr id="22" name="椭圆 22"/>
            <p:cNvSpPr/>
            <p:nvPr/>
          </p:nvSpPr>
          <p:spPr>
            <a:xfrm>
              <a:off x="2849880" y="1954530"/>
              <a:ext cx="1775460" cy="177546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9B4C9"/>
              </a:solidFill>
              <a:prstDash val="sysDash"/>
            </a:ln>
            <a:effectLst>
              <a:outerShdw blurRad="190500" dist="762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" name="图片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7753" y="1961765"/>
              <a:ext cx="1774684" cy="1770471"/>
            </a:xfrm>
            <a:prstGeom prst="ellipse">
              <a:avLst/>
            </a:prstGeom>
            <a:ln>
              <a:solidFill>
                <a:srgbClr val="19B4C9"/>
              </a:solidFill>
            </a:ln>
          </p:spPr>
        </p:pic>
      </p:grpSp>
      <p:grpSp>
        <p:nvGrpSpPr>
          <p:cNvPr id="24" name="组合 24"/>
          <p:cNvGrpSpPr/>
          <p:nvPr/>
        </p:nvGrpSpPr>
        <p:grpSpPr>
          <a:xfrm>
            <a:off x="4183994" y="1418240"/>
            <a:ext cx="1800236" cy="1775461"/>
            <a:chOff x="5353735" y="1215389"/>
            <a:chExt cx="1800236" cy="1775461"/>
          </a:xfrm>
        </p:grpSpPr>
        <p:sp>
          <p:nvSpPr>
            <p:cNvPr id="25" name="椭圆 25"/>
            <p:cNvSpPr/>
            <p:nvPr/>
          </p:nvSpPr>
          <p:spPr>
            <a:xfrm>
              <a:off x="5368290" y="1215390"/>
              <a:ext cx="1775460" cy="177546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9B4C9"/>
              </a:solidFill>
              <a:prstDash val="sysDash"/>
            </a:ln>
            <a:effectLst>
              <a:outerShdw blurRad="190500" dist="76200" dir="5400000" algn="t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6" name="图片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3735" y="1215389"/>
              <a:ext cx="1800236" cy="1771085"/>
            </a:xfrm>
            <a:prstGeom prst="ellipse">
              <a:avLst/>
            </a:prstGeom>
            <a:ln>
              <a:solidFill>
                <a:srgbClr val="19B4C9"/>
              </a:solidFill>
            </a:ln>
          </p:spPr>
        </p:pic>
      </p:grpSp>
      <p:grpSp>
        <p:nvGrpSpPr>
          <p:cNvPr id="28" name="组合 28"/>
          <p:cNvGrpSpPr/>
          <p:nvPr/>
        </p:nvGrpSpPr>
        <p:grpSpPr>
          <a:xfrm>
            <a:off x="6630501" y="2387739"/>
            <a:ext cx="1775460" cy="1775460"/>
            <a:chOff x="7863840" y="1939290"/>
            <a:chExt cx="1775460" cy="1775460"/>
          </a:xfrm>
        </p:grpSpPr>
        <p:sp>
          <p:nvSpPr>
            <p:cNvPr id="29" name="椭圆 29"/>
            <p:cNvSpPr/>
            <p:nvPr/>
          </p:nvSpPr>
          <p:spPr>
            <a:xfrm>
              <a:off x="7863840" y="1939290"/>
              <a:ext cx="1775460" cy="177546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9B4C9"/>
              </a:solidFill>
              <a:prstDash val="sysDash"/>
            </a:ln>
            <a:effectLst>
              <a:outerShdw blurRad="190500" dist="762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0" name="图片 3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3840" y="1939290"/>
              <a:ext cx="1775459" cy="1771884"/>
            </a:xfrm>
            <a:prstGeom prst="ellipse">
              <a:avLst/>
            </a:prstGeom>
            <a:ln>
              <a:solidFill>
                <a:srgbClr val="19B4C9"/>
              </a:solidFill>
            </a:ln>
          </p:spPr>
        </p:pic>
      </p:grpSp>
      <p:grpSp>
        <p:nvGrpSpPr>
          <p:cNvPr id="31" name="组合 31"/>
          <p:cNvGrpSpPr/>
          <p:nvPr/>
        </p:nvGrpSpPr>
        <p:grpSpPr>
          <a:xfrm>
            <a:off x="7721626" y="4994952"/>
            <a:ext cx="1775460" cy="1775460"/>
            <a:chOff x="8667750" y="3886200"/>
            <a:chExt cx="1775460" cy="1775460"/>
          </a:xfrm>
        </p:grpSpPr>
        <p:sp>
          <p:nvSpPr>
            <p:cNvPr id="32" name="椭圆 32"/>
            <p:cNvSpPr/>
            <p:nvPr/>
          </p:nvSpPr>
          <p:spPr>
            <a:xfrm>
              <a:off x="8667750" y="3886200"/>
              <a:ext cx="1775460" cy="177546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9B4C9"/>
              </a:solidFill>
              <a:prstDash val="sysDash"/>
            </a:ln>
            <a:effectLst>
              <a:outerShdw blurRad="190500" dist="762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3" name="图片 3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0740" y="3913935"/>
              <a:ext cx="1762470" cy="1738145"/>
            </a:xfrm>
            <a:prstGeom prst="ellipse">
              <a:avLst/>
            </a:prstGeom>
            <a:ln>
              <a:solidFill>
                <a:srgbClr val="19B4C9"/>
              </a:solidFill>
            </a:ln>
          </p:spPr>
        </p:pic>
      </p:grpSp>
      <p:sp>
        <p:nvSpPr>
          <p:cNvPr id="35" name="文本框 48"/>
          <p:cNvSpPr txBox="1"/>
          <p:nvPr/>
        </p:nvSpPr>
        <p:spPr>
          <a:xfrm>
            <a:off x="2201664" y="1164916"/>
            <a:ext cx="1801697" cy="7078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永福「藝」象服務愛傳幸福</a:t>
            </a:r>
          </a:p>
        </p:txBody>
      </p:sp>
      <p:sp>
        <p:nvSpPr>
          <p:cNvPr id="38" name="文本框 108"/>
          <p:cNvSpPr txBox="1"/>
          <p:nvPr/>
        </p:nvSpPr>
        <p:spPr>
          <a:xfrm>
            <a:off x="491067" y="2225376"/>
            <a:ext cx="1267247" cy="7078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永福童</a:t>
            </a:r>
            <a:r>
              <a:rPr lang="zh-TW" altLang="en-US" sz="20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軍</a:t>
            </a:r>
            <a:endParaRPr lang="en-US" altLang="zh-TW" sz="20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0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服務愛</a:t>
            </a:r>
            <a:endParaRPr lang="zh-TW" altLang="en-US" sz="20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2" name="弧形 61"/>
          <p:cNvSpPr/>
          <p:nvPr/>
        </p:nvSpPr>
        <p:spPr>
          <a:xfrm rot="18191035">
            <a:off x="1119189" y="2585273"/>
            <a:ext cx="1359877" cy="1359877"/>
          </a:xfrm>
          <a:prstGeom prst="arc">
            <a:avLst>
              <a:gd name="adj1" fmla="val 18074024"/>
              <a:gd name="adj2" fmla="val 0"/>
            </a:avLst>
          </a:prstGeom>
          <a:ln w="22225">
            <a:solidFill>
              <a:srgbClr val="19B4C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弧形 63"/>
          <p:cNvSpPr/>
          <p:nvPr/>
        </p:nvSpPr>
        <p:spPr>
          <a:xfrm rot="19334011">
            <a:off x="3051826" y="1499763"/>
            <a:ext cx="1359877" cy="1359877"/>
          </a:xfrm>
          <a:prstGeom prst="arc">
            <a:avLst>
              <a:gd name="adj1" fmla="val 18074024"/>
              <a:gd name="adj2" fmla="val 0"/>
            </a:avLst>
          </a:prstGeom>
          <a:ln w="22225">
            <a:solidFill>
              <a:srgbClr val="19B4C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文本框 108"/>
          <p:cNvSpPr txBox="1"/>
          <p:nvPr/>
        </p:nvSpPr>
        <p:spPr>
          <a:xfrm>
            <a:off x="8958247" y="2580146"/>
            <a:ext cx="1515240" cy="7078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讓愛飛翔</a:t>
            </a:r>
          </a:p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服務「趣」</a:t>
            </a:r>
          </a:p>
        </p:txBody>
      </p:sp>
      <p:grpSp>
        <p:nvGrpSpPr>
          <p:cNvPr id="76" name="组合 59"/>
          <p:cNvGrpSpPr/>
          <p:nvPr/>
        </p:nvGrpSpPr>
        <p:grpSpPr>
          <a:xfrm rot="610562">
            <a:off x="7843299" y="2223152"/>
            <a:ext cx="477338" cy="468561"/>
            <a:chOff x="10646778" y="4753862"/>
            <a:chExt cx="751521" cy="737702"/>
          </a:xfrm>
        </p:grpSpPr>
        <p:sp>
          <p:nvSpPr>
            <p:cNvPr id="7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8" name="组合 61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FF5B76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82" name="组合 18"/>
          <p:cNvGrpSpPr/>
          <p:nvPr/>
        </p:nvGrpSpPr>
        <p:grpSpPr>
          <a:xfrm>
            <a:off x="957396" y="4889449"/>
            <a:ext cx="1777588" cy="1801358"/>
            <a:chOff x="1902872" y="4061460"/>
            <a:chExt cx="1777588" cy="1801358"/>
          </a:xfrm>
        </p:grpSpPr>
        <p:sp>
          <p:nvSpPr>
            <p:cNvPr id="83" name="椭圆 19"/>
            <p:cNvSpPr/>
            <p:nvPr/>
          </p:nvSpPr>
          <p:spPr>
            <a:xfrm>
              <a:off x="1905000" y="4061460"/>
              <a:ext cx="1775460" cy="177546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9B4C9"/>
              </a:solidFill>
              <a:prstDash val="sysDash"/>
            </a:ln>
            <a:effectLst>
              <a:outerShdw blurRad="190500" dist="762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4" name="图片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2872" y="4081759"/>
              <a:ext cx="1777588" cy="1781059"/>
            </a:xfrm>
            <a:prstGeom prst="ellipse">
              <a:avLst/>
            </a:prstGeom>
            <a:ln>
              <a:solidFill>
                <a:srgbClr val="19B4C9"/>
              </a:solidFill>
            </a:ln>
          </p:spPr>
        </p:pic>
      </p:grpSp>
      <p:sp>
        <p:nvSpPr>
          <p:cNvPr id="97" name="文本框 109"/>
          <p:cNvSpPr txBox="1"/>
          <p:nvPr/>
        </p:nvSpPr>
        <p:spPr>
          <a:xfrm>
            <a:off x="621" y="4074296"/>
            <a:ext cx="1507016" cy="7078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幸福元寶餃</a:t>
            </a:r>
          </a:p>
          <a:p>
            <a:r>
              <a:rPr lang="zh-TW" altLang="en-US" sz="20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暖心永福情</a:t>
            </a:r>
          </a:p>
        </p:txBody>
      </p:sp>
      <p:grpSp>
        <p:nvGrpSpPr>
          <p:cNvPr id="98" name="组合 119"/>
          <p:cNvGrpSpPr/>
          <p:nvPr/>
        </p:nvGrpSpPr>
        <p:grpSpPr>
          <a:xfrm rot="610562">
            <a:off x="3694290" y="3209331"/>
            <a:ext cx="477338" cy="468561"/>
            <a:chOff x="10646778" y="4753862"/>
            <a:chExt cx="751521" cy="737702"/>
          </a:xfrm>
        </p:grpSpPr>
        <p:sp>
          <p:nvSpPr>
            <p:cNvPr id="99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0" name="组合 121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0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FF5B76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05" name="文本框 108"/>
          <p:cNvSpPr txBox="1"/>
          <p:nvPr/>
        </p:nvSpPr>
        <p:spPr>
          <a:xfrm>
            <a:off x="9364426" y="4640659"/>
            <a:ext cx="1329289" cy="7078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溫馨聖誕</a:t>
            </a:r>
            <a:endParaRPr lang="en-US" altLang="zh-TW" sz="20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0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服務愛</a:t>
            </a:r>
            <a:endParaRPr lang="zh-TW" altLang="en-US" sz="20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23" name="直接连接符 16">
            <a:extLst>
              <a:ext uri="{FF2B5EF4-FFF2-40B4-BE49-F238E27FC236}">
                <a16:creationId xmlns:a16="http://schemas.microsoft.com/office/drawing/2014/main" id="{AC8BA5D3-50FA-4643-9328-499D8CCB3D8D}"/>
              </a:ext>
            </a:extLst>
          </p:cNvPr>
          <p:cNvCxnSpPr>
            <a:cxnSpLocks noChangeShapeType="1"/>
          </p:cNvCxnSpPr>
          <p:nvPr>
            <p:custDataLst>
              <p:tags r:id="rId2"/>
            </p:custDataLst>
          </p:nvPr>
        </p:nvCxnSpPr>
        <p:spPr bwMode="auto">
          <a:xfrm>
            <a:off x="1451757" y="679680"/>
            <a:ext cx="3998912" cy="0"/>
          </a:xfrm>
          <a:prstGeom prst="line">
            <a:avLst/>
          </a:prstGeom>
          <a:noFill/>
          <a:ln w="28575" algn="ctr">
            <a:solidFill>
              <a:srgbClr val="E38F90"/>
            </a:solidFill>
            <a:round/>
            <a:headEnd/>
            <a:tailEnd type="oval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4" name="矩形 123">
            <a:extLst>
              <a:ext uri="{FF2B5EF4-FFF2-40B4-BE49-F238E27FC236}">
                <a16:creationId xmlns:a16="http://schemas.microsoft.com/office/drawing/2014/main" id="{CCD03960-735B-4BA3-89B7-997365DFBABA}"/>
              </a:ext>
            </a:extLst>
          </p:cNvPr>
          <p:cNvSpPr/>
          <p:nvPr/>
        </p:nvSpPr>
        <p:spPr>
          <a:xfrm>
            <a:off x="1831127" y="100040"/>
            <a:ext cx="3941338" cy="7571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 defTabSz="914400">
              <a:lnSpc>
                <a:spcPct val="120000"/>
              </a:lnSpc>
            </a:pPr>
            <a:r>
              <a:rPr lang="en-US" altLang="zh-TW" sz="2000" b="1" dirty="0" smtClean="0">
                <a:solidFill>
                  <a:srgbClr val="7030A0"/>
                </a:solidFill>
                <a:latin typeface="Arial"/>
                <a:ea typeface="微软雅黑"/>
              </a:rPr>
              <a:t>~</a:t>
            </a:r>
            <a:r>
              <a:rPr lang="zh-TW" altLang="en-US" sz="2000" b="1" dirty="0" smtClean="0">
                <a:solidFill>
                  <a:srgbClr val="7030A0"/>
                </a:solidFill>
                <a:latin typeface="Arial"/>
                <a:ea typeface="微软雅黑"/>
              </a:rPr>
              <a:t>永福</a:t>
            </a:r>
            <a:r>
              <a:rPr lang="zh-TW" altLang="en-US" sz="2000" b="1" dirty="0">
                <a:solidFill>
                  <a:srgbClr val="7030A0"/>
                </a:solidFill>
                <a:latin typeface="Arial"/>
                <a:ea typeface="微软雅黑"/>
              </a:rPr>
              <a:t>有愛  讓愛</a:t>
            </a:r>
            <a:r>
              <a:rPr lang="zh-TW" altLang="en-US" sz="2000" b="1" dirty="0" smtClean="0">
                <a:solidFill>
                  <a:srgbClr val="7030A0"/>
                </a:solidFill>
                <a:latin typeface="Arial"/>
                <a:ea typeface="微软雅黑"/>
              </a:rPr>
              <a:t>遠傳</a:t>
            </a:r>
            <a:r>
              <a:rPr lang="en-US" altLang="zh-TW" sz="2000" b="1" dirty="0" smtClean="0">
                <a:solidFill>
                  <a:srgbClr val="7030A0"/>
                </a:solidFill>
                <a:latin typeface="Arial"/>
                <a:ea typeface="微软雅黑"/>
              </a:rPr>
              <a:t>--</a:t>
            </a:r>
            <a:r>
              <a:rPr lang="zh-TW" altLang="en-US" sz="2000" b="1" dirty="0">
                <a:solidFill>
                  <a:srgbClr val="7030A0"/>
                </a:solidFill>
                <a:latin typeface="Arial"/>
                <a:ea typeface="微软雅黑"/>
              </a:rPr>
              <a:t>實踐</a:t>
            </a:r>
            <a:r>
              <a:rPr lang="zh-TW" altLang="en-US" sz="2000" b="1" dirty="0" smtClean="0">
                <a:solidFill>
                  <a:srgbClr val="FF0066"/>
                </a:solidFill>
                <a:latin typeface="Arial"/>
                <a:ea typeface="微软雅黑"/>
              </a:rPr>
              <a:t>品格</a:t>
            </a:r>
            <a:r>
              <a:rPr lang="zh-TW" altLang="en-US" sz="2000" b="1" dirty="0">
                <a:solidFill>
                  <a:srgbClr val="FF0066"/>
                </a:solidFill>
                <a:latin typeface="Arial"/>
                <a:ea typeface="微软雅黑"/>
              </a:rPr>
              <a:t>力</a:t>
            </a:r>
          </a:p>
          <a:p>
            <a:pPr algn="just" defTabSz="914400">
              <a:lnSpc>
                <a:spcPct val="120000"/>
              </a:lnSpc>
            </a:pPr>
            <a:r>
              <a:rPr lang="en-US" altLang="zh-TW" sz="1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ea typeface="微软雅黑"/>
              </a:rPr>
              <a:t> </a:t>
            </a:r>
            <a:endParaRPr lang="zh-TW" altLang="en-US" sz="1600" dirty="0">
              <a:solidFill>
                <a:prstClr val="black">
                  <a:lumMod val="65000"/>
                  <a:lumOff val="35000"/>
                </a:prstClr>
              </a:solidFill>
              <a:latin typeface="Arial"/>
              <a:ea typeface="微软雅黑"/>
            </a:endParaRPr>
          </a:p>
        </p:txBody>
      </p:sp>
      <p:sp>
        <p:nvSpPr>
          <p:cNvPr id="125" name="矩形 124">
            <a:extLst>
              <a:ext uri="{FF2B5EF4-FFF2-40B4-BE49-F238E27FC236}">
                <a16:creationId xmlns:a16="http://schemas.microsoft.com/office/drawing/2014/main" id="{6D16F263-6911-49F3-801A-96D42981CD4B}"/>
              </a:ext>
            </a:extLst>
          </p:cNvPr>
          <p:cNvSpPr/>
          <p:nvPr/>
        </p:nvSpPr>
        <p:spPr>
          <a:xfrm>
            <a:off x="-58998" y="39476"/>
            <a:ext cx="2260662" cy="6093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 defTabSz="914400">
              <a:lnSpc>
                <a:spcPct val="120000"/>
              </a:lnSpc>
            </a:pPr>
            <a:r>
              <a:rPr lang="zh-TW" alt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微软雅黑"/>
              </a:rPr>
              <a:t>永福好品</a:t>
            </a:r>
            <a:r>
              <a:rPr lang="zh-TW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微软雅黑"/>
              </a:rPr>
              <a:t>兒</a:t>
            </a:r>
            <a:endParaRPr lang="zh-CN" altLang="en-US" sz="2800" b="1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ea typeface="微软雅黑"/>
            </a:endParaRPr>
          </a:p>
        </p:txBody>
      </p:sp>
      <p:pic>
        <p:nvPicPr>
          <p:cNvPr id="93" name="图片 8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5" t="15027" r="49282" b="11253"/>
          <a:stretch/>
        </p:blipFill>
        <p:spPr>
          <a:xfrm>
            <a:off x="7193895" y="270510"/>
            <a:ext cx="749431" cy="980220"/>
          </a:xfrm>
          <a:prstGeom prst="rect">
            <a:avLst/>
          </a:prstGeom>
        </p:spPr>
      </p:pic>
      <p:grpSp>
        <p:nvGrpSpPr>
          <p:cNvPr id="94" name="组合 8"/>
          <p:cNvGrpSpPr/>
          <p:nvPr/>
        </p:nvGrpSpPr>
        <p:grpSpPr>
          <a:xfrm flipH="1">
            <a:off x="7315941" y="302951"/>
            <a:ext cx="3363320" cy="1631598"/>
            <a:chOff x="594424" y="1153191"/>
            <a:chExt cx="2605976" cy="1634460"/>
          </a:xfrm>
        </p:grpSpPr>
        <p:sp>
          <p:nvSpPr>
            <p:cNvPr id="95" name="任意多边形 9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任意多边形 10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6" name="矩形 105"/>
          <p:cNvSpPr/>
          <p:nvPr/>
        </p:nvSpPr>
        <p:spPr>
          <a:xfrm>
            <a:off x="7404452" y="709350"/>
            <a:ext cx="3317788" cy="990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500"/>
              </a:lnSpc>
              <a:spcAft>
                <a:spcPts val="1200"/>
              </a:spcAft>
            </a:pPr>
            <a:r>
              <a:rPr lang="zh-TW" altLang="en-US" sz="20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20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連續二年</a:t>
            </a:r>
            <a:endParaRPr lang="en-US" altLang="zh-TW" sz="20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>
              <a:lnSpc>
                <a:spcPts val="1500"/>
              </a:lnSpc>
              <a:spcAft>
                <a:spcPts val="1200"/>
              </a:spcAft>
            </a:pPr>
            <a:r>
              <a:rPr lang="zh-TW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榮獲</a:t>
            </a:r>
            <a:r>
              <a:rPr lang="zh-TW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新北市</a:t>
            </a:r>
            <a:r>
              <a:rPr lang="zh-TW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服務學習</a:t>
            </a:r>
            <a:r>
              <a:rPr lang="zh-TW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楷模</a:t>
            </a:r>
            <a:r>
              <a:rPr lang="zh-TW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王</a:t>
            </a:r>
            <a:endParaRPr lang="en-US" altLang="zh-TW" sz="2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>
              <a:lnSpc>
                <a:spcPts val="1500"/>
              </a:lnSpc>
              <a:spcAft>
                <a:spcPts val="1200"/>
              </a:spcAft>
            </a:pPr>
            <a:r>
              <a:rPr lang="zh-TW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zh-TW" sz="2000" b="1" dirty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績優行政團隊</a:t>
            </a:r>
            <a:r>
              <a:rPr lang="zh-TW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zh-TW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7" name="矩形 106"/>
          <p:cNvSpPr/>
          <p:nvPr/>
        </p:nvSpPr>
        <p:spPr>
          <a:xfrm>
            <a:off x="6244686" y="672984"/>
            <a:ext cx="14221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甜妞體P" panose="040B0900000000000000" pitchFamily="82" charset="-120"/>
                <a:ea typeface="文鼎甜妞體P" panose="040B0900000000000000" pitchFamily="82" charset="-120"/>
              </a:rPr>
              <a:t>榮獲佳績  </a:t>
            </a:r>
            <a:endParaRPr lang="en-US" altLang="zh-TW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甜妞體P" panose="040B0900000000000000" pitchFamily="82" charset="-120"/>
              <a:ea typeface="文鼎甜妞體P" panose="040B0900000000000000" pitchFamily="82" charset="-120"/>
            </a:endParaRPr>
          </a:p>
          <a:p>
            <a:r>
              <a:rPr lang="zh-TW" altLang="en-US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甜妞體P" panose="040B0900000000000000" pitchFamily="82" charset="-120"/>
                <a:ea typeface="文鼎甜妞體P" panose="040B0900000000000000" pitchFamily="82" charset="-120"/>
              </a:rPr>
              <a:t>榮耀</a:t>
            </a:r>
            <a:r>
              <a:rPr lang="zh-TW" alt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甜妞體P" panose="040B0900000000000000" pitchFamily="82" charset="-120"/>
                <a:ea typeface="文鼎甜妞體P" panose="040B0900000000000000" pitchFamily="82" charset="-120"/>
              </a:rPr>
              <a:t>共享</a:t>
            </a:r>
            <a:endParaRPr lang="zh-CN" altLang="en-US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甜妞體P" panose="040B0900000000000000" pitchFamily="82" charset="-120"/>
              <a:ea typeface="文鼎甜妞體P" panose="040B0900000000000000" pitchFamily="82" charset="-120"/>
            </a:endParaRPr>
          </a:p>
        </p:txBody>
      </p:sp>
      <p:grpSp>
        <p:nvGrpSpPr>
          <p:cNvPr id="41" name="组合 113"/>
          <p:cNvGrpSpPr/>
          <p:nvPr/>
        </p:nvGrpSpPr>
        <p:grpSpPr>
          <a:xfrm rot="2224307">
            <a:off x="4944347" y="5640923"/>
            <a:ext cx="525478" cy="471724"/>
            <a:chOff x="10646778" y="4753862"/>
            <a:chExt cx="751521" cy="737702"/>
          </a:xfrm>
        </p:grpSpPr>
        <p:sp>
          <p:nvSpPr>
            <p:cNvPr id="42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3" name="组合 115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44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6" name="组合 125"/>
          <p:cNvGrpSpPr/>
          <p:nvPr/>
        </p:nvGrpSpPr>
        <p:grpSpPr>
          <a:xfrm rot="2427509">
            <a:off x="9573179" y="6136849"/>
            <a:ext cx="499263" cy="492238"/>
            <a:chOff x="10646778" y="4753862"/>
            <a:chExt cx="751521" cy="737702"/>
          </a:xfrm>
        </p:grpSpPr>
        <p:sp>
          <p:nvSpPr>
            <p:cNvPr id="5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8" name="组合 12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5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09" name="矩形 108"/>
          <p:cNvSpPr/>
          <p:nvPr/>
        </p:nvSpPr>
        <p:spPr>
          <a:xfrm>
            <a:off x="3805442" y="3480759"/>
            <a:ext cx="3129095" cy="1695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Aft>
                <a:spcPts val="0"/>
              </a:spcAft>
            </a:pPr>
            <a:r>
              <a:rPr lang="zh-TW" altLang="en-US" sz="1800" b="1" kern="1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</a:t>
            </a:r>
            <a:r>
              <a:rPr lang="zh-TW" altLang="zh-TW" sz="1800" b="1" kern="1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★</a:t>
            </a:r>
            <a:r>
              <a:rPr lang="zh-TW" altLang="zh-TW" sz="1800" b="1" kern="1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服務</a:t>
            </a:r>
            <a:r>
              <a:rPr lang="zh-TW" altLang="zh-TW" sz="1800" b="1" kern="1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學習</a:t>
            </a:r>
            <a:r>
              <a:rPr lang="zh-TW" altLang="en-US" sz="1800" b="1" kern="1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精神</a:t>
            </a:r>
            <a:r>
              <a:rPr lang="zh-TW" altLang="zh-TW" sz="1800" b="1" kern="1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endParaRPr lang="en-US" altLang="zh-TW" sz="1800" b="1" kern="100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ts val="2500"/>
              </a:lnSpc>
              <a:spcAft>
                <a:spcPts val="0"/>
              </a:spcAft>
            </a:pPr>
            <a:r>
              <a:rPr lang="en-US" altLang="zh-TW" sz="18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en-US" altLang="zh-TW" sz="1800" b="1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.</a:t>
            </a:r>
            <a:r>
              <a:rPr lang="zh-TW" altLang="en-US" sz="1800" b="1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愛就是在別人的需要上</a:t>
            </a:r>
            <a:r>
              <a:rPr lang="zh-TW" altLang="en-US" sz="18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看</a:t>
            </a:r>
            <a:endParaRPr lang="en-US" altLang="zh-TW" sz="1800" b="1" kern="100" dirty="0" smtClean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ts val="2500"/>
              </a:lnSpc>
              <a:spcAft>
                <a:spcPts val="0"/>
              </a:spcAft>
            </a:pPr>
            <a:r>
              <a:rPr lang="zh-TW" altLang="en-US" sz="1800" b="1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18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見</a:t>
            </a:r>
            <a:r>
              <a:rPr lang="zh-TW" altLang="en-US" sz="1800" b="1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自己的責任</a:t>
            </a:r>
            <a:r>
              <a:rPr lang="zh-TW" altLang="en-US" sz="18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1800" b="1" kern="100" dirty="0" smtClean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ts val="2500"/>
              </a:lnSpc>
            </a:pPr>
            <a:r>
              <a:rPr lang="en-US" altLang="zh-TW" sz="18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18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施比受更有福</a:t>
            </a:r>
            <a:r>
              <a:rPr lang="en-US" altLang="zh-TW" sz="18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zh-TW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透過</a:t>
            </a:r>
            <a:r>
              <a:rPr lang="zh-TW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服務</a:t>
            </a:r>
            <a:r>
              <a:rPr lang="zh-TW" altLang="zh-TW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他</a:t>
            </a:r>
            <a:endParaRPr lang="en-US" altLang="zh-TW" sz="1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2500"/>
              </a:lnSpc>
            </a:pP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zh-TW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感受真正的喜樂</a:t>
            </a:r>
            <a:r>
              <a:rPr lang="zh-TW" altLang="zh-TW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zh-TW" sz="1800" b="1" kern="1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12" name="圖片 1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452" y="5174262"/>
            <a:ext cx="1951167" cy="19381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3" name="圖片 1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2005" y="5210462"/>
            <a:ext cx="1955769" cy="19119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6" name="弧形 65"/>
          <p:cNvSpPr/>
          <p:nvPr/>
        </p:nvSpPr>
        <p:spPr>
          <a:xfrm rot="3002044" flipH="1">
            <a:off x="8938479" y="4976779"/>
            <a:ext cx="1359877" cy="1359877"/>
          </a:xfrm>
          <a:prstGeom prst="arc">
            <a:avLst>
              <a:gd name="adj1" fmla="val 18074024"/>
              <a:gd name="adj2" fmla="val 0"/>
            </a:avLst>
          </a:prstGeom>
          <a:ln w="22225">
            <a:solidFill>
              <a:srgbClr val="19B4C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弧形 64"/>
          <p:cNvSpPr/>
          <p:nvPr/>
        </p:nvSpPr>
        <p:spPr>
          <a:xfrm rot="3540493" flipH="1">
            <a:off x="8188204" y="2890073"/>
            <a:ext cx="1359877" cy="1359877"/>
          </a:xfrm>
          <a:prstGeom prst="arc">
            <a:avLst>
              <a:gd name="adj1" fmla="val 18074024"/>
              <a:gd name="adj2" fmla="val 0"/>
            </a:avLst>
          </a:prstGeom>
          <a:ln w="22225">
            <a:solidFill>
              <a:srgbClr val="19B4C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弧形 62"/>
          <p:cNvSpPr/>
          <p:nvPr/>
        </p:nvSpPr>
        <p:spPr>
          <a:xfrm rot="19045994">
            <a:off x="146172" y="4742319"/>
            <a:ext cx="1359877" cy="1359877"/>
          </a:xfrm>
          <a:prstGeom prst="arc">
            <a:avLst>
              <a:gd name="adj1" fmla="val 18074024"/>
              <a:gd name="adj2" fmla="val 0"/>
            </a:avLst>
          </a:prstGeom>
          <a:ln w="22225">
            <a:solidFill>
              <a:srgbClr val="19B4C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211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51" y="9190"/>
            <a:ext cx="10724692" cy="7558636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CD03960-735B-4BA3-89B7-997365DFBABA}"/>
              </a:ext>
            </a:extLst>
          </p:cNvPr>
          <p:cNvSpPr/>
          <p:nvPr/>
        </p:nvSpPr>
        <p:spPr>
          <a:xfrm>
            <a:off x="1831127" y="100040"/>
            <a:ext cx="3941338" cy="7571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 defTabSz="914400">
              <a:lnSpc>
                <a:spcPct val="120000"/>
              </a:lnSpc>
            </a:pPr>
            <a:r>
              <a:rPr lang="en-US" altLang="zh-TW" sz="2000" b="1" dirty="0" smtClean="0">
                <a:solidFill>
                  <a:srgbClr val="7030A0"/>
                </a:solidFill>
                <a:latin typeface="Arial"/>
                <a:ea typeface="微软雅黑"/>
              </a:rPr>
              <a:t>~</a:t>
            </a:r>
            <a:r>
              <a:rPr lang="zh-TW" altLang="en-US" sz="2000" b="1" dirty="0" smtClean="0">
                <a:solidFill>
                  <a:srgbClr val="7030A0"/>
                </a:solidFill>
                <a:latin typeface="Arial"/>
                <a:ea typeface="微软雅黑"/>
              </a:rPr>
              <a:t>自</a:t>
            </a:r>
            <a:r>
              <a:rPr lang="zh-TW" altLang="en-US" sz="2000" b="1" dirty="0">
                <a:solidFill>
                  <a:srgbClr val="7030A0"/>
                </a:solidFill>
                <a:latin typeface="Arial"/>
                <a:ea typeface="微软雅黑"/>
              </a:rPr>
              <a:t>我</a:t>
            </a:r>
            <a:r>
              <a:rPr lang="zh-TW" altLang="en-US" sz="2000" b="1" dirty="0" smtClean="0">
                <a:solidFill>
                  <a:srgbClr val="7030A0"/>
                </a:solidFill>
                <a:latin typeface="Arial"/>
                <a:ea typeface="微软雅黑"/>
              </a:rPr>
              <a:t>檢核與</a:t>
            </a:r>
            <a:r>
              <a:rPr lang="zh-TW" altLang="en-US" sz="2000" b="1" dirty="0">
                <a:solidFill>
                  <a:srgbClr val="7030A0"/>
                </a:solidFill>
                <a:latin typeface="Arial"/>
                <a:ea typeface="微软雅黑"/>
              </a:rPr>
              <a:t>省思</a:t>
            </a:r>
          </a:p>
          <a:p>
            <a:pPr algn="just" defTabSz="914400">
              <a:lnSpc>
                <a:spcPct val="120000"/>
              </a:lnSpc>
            </a:pPr>
            <a:r>
              <a:rPr lang="en-US" altLang="zh-TW" sz="1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ea typeface="微软雅黑"/>
              </a:rPr>
              <a:t> </a:t>
            </a:r>
            <a:endParaRPr lang="zh-TW" altLang="en-US" sz="1600" dirty="0">
              <a:solidFill>
                <a:prstClr val="black">
                  <a:lumMod val="65000"/>
                  <a:lumOff val="35000"/>
                </a:prstClr>
              </a:solidFill>
              <a:latin typeface="Arial"/>
              <a:ea typeface="微软雅黑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D16F263-6911-49F3-801A-96D42981CD4B}"/>
              </a:ext>
            </a:extLst>
          </p:cNvPr>
          <p:cNvSpPr/>
          <p:nvPr/>
        </p:nvSpPr>
        <p:spPr>
          <a:xfrm>
            <a:off x="-58998" y="39476"/>
            <a:ext cx="2260662" cy="6093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 defTabSz="914400">
              <a:lnSpc>
                <a:spcPct val="120000"/>
              </a:lnSpc>
            </a:pPr>
            <a:r>
              <a:rPr lang="zh-TW" alt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微软雅黑"/>
              </a:rPr>
              <a:t>永福好品</a:t>
            </a:r>
            <a:r>
              <a:rPr lang="zh-TW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微软雅黑"/>
              </a:rPr>
              <a:t>兒</a:t>
            </a:r>
            <a:endParaRPr lang="zh-CN" altLang="en-US" sz="2800" b="1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ea typeface="微软雅黑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56219" y="828098"/>
            <a:ext cx="9337636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品格教育的內涵，包括道德認知、道德情感和道德實踐三方面的教育歷程，並依良善核心價值的脈絡，不斷反省批判，將這些應用於週遭萬物的互動關係，係為人和自己、社會、自然相互作用。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04394" y="2248341"/>
            <a:ext cx="10295069" cy="4524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dirty="0" smtClean="0"/>
              <a:t>自我檢核</a:t>
            </a:r>
            <a:r>
              <a:rPr lang="en-US" altLang="zh-TW" sz="2400" dirty="0" smtClean="0"/>
              <a:t>:</a:t>
            </a:r>
          </a:p>
          <a:p>
            <a:r>
              <a:rPr lang="zh-TW" altLang="en-US" sz="2400" dirty="0"/>
              <a:t> </a:t>
            </a:r>
            <a:r>
              <a:rPr lang="zh-TW" altLang="en-US" sz="2400" dirty="0" smtClean="0"/>
              <a:t>        從學校願景出發</a:t>
            </a:r>
            <a:r>
              <a:rPr lang="en-US" altLang="zh-TW" sz="2400" dirty="0" smtClean="0"/>
              <a:t>……</a:t>
            </a:r>
          </a:p>
          <a:p>
            <a:r>
              <a:rPr lang="en-US" altLang="zh-TW" sz="2400" dirty="0" smtClean="0"/>
              <a:t>1.</a:t>
            </a:r>
            <a:r>
              <a:rPr lang="zh-TW" altLang="en-US" sz="2400" dirty="0" smtClean="0"/>
              <a:t>我們除了在正式課程中融入品德教育外，我們運用校內外各項資源安排各</a:t>
            </a:r>
            <a:endParaRPr lang="en-US" altLang="zh-TW" sz="2400" dirty="0" smtClean="0"/>
          </a:p>
          <a:p>
            <a:r>
              <a:rPr lang="zh-TW" altLang="en-US" sz="2400" dirty="0"/>
              <a:t> </a:t>
            </a:r>
            <a:r>
              <a:rPr lang="zh-TW" altLang="en-US" sz="2400" dirty="0" smtClean="0"/>
              <a:t>  年級不同的品德教育課程，讓學生</a:t>
            </a:r>
            <a:r>
              <a:rPr lang="zh-TW" altLang="en-US" sz="2400" dirty="0" smtClean="0">
                <a:solidFill>
                  <a:srgbClr val="FF0000"/>
                </a:solidFill>
              </a:rPr>
              <a:t>透過課程體驗與自省，學會尊重生命、</a:t>
            </a:r>
            <a:endParaRPr lang="en-US" altLang="zh-TW" sz="2400" dirty="0" smtClean="0">
              <a:solidFill>
                <a:srgbClr val="FF0000"/>
              </a:solidFill>
            </a:endParaRPr>
          </a:p>
          <a:p>
            <a:r>
              <a:rPr lang="zh-TW" altLang="en-US" sz="2400" dirty="0">
                <a:solidFill>
                  <a:srgbClr val="FF0000"/>
                </a:solidFill>
              </a:rPr>
              <a:t> </a:t>
            </a:r>
            <a:r>
              <a:rPr lang="zh-TW" altLang="en-US" sz="2400" dirty="0" smtClean="0">
                <a:solidFill>
                  <a:srgbClr val="FF0000"/>
                </a:solidFill>
              </a:rPr>
              <a:t>  尊重他人與環境，培養孩子們的同理心，繼而對周遭人、事、物付出關懷。</a:t>
            </a:r>
            <a:endParaRPr lang="en-US" altLang="zh-TW" sz="2400" dirty="0" smtClean="0">
              <a:solidFill>
                <a:srgbClr val="FF0000"/>
              </a:solidFill>
            </a:endParaRPr>
          </a:p>
          <a:p>
            <a:r>
              <a:rPr lang="en-US" altLang="zh-TW" sz="2400" dirty="0" smtClean="0"/>
              <a:t>2.</a:t>
            </a:r>
            <a:r>
              <a:rPr lang="zh-TW" altLang="en-US" sz="2400" dirty="0" smtClean="0"/>
              <a:t>透過</a:t>
            </a:r>
            <a:r>
              <a:rPr lang="zh-TW" altLang="en-US" sz="2400" dirty="0" smtClean="0">
                <a:solidFill>
                  <a:srgbClr val="FF0000"/>
                </a:solidFill>
              </a:rPr>
              <a:t>下課好好玩</a:t>
            </a:r>
            <a:r>
              <a:rPr lang="zh-TW" altLang="en-US" sz="2400" dirty="0" smtClean="0"/>
              <a:t>、</a:t>
            </a:r>
            <a:r>
              <a:rPr lang="zh-TW" altLang="en-US" sz="2400" dirty="0" smtClean="0">
                <a:solidFill>
                  <a:srgbClr val="FF3300"/>
                </a:solidFill>
              </a:rPr>
              <a:t>科學好好玩</a:t>
            </a:r>
            <a:r>
              <a:rPr lang="zh-TW" altLang="en-US" sz="2400" dirty="0" smtClean="0"/>
              <a:t>、</a:t>
            </a:r>
            <a:r>
              <a:rPr lang="zh-TW" altLang="en-US" sz="2400" dirty="0" smtClean="0">
                <a:solidFill>
                  <a:srgbClr val="FF0000"/>
                </a:solidFill>
              </a:rPr>
              <a:t>友善校園大富翁</a:t>
            </a:r>
            <a:r>
              <a:rPr lang="zh-TW" altLang="en-US" sz="2400" dirty="0" smtClean="0"/>
              <a:t>、</a:t>
            </a:r>
            <a:r>
              <a:rPr lang="zh-TW" altLang="en-US" sz="2400" dirty="0" smtClean="0">
                <a:solidFill>
                  <a:srgbClr val="FF0000"/>
                </a:solidFill>
              </a:rPr>
              <a:t>舊愛送公益</a:t>
            </a:r>
            <a:r>
              <a:rPr lang="zh-TW" altLang="en-US" sz="2400" dirty="0" smtClean="0"/>
              <a:t>、校內外服</a:t>
            </a:r>
            <a:endParaRPr lang="en-US" altLang="zh-TW" sz="2400" dirty="0" smtClean="0"/>
          </a:p>
          <a:p>
            <a:r>
              <a:rPr lang="zh-TW" altLang="en-US" sz="2400" dirty="0"/>
              <a:t> </a:t>
            </a:r>
            <a:r>
              <a:rPr lang="zh-TW" altLang="en-US" sz="2400" dirty="0" smtClean="0"/>
              <a:t>  務學習活動等特色活動，</a:t>
            </a:r>
            <a:r>
              <a:rPr lang="zh-TW" altLang="en-US" sz="2400" dirty="0" smtClean="0">
                <a:solidFill>
                  <a:srgbClr val="FF0000"/>
                </a:solidFill>
              </a:rPr>
              <a:t>提供永福的孩子們道德實踐的場域與空間</a:t>
            </a:r>
            <a:r>
              <a:rPr lang="zh-TW" altLang="en-US" sz="2400" dirty="0" smtClean="0"/>
              <a:t>，增加</a:t>
            </a:r>
            <a:endParaRPr lang="en-US" altLang="zh-TW" sz="2400" dirty="0" smtClean="0"/>
          </a:p>
          <a:p>
            <a:r>
              <a:rPr lang="zh-TW" altLang="en-US" sz="2400" dirty="0"/>
              <a:t> </a:t>
            </a:r>
            <a:r>
              <a:rPr lang="zh-TW" altLang="en-US" sz="2400" dirty="0" smtClean="0"/>
              <a:t>  孩子們與周遭萬物的互動機會，學會互相尊重，接納他人，繼而反省自身</a:t>
            </a:r>
            <a:endParaRPr lang="en-US" altLang="zh-TW" sz="2400" dirty="0" smtClean="0"/>
          </a:p>
          <a:p>
            <a:r>
              <a:rPr lang="zh-TW" altLang="en-US" sz="2400" dirty="0"/>
              <a:t> </a:t>
            </a:r>
            <a:r>
              <a:rPr lang="zh-TW" altLang="en-US" sz="2400" dirty="0" smtClean="0"/>
              <a:t>  ，內化品格。</a:t>
            </a:r>
            <a:endParaRPr lang="en-US" altLang="zh-TW" sz="2400" dirty="0" smtClean="0"/>
          </a:p>
          <a:p>
            <a:r>
              <a:rPr lang="en-US" altLang="zh-TW" sz="2400" dirty="0" smtClean="0"/>
              <a:t>3.</a:t>
            </a:r>
            <a:r>
              <a:rPr lang="zh-TW" altLang="en-US" sz="2400" dirty="0" smtClean="0"/>
              <a:t>藉由下課好好玩、科學好好玩活動的實施，確實明顯改善學生因活動空間</a:t>
            </a:r>
            <a:endParaRPr lang="en-US" altLang="zh-TW" sz="2400" dirty="0" smtClean="0"/>
          </a:p>
          <a:p>
            <a:r>
              <a:rPr lang="zh-TW" altLang="en-US" sz="2400" dirty="0"/>
              <a:t> </a:t>
            </a:r>
            <a:r>
              <a:rPr lang="zh-TW" altLang="en-US" sz="2400" dirty="0" smtClean="0"/>
              <a:t>  不足而走廊奔跑造成受傷的情形。</a:t>
            </a:r>
            <a:endParaRPr lang="zh-TW" altLang="en-US" sz="2400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527" y="-4825"/>
            <a:ext cx="2959601" cy="45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56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" y="0"/>
            <a:ext cx="10690757" cy="755967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434" y="5868032"/>
            <a:ext cx="5399543" cy="1691643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559864" y="548642"/>
            <a:ext cx="2775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002060"/>
                </a:solidFill>
              </a:rPr>
              <a:t>未來展望</a:t>
            </a:r>
            <a:r>
              <a:rPr lang="en-US" altLang="zh-TW" sz="3200" b="1" dirty="0" smtClean="0">
                <a:solidFill>
                  <a:srgbClr val="002060"/>
                </a:solidFill>
              </a:rPr>
              <a:t>…….</a:t>
            </a:r>
            <a:endParaRPr lang="zh-TW" altLang="en-US" sz="3200" b="1" dirty="0">
              <a:solidFill>
                <a:srgbClr val="002060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108963" y="1770938"/>
            <a:ext cx="51636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rgbClr val="002060"/>
                </a:solidFill>
              </a:rPr>
              <a:t>寧靜走廊、心靈走廊的設立</a:t>
            </a:r>
            <a:endParaRPr lang="en-US" altLang="zh-TW" sz="3200" b="1" dirty="0" smtClean="0">
              <a:solidFill>
                <a:srgbClr val="002060"/>
              </a:solidFill>
            </a:endParaRPr>
          </a:p>
          <a:p>
            <a:pPr algn="ctr"/>
            <a:r>
              <a:rPr lang="zh-TW" altLang="en-US" sz="3200" b="1" dirty="0" smtClean="0">
                <a:solidFill>
                  <a:srgbClr val="002060"/>
                </a:solidFill>
              </a:rPr>
              <a:t>培養永福孩子們的氣質</a:t>
            </a:r>
            <a:endParaRPr lang="en-US" altLang="zh-TW" sz="3200" b="1" dirty="0" smtClean="0">
              <a:solidFill>
                <a:srgbClr val="002060"/>
              </a:solidFill>
            </a:endParaRPr>
          </a:p>
          <a:p>
            <a:pPr algn="ctr"/>
            <a:r>
              <a:rPr lang="zh-TW" altLang="en-US" sz="3200" b="1" dirty="0" smtClean="0">
                <a:solidFill>
                  <a:srgbClr val="002060"/>
                </a:solidFill>
              </a:rPr>
              <a:t>深化品格內涵</a:t>
            </a:r>
            <a:endParaRPr lang="en-US" altLang="zh-TW" sz="3200" b="1" dirty="0" smtClean="0">
              <a:solidFill>
                <a:srgbClr val="002060"/>
              </a:solidFill>
            </a:endParaRPr>
          </a:p>
        </p:txBody>
      </p:sp>
      <p:pic>
        <p:nvPicPr>
          <p:cNvPr id="7" name="圖片 6" descr="Hot Air Balloon Colors · Free image on Pixab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147" y="2159946"/>
            <a:ext cx="1930353" cy="2895530"/>
          </a:xfrm>
          <a:prstGeom prst="rect">
            <a:avLst/>
          </a:prstGeom>
        </p:spPr>
      </p:pic>
      <p:sp>
        <p:nvSpPr>
          <p:cNvPr id="8" name="文字方塊 7">
            <a:hlinkClick r:id="rId6" action="ppaction://hlinkfile"/>
          </p:cNvPr>
          <p:cNvSpPr txBox="1"/>
          <p:nvPr/>
        </p:nvSpPr>
        <p:spPr>
          <a:xfrm>
            <a:off x="8853547" y="2528041"/>
            <a:ext cx="1647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7030A0"/>
                </a:solidFill>
                <a:latin typeface="文鼎簽字筆體E" panose="04090A00000000000000" pitchFamily="82" charset="-120"/>
                <a:ea typeface="文鼎簽字筆體E" panose="04090A00000000000000" pitchFamily="82" charset="-120"/>
              </a:rPr>
              <a:t>下課好好玩影片</a:t>
            </a:r>
            <a:endParaRPr lang="zh-TW" altLang="en-US" sz="2400" b="1" dirty="0">
              <a:solidFill>
                <a:srgbClr val="7030A0"/>
              </a:solidFill>
              <a:latin typeface="文鼎簽字筆體E" panose="04090A00000000000000" pitchFamily="82" charset="-120"/>
              <a:ea typeface="文鼎簽字筆體E" panose="04090A00000000000000" pitchFamily="82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527" y="-4825"/>
            <a:ext cx="2959601" cy="45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10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4185387702"/>
              </p:ext>
            </p:extLst>
          </p:nvPr>
        </p:nvGraphicFramePr>
        <p:xfrm>
          <a:off x="1540656" y="758289"/>
          <a:ext cx="10205028" cy="6725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226671467"/>
              </p:ext>
            </p:extLst>
          </p:nvPr>
        </p:nvGraphicFramePr>
        <p:xfrm>
          <a:off x="3635849" y="1766090"/>
          <a:ext cx="5964186" cy="4808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24" name="Picture 2" descr="2531170_162158900000_2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0"/>
          <a:stretch>
            <a:fillRect/>
          </a:stretch>
        </p:blipFill>
        <p:spPr bwMode="auto">
          <a:xfrm>
            <a:off x="5040815" y="2684262"/>
            <a:ext cx="3204552" cy="3091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463007" y="3700430"/>
            <a:ext cx="2985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 smtClean="0">
                <a:solidFill>
                  <a:srgbClr val="7030A0"/>
                </a:solidFill>
                <a:latin typeface="文鼎簽字筆體E" panose="04090A00000000000000" pitchFamily="82" charset="-120"/>
                <a:ea typeface="文鼎簽字筆體E" panose="04090A00000000000000" pitchFamily="82" charset="-120"/>
              </a:rPr>
              <a:t>幸福好品兒</a:t>
            </a:r>
            <a:endParaRPr lang="en-US" altLang="zh-TW" sz="3600" dirty="0" smtClean="0">
              <a:solidFill>
                <a:srgbClr val="7030A0"/>
              </a:solidFill>
              <a:latin typeface="文鼎簽字筆體E" panose="04090A00000000000000" pitchFamily="82" charset="-120"/>
              <a:ea typeface="文鼎簽字筆體E" panose="04090A00000000000000" pitchFamily="82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49521" y="113626"/>
            <a:ext cx="29860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 smtClean="0">
                <a:solidFill>
                  <a:srgbClr val="7030A0"/>
                </a:solidFill>
                <a:latin typeface="文鼎簽字筆體E" panose="04090A00000000000000" pitchFamily="82" charset="-120"/>
                <a:ea typeface="文鼎簽字筆體E" panose="04090A00000000000000" pitchFamily="82" charset="-120"/>
              </a:rPr>
              <a:t>永福好願景</a:t>
            </a:r>
            <a:endParaRPr lang="zh-TW" altLang="en-US" sz="3600" dirty="0">
              <a:solidFill>
                <a:srgbClr val="7030A0"/>
              </a:solidFill>
              <a:latin typeface="文鼎簽字筆體E" panose="04090A00000000000000" pitchFamily="82" charset="-120"/>
              <a:ea typeface="文鼎簽字筆體E" panose="04090A00000000000000" pitchFamily="82" charset="-120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 rot="18433004">
            <a:off x="7999289" y="1853970"/>
            <a:ext cx="552960" cy="96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lnSpc>
                <a:spcPts val="2400"/>
              </a:lnSpc>
              <a:spcAft>
                <a:spcPts val="0"/>
              </a:spcAft>
            </a:pPr>
            <a:r>
              <a:rPr lang="zh-TW" sz="2400" b="1" kern="1200" dirty="0">
                <a:solidFill>
                  <a:srgbClr val="FF0000"/>
                </a:solidFill>
                <a:effectLst/>
                <a:latin typeface="新細明體" panose="02020500000000000000" pitchFamily="18" charset="-120"/>
                <a:ea typeface="書法家中楷體" panose="02010609010101010101" pitchFamily="49" charset="-120"/>
                <a:cs typeface="Times New Roman" panose="02020603050405020304" pitchFamily="18" charset="0"/>
              </a:rPr>
              <a:t>健康</a:t>
            </a:r>
            <a:r>
              <a:rPr lang="zh-TW" sz="2400" b="1" kern="1200" dirty="0" smtClean="0">
                <a:solidFill>
                  <a:srgbClr val="FF0000"/>
                </a:solidFill>
                <a:effectLst/>
                <a:latin typeface="新細明體" panose="02020500000000000000" pitchFamily="18" charset="-120"/>
                <a:ea typeface="書法家中楷體" panose="02010609010101010101" pitchFamily="49" charset="-120"/>
                <a:cs typeface="Times New Roman" panose="02020603050405020304" pitchFamily="18" charset="0"/>
              </a:rPr>
              <a:t>力</a:t>
            </a:r>
            <a:endParaRPr lang="zh-TW" sz="2400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 rot="562750">
            <a:off x="8902444" y="4274426"/>
            <a:ext cx="623519" cy="960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lnSpc>
                <a:spcPts val="2400"/>
              </a:lnSpc>
              <a:spcAft>
                <a:spcPts val="0"/>
              </a:spcAft>
            </a:pPr>
            <a:r>
              <a:rPr lang="zh-TW" sz="2400" b="1" kern="1200" dirty="0">
                <a:solidFill>
                  <a:srgbClr val="FF0000"/>
                </a:solidFill>
                <a:effectLst/>
                <a:latin typeface="新細明體" panose="02020500000000000000" pitchFamily="18" charset="-120"/>
                <a:ea typeface="書法家中楷體" panose="02010609010101010101" pitchFamily="49" charset="-120"/>
                <a:cs typeface="Times New Roman" panose="02020603050405020304" pitchFamily="18" charset="0"/>
              </a:rPr>
              <a:t>學習</a:t>
            </a:r>
            <a:r>
              <a:rPr lang="zh-TW" sz="2400" b="1" kern="1200" dirty="0" smtClean="0">
                <a:solidFill>
                  <a:srgbClr val="FF0000"/>
                </a:solidFill>
                <a:effectLst/>
                <a:latin typeface="新細明體" panose="02020500000000000000" pitchFamily="18" charset="-120"/>
                <a:ea typeface="書法家中楷體" panose="02010609010101010101" pitchFamily="49" charset="-120"/>
                <a:cs typeface="Times New Roman" panose="02020603050405020304" pitchFamily="18" charset="0"/>
              </a:rPr>
              <a:t>力</a:t>
            </a:r>
            <a:endParaRPr lang="zh-TW" sz="2400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6063918" y="6776552"/>
            <a:ext cx="1158504" cy="624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lnSpc>
                <a:spcPts val="2000"/>
              </a:lnSpc>
              <a:spcAft>
                <a:spcPts val="0"/>
              </a:spcAft>
            </a:pPr>
            <a:r>
              <a:rPr lang="zh-TW" sz="2400" b="1" kern="1200" dirty="0">
                <a:solidFill>
                  <a:srgbClr val="FF0000"/>
                </a:solidFill>
                <a:effectLst/>
                <a:latin typeface="新細明體" panose="02020500000000000000" pitchFamily="18" charset="-120"/>
                <a:ea typeface="書法家中楷體" panose="02010609010101010101" pitchFamily="49" charset="-120"/>
                <a:cs typeface="Times New Roman" panose="02020603050405020304" pitchFamily="18" charset="0"/>
              </a:rPr>
              <a:t>思考力</a:t>
            </a:r>
            <a:endParaRPr lang="zh-TW" sz="2400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 rot="4903344">
            <a:off x="3539675" y="4547547"/>
            <a:ext cx="1129482" cy="493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lnSpc>
                <a:spcPts val="3000"/>
              </a:lnSpc>
              <a:spcAft>
                <a:spcPts val="0"/>
              </a:spcAft>
            </a:pPr>
            <a:r>
              <a:rPr lang="zh-TW" sz="2400" b="1" kern="1200" dirty="0">
                <a:solidFill>
                  <a:srgbClr val="FF0000"/>
                </a:solidFill>
                <a:effectLst/>
                <a:latin typeface="新細明體" panose="02020500000000000000" pitchFamily="18" charset="-120"/>
                <a:ea typeface="書法家中楷體" panose="02010609010101010101" pitchFamily="49" charset="-120"/>
                <a:cs typeface="Times New Roman" panose="02020603050405020304" pitchFamily="18" charset="0"/>
              </a:rPr>
              <a:t>品格力</a:t>
            </a:r>
            <a:endParaRPr lang="zh-TW" sz="2400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 rot="2963277">
            <a:off x="4774287" y="1859347"/>
            <a:ext cx="552450" cy="1091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lnSpc>
                <a:spcPts val="2400"/>
              </a:lnSpc>
              <a:spcAft>
                <a:spcPts val="0"/>
              </a:spcAft>
            </a:pPr>
            <a:r>
              <a:rPr lang="zh-TW" sz="2400" b="1" kern="1200" dirty="0">
                <a:solidFill>
                  <a:srgbClr val="FF0000"/>
                </a:solidFill>
                <a:effectLst/>
                <a:latin typeface="新細明體" panose="02020500000000000000" pitchFamily="18" charset="-120"/>
                <a:ea typeface="書法家中楷體" panose="02010609010101010101" pitchFamily="49" charset="-120"/>
                <a:cs typeface="Times New Roman" panose="02020603050405020304" pitchFamily="18" charset="0"/>
              </a:rPr>
              <a:t>創</a:t>
            </a:r>
            <a:endParaRPr lang="zh-TW" sz="2400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  <a:p>
            <a:pPr algn="ctr" fontAlgn="base">
              <a:lnSpc>
                <a:spcPts val="2400"/>
              </a:lnSpc>
              <a:spcAft>
                <a:spcPts val="0"/>
              </a:spcAft>
            </a:pPr>
            <a:r>
              <a:rPr lang="zh-TW" sz="2400" b="1" kern="1200" dirty="0">
                <a:solidFill>
                  <a:srgbClr val="FF0000"/>
                </a:solidFill>
                <a:effectLst/>
                <a:latin typeface="新細明體" panose="02020500000000000000" pitchFamily="18" charset="-120"/>
                <a:ea typeface="書法家中楷體" panose="02010609010101010101" pitchFamily="49" charset="-120"/>
                <a:cs typeface="Times New Roman" panose="02020603050405020304" pitchFamily="18" charset="0"/>
              </a:rPr>
              <a:t>造</a:t>
            </a:r>
            <a:endParaRPr lang="zh-TW" sz="2400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  <a:p>
            <a:pPr algn="ctr" fontAlgn="base">
              <a:lnSpc>
                <a:spcPts val="2400"/>
              </a:lnSpc>
              <a:spcAft>
                <a:spcPts val="0"/>
              </a:spcAft>
            </a:pPr>
            <a:r>
              <a:rPr lang="zh-TW" sz="2400" b="1" kern="1200" dirty="0">
                <a:solidFill>
                  <a:srgbClr val="FF0000"/>
                </a:solidFill>
                <a:effectLst/>
                <a:latin typeface="新細明體" panose="02020500000000000000" pitchFamily="18" charset="-120"/>
                <a:ea typeface="書法家中楷體" panose="02010609010101010101" pitchFamily="49" charset="-120"/>
                <a:cs typeface="Times New Roman" panose="02020603050405020304" pitchFamily="18" charset="0"/>
              </a:rPr>
              <a:t>力</a:t>
            </a:r>
            <a:endParaRPr lang="zh-TW" sz="2400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  <p:grpSp>
        <p:nvGrpSpPr>
          <p:cNvPr id="50" name="组合 3"/>
          <p:cNvGrpSpPr/>
          <p:nvPr/>
        </p:nvGrpSpPr>
        <p:grpSpPr>
          <a:xfrm>
            <a:off x="7498641" y="112694"/>
            <a:ext cx="3201134" cy="501455"/>
            <a:chOff x="1915885" y="2006645"/>
            <a:chExt cx="4905829" cy="736585"/>
          </a:xfrm>
        </p:grpSpPr>
        <p:pic>
          <p:nvPicPr>
            <p:cNvPr id="51" name="图片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915885" y="2006645"/>
              <a:ext cx="624115" cy="610013"/>
            </a:xfrm>
            <a:prstGeom prst="rect">
              <a:avLst/>
            </a:prstGeom>
          </p:spPr>
        </p:pic>
        <p:sp>
          <p:nvSpPr>
            <p:cNvPr id="52" name="任意多边形 2"/>
            <p:cNvSpPr/>
            <p:nvPr/>
          </p:nvSpPr>
          <p:spPr>
            <a:xfrm>
              <a:off x="2714171" y="2582961"/>
              <a:ext cx="4107543" cy="160269"/>
            </a:xfrm>
            <a:custGeom>
              <a:avLst/>
              <a:gdLst>
                <a:gd name="connsiteX0" fmla="*/ 0 w 4107543"/>
                <a:gd name="connsiteY0" fmla="*/ 116697 h 160269"/>
                <a:gd name="connsiteX1" fmla="*/ 754743 w 4107543"/>
                <a:gd name="connsiteY1" fmla="*/ 583 h 160269"/>
                <a:gd name="connsiteX2" fmla="*/ 1770743 w 4107543"/>
                <a:gd name="connsiteY2" fmla="*/ 160240 h 160269"/>
                <a:gd name="connsiteX3" fmla="*/ 2612572 w 4107543"/>
                <a:gd name="connsiteY3" fmla="*/ 15097 h 160269"/>
                <a:gd name="connsiteX4" fmla="*/ 3323772 w 4107543"/>
                <a:gd name="connsiteY4" fmla="*/ 145726 h 160269"/>
                <a:gd name="connsiteX5" fmla="*/ 4107543 w 4107543"/>
                <a:gd name="connsiteY5" fmla="*/ 583 h 160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07543" h="160269">
                  <a:moveTo>
                    <a:pt x="0" y="116697"/>
                  </a:moveTo>
                  <a:cubicBezTo>
                    <a:pt x="229809" y="55011"/>
                    <a:pt x="459619" y="-6674"/>
                    <a:pt x="754743" y="583"/>
                  </a:cubicBezTo>
                  <a:cubicBezTo>
                    <a:pt x="1049867" y="7840"/>
                    <a:pt x="1461105" y="157821"/>
                    <a:pt x="1770743" y="160240"/>
                  </a:cubicBezTo>
                  <a:cubicBezTo>
                    <a:pt x="2080381" y="162659"/>
                    <a:pt x="2353734" y="17516"/>
                    <a:pt x="2612572" y="15097"/>
                  </a:cubicBezTo>
                  <a:cubicBezTo>
                    <a:pt x="2871410" y="12678"/>
                    <a:pt x="3074610" y="148145"/>
                    <a:pt x="3323772" y="145726"/>
                  </a:cubicBezTo>
                  <a:cubicBezTo>
                    <a:pt x="3572934" y="143307"/>
                    <a:pt x="3840238" y="71945"/>
                    <a:pt x="4107543" y="583"/>
                  </a:cubicBezTo>
                </a:path>
              </a:pathLst>
            </a:cu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3" name="圖片 5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115" y="94576"/>
            <a:ext cx="2755468" cy="365706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235473" y="767819"/>
            <a:ext cx="26472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品德活動的規劃與推動緊扣學校願景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創意、活力、自信、尊重、有夢。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3" name="组合 119"/>
          <p:cNvGrpSpPr/>
          <p:nvPr/>
        </p:nvGrpSpPr>
        <p:grpSpPr>
          <a:xfrm rot="610562">
            <a:off x="58375" y="193424"/>
            <a:ext cx="477338" cy="468561"/>
            <a:chOff x="10646778" y="4753862"/>
            <a:chExt cx="751521" cy="737702"/>
          </a:xfrm>
        </p:grpSpPr>
        <p:sp>
          <p:nvSpPr>
            <p:cNvPr id="25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6" name="组合 121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7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FF5B76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0" name="组合 119"/>
          <p:cNvGrpSpPr/>
          <p:nvPr/>
        </p:nvGrpSpPr>
        <p:grpSpPr>
          <a:xfrm rot="610562">
            <a:off x="46893" y="3727341"/>
            <a:ext cx="477338" cy="468561"/>
            <a:chOff x="10646778" y="4753862"/>
            <a:chExt cx="751521" cy="737702"/>
          </a:xfrm>
        </p:grpSpPr>
        <p:sp>
          <p:nvSpPr>
            <p:cNvPr id="31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2" name="组合 121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33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FF5B76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" name="矩形 2"/>
          <p:cNvSpPr/>
          <p:nvPr/>
        </p:nvSpPr>
        <p:spPr>
          <a:xfrm>
            <a:off x="275044" y="4330883"/>
            <a:ext cx="274978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目標在於培育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富有</a:t>
            </a:r>
            <a:r>
              <a:rPr lang="zh-TW" altLang="en-US" sz="2400" b="1" dirty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創造力、</a:t>
            </a:r>
            <a:r>
              <a:rPr lang="zh-TW" altLang="zh-TW" sz="2400" b="1" dirty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品格力</a:t>
            </a:r>
            <a:r>
              <a:rPr lang="zh-TW" altLang="en-US" sz="2400" b="1" dirty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zh-TW" altLang="zh-TW" sz="2400" b="1" dirty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思考力</a:t>
            </a:r>
            <a:r>
              <a:rPr lang="zh-TW" altLang="en-US" sz="2400" b="1" dirty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zh-TW" altLang="zh-TW" sz="2400" b="1" dirty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學習力</a:t>
            </a:r>
            <a:r>
              <a:rPr lang="zh-TW" altLang="en-US" sz="2400" b="1" dirty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zh-TW" altLang="zh-TW" sz="2400" b="1" dirty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健康力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的幸福好品兒。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1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497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68"/>
            <a:ext cx="10691813" cy="7558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6" name="直接连接符 16">
            <a:extLst>
              <a:ext uri="{FF2B5EF4-FFF2-40B4-BE49-F238E27FC236}">
                <a16:creationId xmlns:a16="http://schemas.microsoft.com/office/drawing/2014/main" id="{AC8BA5D3-50FA-4643-9328-499D8CCB3D8D}"/>
              </a:ext>
            </a:extLst>
          </p:cNvPr>
          <p:cNvCxnSpPr>
            <a:cxnSpLocks noChangeShapeType="1"/>
            <a:stCxn id="34" idx="6"/>
          </p:cNvCxnSpPr>
          <p:nvPr>
            <p:custDataLst>
              <p:tags r:id="rId3"/>
            </p:custDataLst>
          </p:nvPr>
        </p:nvCxnSpPr>
        <p:spPr bwMode="auto">
          <a:xfrm>
            <a:off x="1451757" y="634980"/>
            <a:ext cx="3998912" cy="0"/>
          </a:xfrm>
          <a:prstGeom prst="line">
            <a:avLst/>
          </a:prstGeom>
          <a:noFill/>
          <a:ln w="28575" algn="ctr">
            <a:solidFill>
              <a:srgbClr val="E38F90"/>
            </a:solidFill>
            <a:round/>
            <a:headEnd/>
            <a:tailEnd type="oval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矩形 36">
            <a:extLst>
              <a:ext uri="{FF2B5EF4-FFF2-40B4-BE49-F238E27FC236}">
                <a16:creationId xmlns:a16="http://schemas.microsoft.com/office/drawing/2014/main" id="{CCD03960-735B-4BA3-89B7-997365DFBABA}"/>
              </a:ext>
            </a:extLst>
          </p:cNvPr>
          <p:cNvSpPr/>
          <p:nvPr/>
        </p:nvSpPr>
        <p:spPr>
          <a:xfrm>
            <a:off x="2229147" y="123184"/>
            <a:ext cx="4382328" cy="42986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 defTabSz="914400">
              <a:lnSpc>
                <a:spcPct val="120000"/>
              </a:lnSpc>
            </a:pPr>
            <a:r>
              <a:rPr lang="zh-TW" altLang="en-US" sz="2000" b="1" dirty="0" smtClean="0">
                <a:solidFill>
                  <a:srgbClr val="7030A0"/>
                </a:solidFill>
                <a:latin typeface="Arial"/>
                <a:ea typeface="微软雅黑"/>
              </a:rPr>
              <a:t>啟發</a:t>
            </a:r>
            <a:r>
              <a:rPr lang="zh-TW" altLang="en-US" sz="2000" b="1" dirty="0">
                <a:solidFill>
                  <a:srgbClr val="7030A0"/>
                </a:solidFill>
                <a:latin typeface="Arial"/>
                <a:ea typeface="微软雅黑"/>
              </a:rPr>
              <a:t>思辨</a:t>
            </a:r>
            <a:r>
              <a:rPr lang="zh-TW" altLang="en-US" sz="2000" b="1" dirty="0" smtClean="0">
                <a:solidFill>
                  <a:srgbClr val="7030A0"/>
                </a:solidFill>
                <a:latin typeface="Arial"/>
                <a:ea typeface="微软雅黑"/>
              </a:rPr>
              <a:t>之品德課</a:t>
            </a:r>
            <a:r>
              <a:rPr lang="zh-TW" altLang="en-US" sz="2000" b="1" dirty="0">
                <a:solidFill>
                  <a:srgbClr val="7030A0"/>
                </a:solidFill>
                <a:latin typeface="Arial"/>
                <a:ea typeface="微软雅黑"/>
              </a:rPr>
              <a:t>程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6D16F263-6911-49F3-801A-96D42981CD4B}"/>
              </a:ext>
            </a:extLst>
          </p:cNvPr>
          <p:cNvSpPr/>
          <p:nvPr/>
        </p:nvSpPr>
        <p:spPr>
          <a:xfrm>
            <a:off x="145397" y="50234"/>
            <a:ext cx="3302886" cy="5648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 defTabSz="914400">
              <a:lnSpc>
                <a:spcPct val="120000"/>
              </a:lnSpc>
            </a:pPr>
            <a:r>
              <a:rPr lang="zh-TW" alt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微软雅黑"/>
              </a:rPr>
              <a:t>永福好品</a:t>
            </a:r>
            <a:r>
              <a:rPr lang="zh-TW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微软雅黑"/>
              </a:rPr>
              <a:t>兒</a:t>
            </a:r>
            <a:endParaRPr lang="zh-CN" altLang="en-US" sz="2800" b="1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ea typeface="微软雅黑"/>
            </a:endParaRPr>
          </a:p>
        </p:txBody>
      </p:sp>
      <p:pic>
        <p:nvPicPr>
          <p:cNvPr id="106" name="圖片 10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463" y="145779"/>
            <a:ext cx="2959601" cy="458469"/>
          </a:xfrm>
          <a:prstGeom prst="rect">
            <a:avLst/>
          </a:prstGeom>
        </p:spPr>
      </p:pic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1070066842"/>
              </p:ext>
            </p:extLst>
          </p:nvPr>
        </p:nvGraphicFramePr>
        <p:xfrm>
          <a:off x="1717351" y="1527587"/>
          <a:ext cx="7609529" cy="5066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7" name="物件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9460276"/>
              </p:ext>
            </p:extLst>
          </p:nvPr>
        </p:nvGraphicFramePr>
        <p:xfrm>
          <a:off x="8868931" y="2317151"/>
          <a:ext cx="1822881" cy="2697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0" name="文件" r:id="rId13" imgW="6638086" imgH="9126816" progId="Word.Document.12">
                  <p:embed/>
                </p:oleObj>
              </mc:Choice>
              <mc:Fallback>
                <p:oleObj name="文件" r:id="rId13" imgW="6638086" imgH="912681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868931" y="2317151"/>
                        <a:ext cx="1822881" cy="2697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圖片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24434" y="801179"/>
            <a:ext cx="3004297" cy="16565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7" name="圖片 106" descr="G:\102學年度\102生命教育\課程照片\大愛入班\IMG_4989.JPG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931448" y="5190026"/>
            <a:ext cx="2417632" cy="1734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8" name="心形 107"/>
          <p:cNvSpPr/>
          <p:nvPr/>
        </p:nvSpPr>
        <p:spPr>
          <a:xfrm>
            <a:off x="4476708" y="3407859"/>
            <a:ext cx="2117183" cy="1979165"/>
          </a:xfrm>
          <a:prstGeom prst="heart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 sz="2161">
              <a:solidFill>
                <a:srgbClr val="FF3399"/>
              </a:solidFill>
            </a:endParaRPr>
          </a:p>
        </p:txBody>
      </p:sp>
      <p:sp>
        <p:nvSpPr>
          <p:cNvPr id="110" name="文字方塊 23"/>
          <p:cNvSpPr txBox="1">
            <a:spLocks noChangeArrowheads="1"/>
          </p:cNvSpPr>
          <p:nvPr/>
        </p:nvSpPr>
        <p:spPr bwMode="auto">
          <a:xfrm>
            <a:off x="4706260" y="3173368"/>
            <a:ext cx="1304203" cy="14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r>
              <a:rPr lang="zh-TW" altLang="en-US" sz="2425" dirty="0">
                <a:solidFill>
                  <a:srgbClr val="0000FF"/>
                </a:solidFill>
                <a:latin typeface="文鼎粗魏碑"/>
                <a:ea typeface="文鼎粗魏碑"/>
                <a:cs typeface="文鼎粗魏碑"/>
              </a:rPr>
              <a:t>永福</a:t>
            </a:r>
            <a:r>
              <a:rPr lang="zh-TW" altLang="en-US" sz="2425" dirty="0">
                <a:latin typeface="文鼎粗魏碑"/>
                <a:ea typeface="文鼎粗魏碑"/>
                <a:cs typeface="文鼎粗魏碑"/>
              </a:rPr>
              <a:t>好品</a:t>
            </a:r>
            <a:endParaRPr lang="en-US" altLang="zh-TW" sz="2425" dirty="0">
              <a:latin typeface="文鼎粗魏碑"/>
              <a:ea typeface="文鼎粗魏碑"/>
              <a:cs typeface="文鼎粗魏碑"/>
            </a:endParaRPr>
          </a:p>
          <a:p>
            <a:endParaRPr lang="en-US" altLang="zh-TW" sz="2425" dirty="0">
              <a:latin typeface="文鼎粗魏碑"/>
              <a:ea typeface="文鼎粗魏碑"/>
              <a:cs typeface="文鼎粗魏碑"/>
            </a:endParaRPr>
          </a:p>
          <a:p>
            <a:r>
              <a:rPr lang="zh-TW" altLang="en-US" sz="2425" dirty="0">
                <a:solidFill>
                  <a:srgbClr val="FF3399"/>
                </a:solidFill>
                <a:latin typeface="文鼎粗魏碑"/>
                <a:ea typeface="文鼎粗魏碑"/>
                <a:cs typeface="文鼎粗魏碑"/>
              </a:rPr>
              <a:t>幸福</a:t>
            </a:r>
            <a:r>
              <a:rPr lang="zh-TW" altLang="en-US" sz="2425" dirty="0">
                <a:latin typeface="文鼎粗魏碑"/>
                <a:ea typeface="文鼎粗魏碑"/>
                <a:cs typeface="文鼎粗魏碑"/>
              </a:rPr>
              <a:t>兒童</a:t>
            </a: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671" y="-85089"/>
            <a:ext cx="2251879" cy="1688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284" y="4138582"/>
            <a:ext cx="2213938" cy="16597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6" y="772939"/>
            <a:ext cx="1333084" cy="1778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835" y="759366"/>
            <a:ext cx="1351368" cy="18026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19" y="3941990"/>
            <a:ext cx="2140211" cy="16044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305" y="5489104"/>
            <a:ext cx="1360031" cy="18141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54" y="3733346"/>
            <a:ext cx="1299643" cy="18272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97" y="2336764"/>
            <a:ext cx="2066916" cy="15501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26551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68"/>
            <a:ext cx="10691813" cy="7558636"/>
          </a:xfrm>
          <a:prstGeom prst="rect">
            <a:avLst/>
          </a:prstGeom>
        </p:spPr>
      </p:pic>
      <p:cxnSp>
        <p:nvCxnSpPr>
          <p:cNvPr id="36" name="直接连接符 16">
            <a:extLst>
              <a:ext uri="{FF2B5EF4-FFF2-40B4-BE49-F238E27FC236}">
                <a16:creationId xmlns:a16="http://schemas.microsoft.com/office/drawing/2014/main" id="{AC8BA5D3-50FA-4643-9328-499D8CCB3D8D}"/>
              </a:ext>
            </a:extLst>
          </p:cNvPr>
          <p:cNvCxnSpPr>
            <a:cxnSpLocks noChangeShapeType="1"/>
            <a:stCxn id="34" idx="6"/>
          </p:cNvCxnSpPr>
          <p:nvPr>
            <p:custDataLst>
              <p:tags r:id="rId2"/>
            </p:custDataLst>
          </p:nvPr>
        </p:nvCxnSpPr>
        <p:spPr bwMode="auto">
          <a:xfrm>
            <a:off x="1451757" y="634980"/>
            <a:ext cx="3998912" cy="0"/>
          </a:xfrm>
          <a:prstGeom prst="line">
            <a:avLst/>
          </a:prstGeom>
          <a:noFill/>
          <a:ln w="28575" algn="ctr">
            <a:solidFill>
              <a:srgbClr val="E38F90"/>
            </a:solidFill>
            <a:round/>
            <a:headEnd/>
            <a:tailEnd type="oval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矩形 36">
            <a:extLst>
              <a:ext uri="{FF2B5EF4-FFF2-40B4-BE49-F238E27FC236}">
                <a16:creationId xmlns:a16="http://schemas.microsoft.com/office/drawing/2014/main" id="{CCD03960-735B-4BA3-89B7-997365DFBABA}"/>
              </a:ext>
            </a:extLst>
          </p:cNvPr>
          <p:cNvSpPr/>
          <p:nvPr/>
        </p:nvSpPr>
        <p:spPr>
          <a:xfrm>
            <a:off x="2229147" y="123184"/>
            <a:ext cx="4382328" cy="42986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 defTabSz="914400">
              <a:lnSpc>
                <a:spcPct val="120000"/>
              </a:lnSpc>
            </a:pPr>
            <a:r>
              <a:rPr lang="zh-TW" altLang="en-US" sz="2000" b="1" dirty="0" smtClean="0">
                <a:solidFill>
                  <a:srgbClr val="7030A0"/>
                </a:solidFill>
                <a:latin typeface="Arial"/>
                <a:ea typeface="微软雅黑"/>
              </a:rPr>
              <a:t>特色品德教育   </a:t>
            </a:r>
            <a:r>
              <a:rPr lang="zh-TW" altLang="en-US" sz="2000" b="1" dirty="0">
                <a:solidFill>
                  <a:srgbClr val="7030A0"/>
                </a:solidFill>
                <a:latin typeface="Arial"/>
                <a:ea typeface="微软雅黑"/>
              </a:rPr>
              <a:t>教</a:t>
            </a:r>
            <a:r>
              <a:rPr lang="zh-TW" altLang="en-US" sz="2000" b="1" dirty="0" smtClean="0">
                <a:solidFill>
                  <a:srgbClr val="7030A0"/>
                </a:solidFill>
                <a:latin typeface="Arial"/>
                <a:ea typeface="微软雅黑"/>
              </a:rPr>
              <a:t>出</a:t>
            </a:r>
            <a:r>
              <a:rPr lang="zh-TW" altLang="en-US" sz="2000" b="1" dirty="0" smtClean="0">
                <a:solidFill>
                  <a:srgbClr val="FF0000"/>
                </a:solidFill>
                <a:latin typeface="Arial"/>
                <a:ea typeface="微软雅黑"/>
              </a:rPr>
              <a:t>品格力</a:t>
            </a:r>
            <a:endParaRPr lang="zh-TW" altLang="en-US" sz="2000" b="1" dirty="0">
              <a:solidFill>
                <a:srgbClr val="FF0000"/>
              </a:solidFill>
              <a:latin typeface="Arial"/>
              <a:ea typeface="微软雅黑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6D16F263-6911-49F3-801A-96D42981CD4B}"/>
              </a:ext>
            </a:extLst>
          </p:cNvPr>
          <p:cNvSpPr/>
          <p:nvPr/>
        </p:nvSpPr>
        <p:spPr>
          <a:xfrm>
            <a:off x="145397" y="50234"/>
            <a:ext cx="3302886" cy="5648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 defTabSz="914400">
              <a:lnSpc>
                <a:spcPct val="120000"/>
              </a:lnSpc>
            </a:pPr>
            <a:r>
              <a:rPr lang="zh-TW" alt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微软雅黑"/>
              </a:rPr>
              <a:t>永福好品</a:t>
            </a:r>
            <a:r>
              <a:rPr lang="zh-TW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微软雅黑"/>
              </a:rPr>
              <a:t>兒</a:t>
            </a:r>
            <a:endParaRPr lang="zh-CN" altLang="en-US" sz="2800" b="1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ea typeface="微软雅黑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969087" y="1252962"/>
            <a:ext cx="2859990" cy="26516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9" name="群組 18"/>
          <p:cNvGrpSpPr/>
          <p:nvPr/>
        </p:nvGrpSpPr>
        <p:grpSpPr>
          <a:xfrm>
            <a:off x="3028144" y="1252962"/>
            <a:ext cx="2859990" cy="2651643"/>
            <a:chOff x="4124377" y="1185688"/>
            <a:chExt cx="2859990" cy="2651643"/>
          </a:xfrm>
        </p:grpSpPr>
        <p:sp>
          <p:nvSpPr>
            <p:cNvPr id="20" name="矩形 19"/>
            <p:cNvSpPr/>
            <p:nvPr/>
          </p:nvSpPr>
          <p:spPr>
            <a:xfrm>
              <a:off x="4124377" y="1185688"/>
              <a:ext cx="2859990" cy="2651643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文本框 25"/>
            <p:cNvSpPr txBox="1"/>
            <p:nvPr/>
          </p:nvSpPr>
          <p:spPr>
            <a:xfrm>
              <a:off x="4543144" y="3383391"/>
              <a:ext cx="2142217" cy="430887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lvl="0"/>
              <a:r>
                <a:rPr lang="zh-TW" altLang="en-US" sz="2200" b="1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品德榮譽手冊</a:t>
              </a:r>
              <a:endPara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22" name="文本框 25"/>
          <p:cNvSpPr txBox="1"/>
          <p:nvPr/>
        </p:nvSpPr>
        <p:spPr>
          <a:xfrm>
            <a:off x="6387248" y="3235634"/>
            <a:ext cx="2167557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幸</a:t>
            </a:r>
            <a:r>
              <a:rPr lang="zh-TW" altLang="en-US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福商店車</a:t>
            </a:r>
            <a:endParaRPr lang="en-US" altLang="zh-TW" sz="1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/>
            <a:r>
              <a:rPr lang="zh-TW" altLang="en-US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榮譽點數兌換</a:t>
            </a:r>
            <a:endParaRPr lang="zh-TW" altLang="en-US" sz="1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19943" y="1252962"/>
            <a:ext cx="2859990" cy="2651643"/>
          </a:xfrm>
          <a:prstGeom prst="rect">
            <a:avLst/>
          </a:prstGeom>
          <a:solidFill>
            <a:srgbClr val="03D1ED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4" name="群組 23"/>
          <p:cNvGrpSpPr/>
          <p:nvPr/>
        </p:nvGrpSpPr>
        <p:grpSpPr>
          <a:xfrm>
            <a:off x="5923947" y="4245574"/>
            <a:ext cx="2859990" cy="2651643"/>
            <a:chOff x="4124377" y="1185688"/>
            <a:chExt cx="2859990" cy="2651643"/>
          </a:xfrm>
          <a:solidFill>
            <a:srgbClr val="92D050"/>
          </a:solidFill>
        </p:grpSpPr>
        <p:sp>
          <p:nvSpPr>
            <p:cNvPr id="25" name="矩形 24"/>
            <p:cNvSpPr/>
            <p:nvPr/>
          </p:nvSpPr>
          <p:spPr>
            <a:xfrm>
              <a:off x="4124377" y="1185688"/>
              <a:ext cx="2859990" cy="2651643"/>
            </a:xfrm>
            <a:prstGeom prst="rect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 rot="52245">
              <a:off x="4138686" y="3225170"/>
              <a:ext cx="2757030" cy="4308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zh-TW" altLang="en-US" sz="2200" b="1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全校經典大會考</a:t>
              </a:r>
              <a:endPara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125830" y="4223707"/>
            <a:ext cx="2859990" cy="26516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3029433" y="4230481"/>
            <a:ext cx="2859990" cy="2651643"/>
          </a:xfrm>
          <a:prstGeom prst="rect">
            <a:avLst/>
          </a:prstGeom>
          <a:solidFill>
            <a:srgbClr val="03D1ED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本框 25"/>
          <p:cNvSpPr txBox="1"/>
          <p:nvPr/>
        </p:nvSpPr>
        <p:spPr>
          <a:xfrm rot="52245">
            <a:off x="325196" y="6101927"/>
            <a:ext cx="2449484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zh-TW" altLang="en-US" sz="2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每月選拔</a:t>
            </a:r>
            <a:endParaRPr lang="en-US" altLang="zh-TW" sz="22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/>
            <a:r>
              <a:rPr lang="zh-TW" altLang="en-US" sz="2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品德小天使</a:t>
            </a:r>
            <a:endParaRPr lang="zh-TW" altLang="en-US" sz="2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" name="文本框 25"/>
          <p:cNvSpPr txBox="1"/>
          <p:nvPr/>
        </p:nvSpPr>
        <p:spPr>
          <a:xfrm>
            <a:off x="3345571" y="6355538"/>
            <a:ext cx="2080391" cy="430887"/>
          </a:xfrm>
          <a:prstGeom prst="rect">
            <a:avLst/>
          </a:prstGeom>
          <a:solidFill>
            <a:srgbClr val="03D1ED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zh-TW" altLang="en-US" sz="2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全校讀經課程</a:t>
            </a:r>
            <a:endParaRPr lang="zh-TW" altLang="en-US" sz="2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" name="文本框 25"/>
          <p:cNvSpPr txBox="1"/>
          <p:nvPr/>
        </p:nvSpPr>
        <p:spPr>
          <a:xfrm>
            <a:off x="358510" y="3403544"/>
            <a:ext cx="2544799" cy="430887"/>
          </a:xfrm>
          <a:prstGeom prst="rect">
            <a:avLst/>
          </a:prstGeom>
          <a:solidFill>
            <a:srgbClr val="03D1ED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zh-TW" altLang="en-US" sz="2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品德教育專區</a:t>
            </a:r>
            <a:endParaRPr lang="zh-TW" altLang="en-US" sz="2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2" name="圖片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8" y="1352506"/>
            <a:ext cx="2665311" cy="2079306"/>
          </a:xfrm>
          <a:prstGeom prst="rect">
            <a:avLst/>
          </a:prstGeom>
        </p:spPr>
      </p:pic>
      <p:pic>
        <p:nvPicPr>
          <p:cNvPr id="48" name="圖片 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122" y="4307398"/>
            <a:ext cx="2684796" cy="1878104"/>
          </a:xfrm>
          <a:prstGeom prst="rect">
            <a:avLst/>
          </a:prstGeom>
        </p:spPr>
      </p:pic>
      <p:pic>
        <p:nvPicPr>
          <p:cNvPr id="50" name="圖片 4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439" y="4320385"/>
            <a:ext cx="2673726" cy="1856575"/>
          </a:xfrm>
          <a:prstGeom prst="rect">
            <a:avLst/>
          </a:prstGeom>
        </p:spPr>
      </p:pic>
      <p:grpSp>
        <p:nvGrpSpPr>
          <p:cNvPr id="60" name="组合 119"/>
          <p:cNvGrpSpPr/>
          <p:nvPr/>
        </p:nvGrpSpPr>
        <p:grpSpPr>
          <a:xfrm rot="610562">
            <a:off x="5578737" y="3602251"/>
            <a:ext cx="477338" cy="468561"/>
            <a:chOff x="10646778" y="4753862"/>
            <a:chExt cx="751521" cy="737702"/>
          </a:xfrm>
        </p:grpSpPr>
        <p:sp>
          <p:nvSpPr>
            <p:cNvPr id="61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2" name="组合 121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63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FF5B76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67" name="组合 125"/>
          <p:cNvGrpSpPr/>
          <p:nvPr/>
        </p:nvGrpSpPr>
        <p:grpSpPr>
          <a:xfrm rot="2427509">
            <a:off x="5824367" y="3354607"/>
            <a:ext cx="499263" cy="492238"/>
            <a:chOff x="10646778" y="4753862"/>
            <a:chExt cx="751521" cy="737702"/>
          </a:xfrm>
        </p:grpSpPr>
        <p:sp>
          <p:nvSpPr>
            <p:cNvPr id="68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9" name="组合 12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0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3" name="组合 113"/>
          <p:cNvGrpSpPr/>
          <p:nvPr/>
        </p:nvGrpSpPr>
        <p:grpSpPr>
          <a:xfrm rot="2224307">
            <a:off x="5856329" y="6620416"/>
            <a:ext cx="506944" cy="471724"/>
            <a:chOff x="10646778" y="4753862"/>
            <a:chExt cx="751521" cy="737702"/>
          </a:xfrm>
        </p:grpSpPr>
        <p:sp>
          <p:nvSpPr>
            <p:cNvPr id="74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5" name="组合 115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6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9" name="组合 119"/>
          <p:cNvGrpSpPr/>
          <p:nvPr/>
        </p:nvGrpSpPr>
        <p:grpSpPr>
          <a:xfrm rot="610562">
            <a:off x="5570836" y="6549362"/>
            <a:ext cx="477338" cy="468561"/>
            <a:chOff x="10646778" y="4753862"/>
            <a:chExt cx="751521" cy="737702"/>
          </a:xfrm>
        </p:grpSpPr>
        <p:sp>
          <p:nvSpPr>
            <p:cNvPr id="80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1" name="组合 121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82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FF5B76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85" name="组合 125"/>
          <p:cNvGrpSpPr/>
          <p:nvPr/>
        </p:nvGrpSpPr>
        <p:grpSpPr>
          <a:xfrm rot="2427509">
            <a:off x="2773651" y="6487016"/>
            <a:ext cx="499263" cy="492238"/>
            <a:chOff x="10646778" y="4753862"/>
            <a:chExt cx="751521" cy="737702"/>
          </a:xfrm>
        </p:grpSpPr>
        <p:sp>
          <p:nvSpPr>
            <p:cNvPr id="86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7" name="组合 12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88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1" name="组合 113"/>
          <p:cNvGrpSpPr/>
          <p:nvPr/>
        </p:nvGrpSpPr>
        <p:grpSpPr>
          <a:xfrm rot="2224307">
            <a:off x="2973053" y="3608407"/>
            <a:ext cx="506944" cy="471724"/>
            <a:chOff x="10646778" y="4753862"/>
            <a:chExt cx="751521" cy="737702"/>
          </a:xfrm>
        </p:grpSpPr>
        <p:sp>
          <p:nvSpPr>
            <p:cNvPr id="92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3" name="组合 115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94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7" name="组合 119"/>
          <p:cNvGrpSpPr/>
          <p:nvPr/>
        </p:nvGrpSpPr>
        <p:grpSpPr>
          <a:xfrm rot="610562">
            <a:off x="2736214" y="3471839"/>
            <a:ext cx="477338" cy="468561"/>
            <a:chOff x="10646778" y="4753862"/>
            <a:chExt cx="751521" cy="737702"/>
          </a:xfrm>
        </p:grpSpPr>
        <p:sp>
          <p:nvSpPr>
            <p:cNvPr id="98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9" name="组合 121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00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FF5B76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09" name="MH_SubTitle_1"/>
          <p:cNvSpPr/>
          <p:nvPr>
            <p:custDataLst>
              <p:tags r:id="rId3"/>
            </p:custDataLst>
          </p:nvPr>
        </p:nvSpPr>
        <p:spPr>
          <a:xfrm>
            <a:off x="8886060" y="2366460"/>
            <a:ext cx="1757690" cy="549939"/>
          </a:xfrm>
          <a:custGeom>
            <a:avLst/>
            <a:gdLst>
              <a:gd name="connsiteX0" fmla="*/ 2622717 w 2675467"/>
              <a:gd name="connsiteY0" fmla="*/ 838200 h 1117600"/>
              <a:gd name="connsiteX1" fmla="*/ 2622717 w 2675467"/>
              <a:gd name="connsiteY1" fmla="*/ 975130 h 1117600"/>
              <a:gd name="connsiteX2" fmla="*/ 2533002 w 2675467"/>
              <a:gd name="connsiteY2" fmla="*/ 1064844 h 1117600"/>
              <a:gd name="connsiteX3" fmla="*/ 2396069 w 2675467"/>
              <a:gd name="connsiteY3" fmla="*/ 1064844 h 1117600"/>
              <a:gd name="connsiteX4" fmla="*/ 2396069 w 2675467"/>
              <a:gd name="connsiteY4" fmla="*/ 1083732 h 1117600"/>
              <a:gd name="connsiteX5" fmla="*/ 2537722 w 2675467"/>
              <a:gd name="connsiteY5" fmla="*/ 1083732 h 1117600"/>
              <a:gd name="connsiteX6" fmla="*/ 2641603 w 2675467"/>
              <a:gd name="connsiteY6" fmla="*/ 979851 h 1117600"/>
              <a:gd name="connsiteX7" fmla="*/ 2641603 w 2675467"/>
              <a:gd name="connsiteY7" fmla="*/ 838200 h 1117600"/>
              <a:gd name="connsiteX8" fmla="*/ 152407 w 2675467"/>
              <a:gd name="connsiteY8" fmla="*/ 0 h 1117600"/>
              <a:gd name="connsiteX9" fmla="*/ 2523060 w 2675467"/>
              <a:gd name="connsiteY9" fmla="*/ 0 h 1117600"/>
              <a:gd name="connsiteX10" fmla="*/ 2675467 w 2675467"/>
              <a:gd name="connsiteY10" fmla="*/ 152407 h 1117600"/>
              <a:gd name="connsiteX11" fmla="*/ 2675467 w 2675467"/>
              <a:gd name="connsiteY11" fmla="*/ 965193 h 1117600"/>
              <a:gd name="connsiteX12" fmla="*/ 2523060 w 2675467"/>
              <a:gd name="connsiteY12" fmla="*/ 1117600 h 1117600"/>
              <a:gd name="connsiteX13" fmla="*/ 152407 w 2675467"/>
              <a:gd name="connsiteY13" fmla="*/ 1117600 h 1117600"/>
              <a:gd name="connsiteX14" fmla="*/ 0 w 2675467"/>
              <a:gd name="connsiteY14" fmla="*/ 965193 h 1117600"/>
              <a:gd name="connsiteX15" fmla="*/ 0 w 2675467"/>
              <a:gd name="connsiteY15" fmla="*/ 152407 h 1117600"/>
              <a:gd name="connsiteX16" fmla="*/ 152407 w 2675467"/>
              <a:gd name="connsiteY16" fmla="*/ 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75467" h="1117600">
                <a:moveTo>
                  <a:pt x="2622717" y="838200"/>
                </a:moveTo>
                <a:lnTo>
                  <a:pt x="2622717" y="975130"/>
                </a:lnTo>
                <a:cubicBezTo>
                  <a:pt x="2622717" y="1024677"/>
                  <a:pt x="2582550" y="1064844"/>
                  <a:pt x="2533002" y="1064844"/>
                </a:cubicBezTo>
                <a:lnTo>
                  <a:pt x="2396069" y="1064844"/>
                </a:lnTo>
                <a:lnTo>
                  <a:pt x="2396069" y="1083732"/>
                </a:lnTo>
                <a:lnTo>
                  <a:pt x="2537722" y="1083732"/>
                </a:lnTo>
                <a:cubicBezTo>
                  <a:pt x="2595094" y="1083732"/>
                  <a:pt x="2641603" y="1037223"/>
                  <a:pt x="2641603" y="979851"/>
                </a:cubicBezTo>
                <a:lnTo>
                  <a:pt x="2641603" y="838200"/>
                </a:lnTo>
                <a:close/>
                <a:moveTo>
                  <a:pt x="152407" y="0"/>
                </a:moveTo>
                <a:lnTo>
                  <a:pt x="2523060" y="0"/>
                </a:lnTo>
                <a:cubicBezTo>
                  <a:pt x="2607232" y="0"/>
                  <a:pt x="2675467" y="68235"/>
                  <a:pt x="2675467" y="152407"/>
                </a:cubicBezTo>
                <a:lnTo>
                  <a:pt x="2675467" y="965193"/>
                </a:lnTo>
                <a:cubicBezTo>
                  <a:pt x="2675467" y="1049365"/>
                  <a:pt x="2607232" y="1117600"/>
                  <a:pt x="2523060" y="1117600"/>
                </a:cubicBezTo>
                <a:lnTo>
                  <a:pt x="152407" y="1117600"/>
                </a:lnTo>
                <a:cubicBezTo>
                  <a:pt x="68235" y="1117600"/>
                  <a:pt x="0" y="1049365"/>
                  <a:pt x="0" y="965193"/>
                </a:cubicBezTo>
                <a:lnTo>
                  <a:pt x="0" y="152407"/>
                </a:lnTo>
                <a:cubicBezTo>
                  <a:pt x="0" y="68235"/>
                  <a:pt x="68235" y="0"/>
                  <a:pt x="1524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環境形塑</a:t>
            </a:r>
          </a:p>
        </p:txBody>
      </p:sp>
      <p:sp>
        <p:nvSpPr>
          <p:cNvPr id="111" name="MH_SubTitle_1"/>
          <p:cNvSpPr/>
          <p:nvPr>
            <p:custDataLst>
              <p:tags r:id="rId4"/>
            </p:custDataLst>
          </p:nvPr>
        </p:nvSpPr>
        <p:spPr>
          <a:xfrm>
            <a:off x="8886060" y="3080489"/>
            <a:ext cx="1757690" cy="549939"/>
          </a:xfrm>
          <a:custGeom>
            <a:avLst/>
            <a:gdLst>
              <a:gd name="connsiteX0" fmla="*/ 2622717 w 2675467"/>
              <a:gd name="connsiteY0" fmla="*/ 838200 h 1117600"/>
              <a:gd name="connsiteX1" fmla="*/ 2622717 w 2675467"/>
              <a:gd name="connsiteY1" fmla="*/ 975130 h 1117600"/>
              <a:gd name="connsiteX2" fmla="*/ 2533002 w 2675467"/>
              <a:gd name="connsiteY2" fmla="*/ 1064844 h 1117600"/>
              <a:gd name="connsiteX3" fmla="*/ 2396069 w 2675467"/>
              <a:gd name="connsiteY3" fmla="*/ 1064844 h 1117600"/>
              <a:gd name="connsiteX4" fmla="*/ 2396069 w 2675467"/>
              <a:gd name="connsiteY4" fmla="*/ 1083732 h 1117600"/>
              <a:gd name="connsiteX5" fmla="*/ 2537722 w 2675467"/>
              <a:gd name="connsiteY5" fmla="*/ 1083732 h 1117600"/>
              <a:gd name="connsiteX6" fmla="*/ 2641603 w 2675467"/>
              <a:gd name="connsiteY6" fmla="*/ 979851 h 1117600"/>
              <a:gd name="connsiteX7" fmla="*/ 2641603 w 2675467"/>
              <a:gd name="connsiteY7" fmla="*/ 838200 h 1117600"/>
              <a:gd name="connsiteX8" fmla="*/ 152407 w 2675467"/>
              <a:gd name="connsiteY8" fmla="*/ 0 h 1117600"/>
              <a:gd name="connsiteX9" fmla="*/ 2523060 w 2675467"/>
              <a:gd name="connsiteY9" fmla="*/ 0 h 1117600"/>
              <a:gd name="connsiteX10" fmla="*/ 2675467 w 2675467"/>
              <a:gd name="connsiteY10" fmla="*/ 152407 h 1117600"/>
              <a:gd name="connsiteX11" fmla="*/ 2675467 w 2675467"/>
              <a:gd name="connsiteY11" fmla="*/ 965193 h 1117600"/>
              <a:gd name="connsiteX12" fmla="*/ 2523060 w 2675467"/>
              <a:gd name="connsiteY12" fmla="*/ 1117600 h 1117600"/>
              <a:gd name="connsiteX13" fmla="*/ 152407 w 2675467"/>
              <a:gd name="connsiteY13" fmla="*/ 1117600 h 1117600"/>
              <a:gd name="connsiteX14" fmla="*/ 0 w 2675467"/>
              <a:gd name="connsiteY14" fmla="*/ 965193 h 1117600"/>
              <a:gd name="connsiteX15" fmla="*/ 0 w 2675467"/>
              <a:gd name="connsiteY15" fmla="*/ 152407 h 1117600"/>
              <a:gd name="connsiteX16" fmla="*/ 152407 w 2675467"/>
              <a:gd name="connsiteY16" fmla="*/ 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75467" h="1117600">
                <a:moveTo>
                  <a:pt x="2622717" y="838200"/>
                </a:moveTo>
                <a:lnTo>
                  <a:pt x="2622717" y="975130"/>
                </a:lnTo>
                <a:cubicBezTo>
                  <a:pt x="2622717" y="1024677"/>
                  <a:pt x="2582550" y="1064844"/>
                  <a:pt x="2533002" y="1064844"/>
                </a:cubicBezTo>
                <a:lnTo>
                  <a:pt x="2396069" y="1064844"/>
                </a:lnTo>
                <a:lnTo>
                  <a:pt x="2396069" y="1083732"/>
                </a:lnTo>
                <a:lnTo>
                  <a:pt x="2537722" y="1083732"/>
                </a:lnTo>
                <a:cubicBezTo>
                  <a:pt x="2595094" y="1083732"/>
                  <a:pt x="2641603" y="1037223"/>
                  <a:pt x="2641603" y="979851"/>
                </a:cubicBezTo>
                <a:lnTo>
                  <a:pt x="2641603" y="838200"/>
                </a:lnTo>
                <a:close/>
                <a:moveTo>
                  <a:pt x="152407" y="0"/>
                </a:moveTo>
                <a:lnTo>
                  <a:pt x="2523060" y="0"/>
                </a:lnTo>
                <a:cubicBezTo>
                  <a:pt x="2607232" y="0"/>
                  <a:pt x="2675467" y="68235"/>
                  <a:pt x="2675467" y="152407"/>
                </a:cubicBezTo>
                <a:lnTo>
                  <a:pt x="2675467" y="965193"/>
                </a:lnTo>
                <a:cubicBezTo>
                  <a:pt x="2675467" y="1049365"/>
                  <a:pt x="2607232" y="1117600"/>
                  <a:pt x="2523060" y="1117600"/>
                </a:cubicBezTo>
                <a:lnTo>
                  <a:pt x="152407" y="1117600"/>
                </a:lnTo>
                <a:cubicBezTo>
                  <a:pt x="68235" y="1117600"/>
                  <a:pt x="0" y="1049365"/>
                  <a:pt x="0" y="965193"/>
                </a:cubicBezTo>
                <a:lnTo>
                  <a:pt x="0" y="152407"/>
                </a:lnTo>
                <a:cubicBezTo>
                  <a:pt x="0" y="68235"/>
                  <a:pt x="68235" y="0"/>
                  <a:pt x="1524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典範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學習</a:t>
            </a:r>
            <a:endParaRPr lang="zh-TW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2" name="MH_SubTitle_1"/>
          <p:cNvSpPr/>
          <p:nvPr>
            <p:custDataLst>
              <p:tags r:id="rId5"/>
            </p:custDataLst>
          </p:nvPr>
        </p:nvSpPr>
        <p:spPr>
          <a:xfrm>
            <a:off x="8897334" y="3785016"/>
            <a:ext cx="1757690" cy="549939"/>
          </a:xfrm>
          <a:custGeom>
            <a:avLst/>
            <a:gdLst>
              <a:gd name="connsiteX0" fmla="*/ 2622717 w 2675467"/>
              <a:gd name="connsiteY0" fmla="*/ 838200 h 1117600"/>
              <a:gd name="connsiteX1" fmla="*/ 2622717 w 2675467"/>
              <a:gd name="connsiteY1" fmla="*/ 975130 h 1117600"/>
              <a:gd name="connsiteX2" fmla="*/ 2533002 w 2675467"/>
              <a:gd name="connsiteY2" fmla="*/ 1064844 h 1117600"/>
              <a:gd name="connsiteX3" fmla="*/ 2396069 w 2675467"/>
              <a:gd name="connsiteY3" fmla="*/ 1064844 h 1117600"/>
              <a:gd name="connsiteX4" fmla="*/ 2396069 w 2675467"/>
              <a:gd name="connsiteY4" fmla="*/ 1083732 h 1117600"/>
              <a:gd name="connsiteX5" fmla="*/ 2537722 w 2675467"/>
              <a:gd name="connsiteY5" fmla="*/ 1083732 h 1117600"/>
              <a:gd name="connsiteX6" fmla="*/ 2641603 w 2675467"/>
              <a:gd name="connsiteY6" fmla="*/ 979851 h 1117600"/>
              <a:gd name="connsiteX7" fmla="*/ 2641603 w 2675467"/>
              <a:gd name="connsiteY7" fmla="*/ 838200 h 1117600"/>
              <a:gd name="connsiteX8" fmla="*/ 152407 w 2675467"/>
              <a:gd name="connsiteY8" fmla="*/ 0 h 1117600"/>
              <a:gd name="connsiteX9" fmla="*/ 2523060 w 2675467"/>
              <a:gd name="connsiteY9" fmla="*/ 0 h 1117600"/>
              <a:gd name="connsiteX10" fmla="*/ 2675467 w 2675467"/>
              <a:gd name="connsiteY10" fmla="*/ 152407 h 1117600"/>
              <a:gd name="connsiteX11" fmla="*/ 2675467 w 2675467"/>
              <a:gd name="connsiteY11" fmla="*/ 965193 h 1117600"/>
              <a:gd name="connsiteX12" fmla="*/ 2523060 w 2675467"/>
              <a:gd name="connsiteY12" fmla="*/ 1117600 h 1117600"/>
              <a:gd name="connsiteX13" fmla="*/ 152407 w 2675467"/>
              <a:gd name="connsiteY13" fmla="*/ 1117600 h 1117600"/>
              <a:gd name="connsiteX14" fmla="*/ 0 w 2675467"/>
              <a:gd name="connsiteY14" fmla="*/ 965193 h 1117600"/>
              <a:gd name="connsiteX15" fmla="*/ 0 w 2675467"/>
              <a:gd name="connsiteY15" fmla="*/ 152407 h 1117600"/>
              <a:gd name="connsiteX16" fmla="*/ 152407 w 2675467"/>
              <a:gd name="connsiteY16" fmla="*/ 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75467" h="1117600">
                <a:moveTo>
                  <a:pt x="2622717" y="838200"/>
                </a:moveTo>
                <a:lnTo>
                  <a:pt x="2622717" y="975130"/>
                </a:lnTo>
                <a:cubicBezTo>
                  <a:pt x="2622717" y="1024677"/>
                  <a:pt x="2582550" y="1064844"/>
                  <a:pt x="2533002" y="1064844"/>
                </a:cubicBezTo>
                <a:lnTo>
                  <a:pt x="2396069" y="1064844"/>
                </a:lnTo>
                <a:lnTo>
                  <a:pt x="2396069" y="1083732"/>
                </a:lnTo>
                <a:lnTo>
                  <a:pt x="2537722" y="1083732"/>
                </a:lnTo>
                <a:cubicBezTo>
                  <a:pt x="2595094" y="1083732"/>
                  <a:pt x="2641603" y="1037223"/>
                  <a:pt x="2641603" y="979851"/>
                </a:cubicBezTo>
                <a:lnTo>
                  <a:pt x="2641603" y="838200"/>
                </a:lnTo>
                <a:close/>
                <a:moveTo>
                  <a:pt x="152407" y="0"/>
                </a:moveTo>
                <a:lnTo>
                  <a:pt x="2523060" y="0"/>
                </a:lnTo>
                <a:cubicBezTo>
                  <a:pt x="2607232" y="0"/>
                  <a:pt x="2675467" y="68235"/>
                  <a:pt x="2675467" y="152407"/>
                </a:cubicBezTo>
                <a:lnTo>
                  <a:pt x="2675467" y="965193"/>
                </a:lnTo>
                <a:cubicBezTo>
                  <a:pt x="2675467" y="1049365"/>
                  <a:pt x="2607232" y="1117600"/>
                  <a:pt x="2523060" y="1117600"/>
                </a:cubicBezTo>
                <a:lnTo>
                  <a:pt x="152407" y="1117600"/>
                </a:lnTo>
                <a:cubicBezTo>
                  <a:pt x="68235" y="1117600"/>
                  <a:pt x="0" y="1049365"/>
                  <a:pt x="0" y="965193"/>
                </a:cubicBezTo>
                <a:lnTo>
                  <a:pt x="0" y="152407"/>
                </a:lnTo>
                <a:cubicBezTo>
                  <a:pt x="0" y="68235"/>
                  <a:pt x="68235" y="0"/>
                  <a:pt x="1524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啟發思辨</a:t>
            </a:r>
          </a:p>
        </p:txBody>
      </p:sp>
      <p:sp>
        <p:nvSpPr>
          <p:cNvPr id="113" name="MH_SubTitle_1"/>
          <p:cNvSpPr/>
          <p:nvPr>
            <p:custDataLst>
              <p:tags r:id="rId6"/>
            </p:custDataLst>
          </p:nvPr>
        </p:nvSpPr>
        <p:spPr>
          <a:xfrm>
            <a:off x="8897334" y="4511446"/>
            <a:ext cx="1757690" cy="549939"/>
          </a:xfrm>
          <a:custGeom>
            <a:avLst/>
            <a:gdLst>
              <a:gd name="connsiteX0" fmla="*/ 2622717 w 2675467"/>
              <a:gd name="connsiteY0" fmla="*/ 838200 h 1117600"/>
              <a:gd name="connsiteX1" fmla="*/ 2622717 w 2675467"/>
              <a:gd name="connsiteY1" fmla="*/ 975130 h 1117600"/>
              <a:gd name="connsiteX2" fmla="*/ 2533002 w 2675467"/>
              <a:gd name="connsiteY2" fmla="*/ 1064844 h 1117600"/>
              <a:gd name="connsiteX3" fmla="*/ 2396069 w 2675467"/>
              <a:gd name="connsiteY3" fmla="*/ 1064844 h 1117600"/>
              <a:gd name="connsiteX4" fmla="*/ 2396069 w 2675467"/>
              <a:gd name="connsiteY4" fmla="*/ 1083732 h 1117600"/>
              <a:gd name="connsiteX5" fmla="*/ 2537722 w 2675467"/>
              <a:gd name="connsiteY5" fmla="*/ 1083732 h 1117600"/>
              <a:gd name="connsiteX6" fmla="*/ 2641603 w 2675467"/>
              <a:gd name="connsiteY6" fmla="*/ 979851 h 1117600"/>
              <a:gd name="connsiteX7" fmla="*/ 2641603 w 2675467"/>
              <a:gd name="connsiteY7" fmla="*/ 838200 h 1117600"/>
              <a:gd name="connsiteX8" fmla="*/ 152407 w 2675467"/>
              <a:gd name="connsiteY8" fmla="*/ 0 h 1117600"/>
              <a:gd name="connsiteX9" fmla="*/ 2523060 w 2675467"/>
              <a:gd name="connsiteY9" fmla="*/ 0 h 1117600"/>
              <a:gd name="connsiteX10" fmla="*/ 2675467 w 2675467"/>
              <a:gd name="connsiteY10" fmla="*/ 152407 h 1117600"/>
              <a:gd name="connsiteX11" fmla="*/ 2675467 w 2675467"/>
              <a:gd name="connsiteY11" fmla="*/ 965193 h 1117600"/>
              <a:gd name="connsiteX12" fmla="*/ 2523060 w 2675467"/>
              <a:gd name="connsiteY12" fmla="*/ 1117600 h 1117600"/>
              <a:gd name="connsiteX13" fmla="*/ 152407 w 2675467"/>
              <a:gd name="connsiteY13" fmla="*/ 1117600 h 1117600"/>
              <a:gd name="connsiteX14" fmla="*/ 0 w 2675467"/>
              <a:gd name="connsiteY14" fmla="*/ 965193 h 1117600"/>
              <a:gd name="connsiteX15" fmla="*/ 0 w 2675467"/>
              <a:gd name="connsiteY15" fmla="*/ 152407 h 1117600"/>
              <a:gd name="connsiteX16" fmla="*/ 152407 w 2675467"/>
              <a:gd name="connsiteY16" fmla="*/ 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75467" h="1117600">
                <a:moveTo>
                  <a:pt x="2622717" y="838200"/>
                </a:moveTo>
                <a:lnTo>
                  <a:pt x="2622717" y="975130"/>
                </a:lnTo>
                <a:cubicBezTo>
                  <a:pt x="2622717" y="1024677"/>
                  <a:pt x="2582550" y="1064844"/>
                  <a:pt x="2533002" y="1064844"/>
                </a:cubicBezTo>
                <a:lnTo>
                  <a:pt x="2396069" y="1064844"/>
                </a:lnTo>
                <a:lnTo>
                  <a:pt x="2396069" y="1083732"/>
                </a:lnTo>
                <a:lnTo>
                  <a:pt x="2537722" y="1083732"/>
                </a:lnTo>
                <a:cubicBezTo>
                  <a:pt x="2595094" y="1083732"/>
                  <a:pt x="2641603" y="1037223"/>
                  <a:pt x="2641603" y="979851"/>
                </a:cubicBezTo>
                <a:lnTo>
                  <a:pt x="2641603" y="838200"/>
                </a:lnTo>
                <a:close/>
                <a:moveTo>
                  <a:pt x="152407" y="0"/>
                </a:moveTo>
                <a:lnTo>
                  <a:pt x="2523060" y="0"/>
                </a:lnTo>
                <a:cubicBezTo>
                  <a:pt x="2607232" y="0"/>
                  <a:pt x="2675467" y="68235"/>
                  <a:pt x="2675467" y="152407"/>
                </a:cubicBezTo>
                <a:lnTo>
                  <a:pt x="2675467" y="965193"/>
                </a:lnTo>
                <a:cubicBezTo>
                  <a:pt x="2675467" y="1049365"/>
                  <a:pt x="2607232" y="1117600"/>
                  <a:pt x="2523060" y="1117600"/>
                </a:cubicBezTo>
                <a:lnTo>
                  <a:pt x="152407" y="1117600"/>
                </a:lnTo>
                <a:cubicBezTo>
                  <a:pt x="68235" y="1117600"/>
                  <a:pt x="0" y="1049365"/>
                  <a:pt x="0" y="965193"/>
                </a:cubicBezTo>
                <a:lnTo>
                  <a:pt x="0" y="152407"/>
                </a:lnTo>
                <a:cubicBezTo>
                  <a:pt x="0" y="68235"/>
                  <a:pt x="68235" y="0"/>
                  <a:pt x="1524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勸勉激勵</a:t>
            </a:r>
          </a:p>
        </p:txBody>
      </p:sp>
      <p:sp>
        <p:nvSpPr>
          <p:cNvPr id="114" name="MH_SubTitle_1"/>
          <p:cNvSpPr/>
          <p:nvPr>
            <p:custDataLst>
              <p:tags r:id="rId7"/>
            </p:custDataLst>
          </p:nvPr>
        </p:nvSpPr>
        <p:spPr>
          <a:xfrm>
            <a:off x="8897334" y="5270155"/>
            <a:ext cx="1757690" cy="549939"/>
          </a:xfrm>
          <a:custGeom>
            <a:avLst/>
            <a:gdLst>
              <a:gd name="connsiteX0" fmla="*/ 2622717 w 2675467"/>
              <a:gd name="connsiteY0" fmla="*/ 838200 h 1117600"/>
              <a:gd name="connsiteX1" fmla="*/ 2622717 w 2675467"/>
              <a:gd name="connsiteY1" fmla="*/ 975130 h 1117600"/>
              <a:gd name="connsiteX2" fmla="*/ 2533002 w 2675467"/>
              <a:gd name="connsiteY2" fmla="*/ 1064844 h 1117600"/>
              <a:gd name="connsiteX3" fmla="*/ 2396069 w 2675467"/>
              <a:gd name="connsiteY3" fmla="*/ 1064844 h 1117600"/>
              <a:gd name="connsiteX4" fmla="*/ 2396069 w 2675467"/>
              <a:gd name="connsiteY4" fmla="*/ 1083732 h 1117600"/>
              <a:gd name="connsiteX5" fmla="*/ 2537722 w 2675467"/>
              <a:gd name="connsiteY5" fmla="*/ 1083732 h 1117600"/>
              <a:gd name="connsiteX6" fmla="*/ 2641603 w 2675467"/>
              <a:gd name="connsiteY6" fmla="*/ 979851 h 1117600"/>
              <a:gd name="connsiteX7" fmla="*/ 2641603 w 2675467"/>
              <a:gd name="connsiteY7" fmla="*/ 838200 h 1117600"/>
              <a:gd name="connsiteX8" fmla="*/ 152407 w 2675467"/>
              <a:gd name="connsiteY8" fmla="*/ 0 h 1117600"/>
              <a:gd name="connsiteX9" fmla="*/ 2523060 w 2675467"/>
              <a:gd name="connsiteY9" fmla="*/ 0 h 1117600"/>
              <a:gd name="connsiteX10" fmla="*/ 2675467 w 2675467"/>
              <a:gd name="connsiteY10" fmla="*/ 152407 h 1117600"/>
              <a:gd name="connsiteX11" fmla="*/ 2675467 w 2675467"/>
              <a:gd name="connsiteY11" fmla="*/ 965193 h 1117600"/>
              <a:gd name="connsiteX12" fmla="*/ 2523060 w 2675467"/>
              <a:gd name="connsiteY12" fmla="*/ 1117600 h 1117600"/>
              <a:gd name="connsiteX13" fmla="*/ 152407 w 2675467"/>
              <a:gd name="connsiteY13" fmla="*/ 1117600 h 1117600"/>
              <a:gd name="connsiteX14" fmla="*/ 0 w 2675467"/>
              <a:gd name="connsiteY14" fmla="*/ 965193 h 1117600"/>
              <a:gd name="connsiteX15" fmla="*/ 0 w 2675467"/>
              <a:gd name="connsiteY15" fmla="*/ 152407 h 1117600"/>
              <a:gd name="connsiteX16" fmla="*/ 152407 w 2675467"/>
              <a:gd name="connsiteY16" fmla="*/ 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75467" h="1117600">
                <a:moveTo>
                  <a:pt x="2622717" y="838200"/>
                </a:moveTo>
                <a:lnTo>
                  <a:pt x="2622717" y="975130"/>
                </a:lnTo>
                <a:cubicBezTo>
                  <a:pt x="2622717" y="1024677"/>
                  <a:pt x="2582550" y="1064844"/>
                  <a:pt x="2533002" y="1064844"/>
                </a:cubicBezTo>
                <a:lnTo>
                  <a:pt x="2396069" y="1064844"/>
                </a:lnTo>
                <a:lnTo>
                  <a:pt x="2396069" y="1083732"/>
                </a:lnTo>
                <a:lnTo>
                  <a:pt x="2537722" y="1083732"/>
                </a:lnTo>
                <a:cubicBezTo>
                  <a:pt x="2595094" y="1083732"/>
                  <a:pt x="2641603" y="1037223"/>
                  <a:pt x="2641603" y="979851"/>
                </a:cubicBezTo>
                <a:lnTo>
                  <a:pt x="2641603" y="838200"/>
                </a:lnTo>
                <a:close/>
                <a:moveTo>
                  <a:pt x="152407" y="0"/>
                </a:moveTo>
                <a:lnTo>
                  <a:pt x="2523060" y="0"/>
                </a:lnTo>
                <a:cubicBezTo>
                  <a:pt x="2607232" y="0"/>
                  <a:pt x="2675467" y="68235"/>
                  <a:pt x="2675467" y="152407"/>
                </a:cubicBezTo>
                <a:lnTo>
                  <a:pt x="2675467" y="965193"/>
                </a:lnTo>
                <a:cubicBezTo>
                  <a:pt x="2675467" y="1049365"/>
                  <a:pt x="2607232" y="1117600"/>
                  <a:pt x="2523060" y="1117600"/>
                </a:cubicBezTo>
                <a:lnTo>
                  <a:pt x="152407" y="1117600"/>
                </a:lnTo>
                <a:cubicBezTo>
                  <a:pt x="68235" y="1117600"/>
                  <a:pt x="0" y="1049365"/>
                  <a:pt x="0" y="965193"/>
                </a:cubicBezTo>
                <a:lnTo>
                  <a:pt x="0" y="152407"/>
                </a:lnTo>
                <a:cubicBezTo>
                  <a:pt x="0" y="68235"/>
                  <a:pt x="68235" y="0"/>
                  <a:pt x="1524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體驗反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思</a:t>
            </a:r>
            <a:endParaRPr lang="zh-TW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5" name="MH_SubTitle_1"/>
          <p:cNvSpPr/>
          <p:nvPr>
            <p:custDataLst>
              <p:tags r:id="rId8"/>
            </p:custDataLst>
          </p:nvPr>
        </p:nvSpPr>
        <p:spPr>
          <a:xfrm>
            <a:off x="8881245" y="6005116"/>
            <a:ext cx="1757690" cy="549939"/>
          </a:xfrm>
          <a:custGeom>
            <a:avLst/>
            <a:gdLst>
              <a:gd name="connsiteX0" fmla="*/ 2622717 w 2675467"/>
              <a:gd name="connsiteY0" fmla="*/ 838200 h 1117600"/>
              <a:gd name="connsiteX1" fmla="*/ 2622717 w 2675467"/>
              <a:gd name="connsiteY1" fmla="*/ 975130 h 1117600"/>
              <a:gd name="connsiteX2" fmla="*/ 2533002 w 2675467"/>
              <a:gd name="connsiteY2" fmla="*/ 1064844 h 1117600"/>
              <a:gd name="connsiteX3" fmla="*/ 2396069 w 2675467"/>
              <a:gd name="connsiteY3" fmla="*/ 1064844 h 1117600"/>
              <a:gd name="connsiteX4" fmla="*/ 2396069 w 2675467"/>
              <a:gd name="connsiteY4" fmla="*/ 1083732 h 1117600"/>
              <a:gd name="connsiteX5" fmla="*/ 2537722 w 2675467"/>
              <a:gd name="connsiteY5" fmla="*/ 1083732 h 1117600"/>
              <a:gd name="connsiteX6" fmla="*/ 2641603 w 2675467"/>
              <a:gd name="connsiteY6" fmla="*/ 979851 h 1117600"/>
              <a:gd name="connsiteX7" fmla="*/ 2641603 w 2675467"/>
              <a:gd name="connsiteY7" fmla="*/ 838200 h 1117600"/>
              <a:gd name="connsiteX8" fmla="*/ 152407 w 2675467"/>
              <a:gd name="connsiteY8" fmla="*/ 0 h 1117600"/>
              <a:gd name="connsiteX9" fmla="*/ 2523060 w 2675467"/>
              <a:gd name="connsiteY9" fmla="*/ 0 h 1117600"/>
              <a:gd name="connsiteX10" fmla="*/ 2675467 w 2675467"/>
              <a:gd name="connsiteY10" fmla="*/ 152407 h 1117600"/>
              <a:gd name="connsiteX11" fmla="*/ 2675467 w 2675467"/>
              <a:gd name="connsiteY11" fmla="*/ 965193 h 1117600"/>
              <a:gd name="connsiteX12" fmla="*/ 2523060 w 2675467"/>
              <a:gd name="connsiteY12" fmla="*/ 1117600 h 1117600"/>
              <a:gd name="connsiteX13" fmla="*/ 152407 w 2675467"/>
              <a:gd name="connsiteY13" fmla="*/ 1117600 h 1117600"/>
              <a:gd name="connsiteX14" fmla="*/ 0 w 2675467"/>
              <a:gd name="connsiteY14" fmla="*/ 965193 h 1117600"/>
              <a:gd name="connsiteX15" fmla="*/ 0 w 2675467"/>
              <a:gd name="connsiteY15" fmla="*/ 152407 h 1117600"/>
              <a:gd name="connsiteX16" fmla="*/ 152407 w 2675467"/>
              <a:gd name="connsiteY16" fmla="*/ 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75467" h="1117600">
                <a:moveTo>
                  <a:pt x="2622717" y="838200"/>
                </a:moveTo>
                <a:lnTo>
                  <a:pt x="2622717" y="975130"/>
                </a:lnTo>
                <a:cubicBezTo>
                  <a:pt x="2622717" y="1024677"/>
                  <a:pt x="2582550" y="1064844"/>
                  <a:pt x="2533002" y="1064844"/>
                </a:cubicBezTo>
                <a:lnTo>
                  <a:pt x="2396069" y="1064844"/>
                </a:lnTo>
                <a:lnTo>
                  <a:pt x="2396069" y="1083732"/>
                </a:lnTo>
                <a:lnTo>
                  <a:pt x="2537722" y="1083732"/>
                </a:lnTo>
                <a:cubicBezTo>
                  <a:pt x="2595094" y="1083732"/>
                  <a:pt x="2641603" y="1037223"/>
                  <a:pt x="2641603" y="979851"/>
                </a:cubicBezTo>
                <a:lnTo>
                  <a:pt x="2641603" y="838200"/>
                </a:lnTo>
                <a:close/>
                <a:moveTo>
                  <a:pt x="152407" y="0"/>
                </a:moveTo>
                <a:lnTo>
                  <a:pt x="2523060" y="0"/>
                </a:lnTo>
                <a:cubicBezTo>
                  <a:pt x="2607232" y="0"/>
                  <a:pt x="2675467" y="68235"/>
                  <a:pt x="2675467" y="152407"/>
                </a:cubicBezTo>
                <a:lnTo>
                  <a:pt x="2675467" y="965193"/>
                </a:lnTo>
                <a:cubicBezTo>
                  <a:pt x="2675467" y="1049365"/>
                  <a:pt x="2607232" y="1117600"/>
                  <a:pt x="2523060" y="1117600"/>
                </a:cubicBezTo>
                <a:lnTo>
                  <a:pt x="152407" y="1117600"/>
                </a:lnTo>
                <a:cubicBezTo>
                  <a:pt x="68235" y="1117600"/>
                  <a:pt x="0" y="1049365"/>
                  <a:pt x="0" y="965193"/>
                </a:cubicBezTo>
                <a:lnTo>
                  <a:pt x="0" y="152407"/>
                </a:lnTo>
                <a:cubicBezTo>
                  <a:pt x="0" y="68235"/>
                  <a:pt x="68235" y="0"/>
                  <a:pt x="1524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正向期許</a:t>
            </a:r>
          </a:p>
        </p:txBody>
      </p:sp>
      <p:pic>
        <p:nvPicPr>
          <p:cNvPr id="103" name="圖片 102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09556" y="1085411"/>
            <a:ext cx="2098999" cy="2679866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37002" y="1327408"/>
            <a:ext cx="1358286" cy="2112686"/>
          </a:xfrm>
          <a:prstGeom prst="rect">
            <a:avLst/>
          </a:prstGeom>
        </p:spPr>
      </p:pic>
      <p:pic>
        <p:nvPicPr>
          <p:cNvPr id="104" name="圖片 103"/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50" y="4311286"/>
            <a:ext cx="2725811" cy="183647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79297" y="1346377"/>
            <a:ext cx="2663975" cy="1938246"/>
          </a:xfrm>
          <a:prstGeom prst="rect">
            <a:avLst/>
          </a:prstGeom>
        </p:spPr>
      </p:pic>
      <p:sp>
        <p:nvSpPr>
          <p:cNvPr id="105" name="MH_SubTitle_1"/>
          <p:cNvSpPr/>
          <p:nvPr>
            <p:custDataLst>
              <p:tags r:id="rId9"/>
            </p:custDataLst>
          </p:nvPr>
        </p:nvSpPr>
        <p:spPr>
          <a:xfrm>
            <a:off x="8897334" y="1373639"/>
            <a:ext cx="1757690" cy="717125"/>
          </a:xfrm>
          <a:custGeom>
            <a:avLst/>
            <a:gdLst>
              <a:gd name="connsiteX0" fmla="*/ 2622717 w 2675467"/>
              <a:gd name="connsiteY0" fmla="*/ 838200 h 1117600"/>
              <a:gd name="connsiteX1" fmla="*/ 2622717 w 2675467"/>
              <a:gd name="connsiteY1" fmla="*/ 975130 h 1117600"/>
              <a:gd name="connsiteX2" fmla="*/ 2533002 w 2675467"/>
              <a:gd name="connsiteY2" fmla="*/ 1064844 h 1117600"/>
              <a:gd name="connsiteX3" fmla="*/ 2396069 w 2675467"/>
              <a:gd name="connsiteY3" fmla="*/ 1064844 h 1117600"/>
              <a:gd name="connsiteX4" fmla="*/ 2396069 w 2675467"/>
              <a:gd name="connsiteY4" fmla="*/ 1083732 h 1117600"/>
              <a:gd name="connsiteX5" fmla="*/ 2537722 w 2675467"/>
              <a:gd name="connsiteY5" fmla="*/ 1083732 h 1117600"/>
              <a:gd name="connsiteX6" fmla="*/ 2641603 w 2675467"/>
              <a:gd name="connsiteY6" fmla="*/ 979851 h 1117600"/>
              <a:gd name="connsiteX7" fmla="*/ 2641603 w 2675467"/>
              <a:gd name="connsiteY7" fmla="*/ 838200 h 1117600"/>
              <a:gd name="connsiteX8" fmla="*/ 152407 w 2675467"/>
              <a:gd name="connsiteY8" fmla="*/ 0 h 1117600"/>
              <a:gd name="connsiteX9" fmla="*/ 2523060 w 2675467"/>
              <a:gd name="connsiteY9" fmla="*/ 0 h 1117600"/>
              <a:gd name="connsiteX10" fmla="*/ 2675467 w 2675467"/>
              <a:gd name="connsiteY10" fmla="*/ 152407 h 1117600"/>
              <a:gd name="connsiteX11" fmla="*/ 2675467 w 2675467"/>
              <a:gd name="connsiteY11" fmla="*/ 965193 h 1117600"/>
              <a:gd name="connsiteX12" fmla="*/ 2523060 w 2675467"/>
              <a:gd name="connsiteY12" fmla="*/ 1117600 h 1117600"/>
              <a:gd name="connsiteX13" fmla="*/ 152407 w 2675467"/>
              <a:gd name="connsiteY13" fmla="*/ 1117600 h 1117600"/>
              <a:gd name="connsiteX14" fmla="*/ 0 w 2675467"/>
              <a:gd name="connsiteY14" fmla="*/ 965193 h 1117600"/>
              <a:gd name="connsiteX15" fmla="*/ 0 w 2675467"/>
              <a:gd name="connsiteY15" fmla="*/ 152407 h 1117600"/>
              <a:gd name="connsiteX16" fmla="*/ 152407 w 2675467"/>
              <a:gd name="connsiteY16" fmla="*/ 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75467" h="1117600">
                <a:moveTo>
                  <a:pt x="2622717" y="838200"/>
                </a:moveTo>
                <a:lnTo>
                  <a:pt x="2622717" y="975130"/>
                </a:lnTo>
                <a:cubicBezTo>
                  <a:pt x="2622717" y="1024677"/>
                  <a:pt x="2582550" y="1064844"/>
                  <a:pt x="2533002" y="1064844"/>
                </a:cubicBezTo>
                <a:lnTo>
                  <a:pt x="2396069" y="1064844"/>
                </a:lnTo>
                <a:lnTo>
                  <a:pt x="2396069" y="1083732"/>
                </a:lnTo>
                <a:lnTo>
                  <a:pt x="2537722" y="1083732"/>
                </a:lnTo>
                <a:cubicBezTo>
                  <a:pt x="2595094" y="1083732"/>
                  <a:pt x="2641603" y="1037223"/>
                  <a:pt x="2641603" y="979851"/>
                </a:cubicBezTo>
                <a:lnTo>
                  <a:pt x="2641603" y="838200"/>
                </a:lnTo>
                <a:close/>
                <a:moveTo>
                  <a:pt x="152407" y="0"/>
                </a:moveTo>
                <a:lnTo>
                  <a:pt x="2523060" y="0"/>
                </a:lnTo>
                <a:cubicBezTo>
                  <a:pt x="2607232" y="0"/>
                  <a:pt x="2675467" y="68235"/>
                  <a:pt x="2675467" y="152407"/>
                </a:cubicBezTo>
                <a:lnTo>
                  <a:pt x="2675467" y="965193"/>
                </a:lnTo>
                <a:cubicBezTo>
                  <a:pt x="2675467" y="1049365"/>
                  <a:pt x="2607232" y="1117600"/>
                  <a:pt x="2523060" y="1117600"/>
                </a:cubicBezTo>
                <a:lnTo>
                  <a:pt x="152407" y="1117600"/>
                </a:lnTo>
                <a:cubicBezTo>
                  <a:pt x="68235" y="1117600"/>
                  <a:pt x="0" y="1049365"/>
                  <a:pt x="0" y="965193"/>
                </a:cubicBezTo>
                <a:lnTo>
                  <a:pt x="0" y="152407"/>
                </a:lnTo>
                <a:cubicBezTo>
                  <a:pt x="0" y="68235"/>
                  <a:pt x="68235" y="0"/>
                  <a:pt x="152407" y="0"/>
                </a:cubicBezTo>
                <a:close/>
              </a:path>
            </a:pathLst>
          </a:cu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92500" lnSpcReduction="20000"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品德教育</a:t>
            </a:r>
            <a:endParaRPr lang="en-US" altLang="zh-TW" sz="2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ct val="120000"/>
              </a:lnSpc>
            </a:pPr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6E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教學法</a:t>
            </a:r>
            <a:endParaRPr lang="zh-TW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向下箭號 4"/>
          <p:cNvSpPr/>
          <p:nvPr/>
        </p:nvSpPr>
        <p:spPr>
          <a:xfrm>
            <a:off x="9583731" y="2097316"/>
            <a:ext cx="301248" cy="224733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6" name="圖片 10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857" y="149816"/>
            <a:ext cx="2959601" cy="4584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169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1813" cy="7558636"/>
          </a:xfrm>
          <a:prstGeom prst="rect">
            <a:avLst/>
          </a:prstGeom>
        </p:spPr>
      </p:pic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3881887806"/>
              </p:ext>
            </p:extLst>
          </p:nvPr>
        </p:nvGraphicFramePr>
        <p:xfrm>
          <a:off x="59757" y="1288090"/>
          <a:ext cx="7110249" cy="58132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4" name="Picture 2" descr="2531170_162158900000_2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0"/>
          <a:stretch>
            <a:fillRect/>
          </a:stretch>
        </p:blipFill>
        <p:spPr bwMode="auto">
          <a:xfrm>
            <a:off x="2687019" y="3399671"/>
            <a:ext cx="1862739" cy="1844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本框 51">
            <a:extLst>
              <a:ext uri="{FF2B5EF4-FFF2-40B4-BE49-F238E27FC236}">
                <a16:creationId xmlns:a16="http://schemas.microsoft.com/office/drawing/2014/main" id="{243F4443-4A9B-4526-9E72-8FE6408A277D}"/>
              </a:ext>
            </a:extLst>
          </p:cNvPr>
          <p:cNvSpPr txBox="1"/>
          <p:nvPr/>
        </p:nvSpPr>
        <p:spPr>
          <a:xfrm>
            <a:off x="3102967" y="3918296"/>
            <a:ext cx="988968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zh-TW" altLang="en-US" sz="3000" dirty="0" smtClean="0">
                <a:solidFill>
                  <a:srgbClr val="FF0066"/>
                </a:solidFill>
                <a:latin typeface="文鼎甜妞體P" panose="040B0900000000000000" pitchFamily="82" charset="-120"/>
                <a:ea typeface="文鼎甜妞體P" panose="040B0900000000000000" pitchFamily="82" charset="-120"/>
              </a:rPr>
              <a:t>幸福</a:t>
            </a:r>
            <a:endParaRPr lang="en-US" altLang="zh-TW" sz="3000" dirty="0" smtClean="0">
              <a:solidFill>
                <a:srgbClr val="FF0066"/>
              </a:solidFill>
              <a:latin typeface="文鼎甜妞體P" panose="040B0900000000000000" pitchFamily="82" charset="-120"/>
              <a:ea typeface="文鼎甜妞體P" panose="040B0900000000000000" pitchFamily="82" charset="-120"/>
            </a:endParaRPr>
          </a:p>
          <a:p>
            <a:pPr algn="ctr">
              <a:lnSpc>
                <a:spcPts val="3200"/>
              </a:lnSpc>
            </a:pPr>
            <a:r>
              <a:rPr lang="zh-TW" altLang="en-US" sz="3000" dirty="0" smtClean="0">
                <a:solidFill>
                  <a:srgbClr val="FF0066"/>
                </a:solidFill>
                <a:latin typeface="文鼎甜妞體P" panose="040B0900000000000000" pitchFamily="82" charset="-120"/>
                <a:ea typeface="文鼎甜妞體P" panose="040B0900000000000000" pitchFamily="82" charset="-120"/>
              </a:rPr>
              <a:t>兒童</a:t>
            </a:r>
            <a:endParaRPr lang="zh-TW" altLang="en-US" sz="3000" dirty="0">
              <a:solidFill>
                <a:srgbClr val="FF0066"/>
              </a:solidFill>
              <a:latin typeface="文鼎甜妞體P" panose="040B0900000000000000" pitchFamily="82" charset="-120"/>
              <a:ea typeface="文鼎甜妞體P" panose="040B0900000000000000" pitchFamily="82" charset="-120"/>
            </a:endParaRPr>
          </a:p>
        </p:txBody>
      </p:sp>
      <p:graphicFrame>
        <p:nvGraphicFramePr>
          <p:cNvPr id="25" name="圖表 24"/>
          <p:cNvGraphicFramePr/>
          <p:nvPr>
            <p:extLst>
              <p:ext uri="{D42A27DB-BD31-4B8C-83A1-F6EECF244321}">
                <p14:modId xmlns:p14="http://schemas.microsoft.com/office/powerpoint/2010/main" val="897549761"/>
              </p:ext>
            </p:extLst>
          </p:nvPr>
        </p:nvGraphicFramePr>
        <p:xfrm>
          <a:off x="6838078" y="548232"/>
          <a:ext cx="3942634" cy="2988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6" name="圖表 25"/>
          <p:cNvGraphicFramePr/>
          <p:nvPr>
            <p:extLst>
              <p:ext uri="{D42A27DB-BD31-4B8C-83A1-F6EECF244321}">
                <p14:modId xmlns:p14="http://schemas.microsoft.com/office/powerpoint/2010/main" val="2627340689"/>
              </p:ext>
            </p:extLst>
          </p:nvPr>
        </p:nvGraphicFramePr>
        <p:xfrm>
          <a:off x="6891553" y="3779837"/>
          <a:ext cx="3865345" cy="2740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27" name="文本框 51">
            <a:extLst>
              <a:ext uri="{FF2B5EF4-FFF2-40B4-BE49-F238E27FC236}">
                <a16:creationId xmlns:a16="http://schemas.microsoft.com/office/drawing/2014/main" id="{243F4443-4A9B-4526-9E72-8FE6408A277D}"/>
              </a:ext>
            </a:extLst>
          </p:cNvPr>
          <p:cNvSpPr txBox="1"/>
          <p:nvPr/>
        </p:nvSpPr>
        <p:spPr>
          <a:xfrm>
            <a:off x="7302771" y="942306"/>
            <a:ext cx="716181" cy="429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altLang="zh-TW" sz="1600" dirty="0" smtClean="0">
                <a:solidFill>
                  <a:srgbClr val="FF0066"/>
                </a:solidFill>
                <a:latin typeface="文鼎中隸" panose="03000609000000000000" pitchFamily="65" charset="-120"/>
                <a:ea typeface="文鼎中隸" panose="03000609000000000000" pitchFamily="65" charset="-120"/>
              </a:rPr>
              <a:t>1212</a:t>
            </a:r>
            <a:endParaRPr lang="zh-TW" altLang="en-US" sz="1600" dirty="0">
              <a:solidFill>
                <a:srgbClr val="FF0066"/>
              </a:solidFill>
              <a:latin typeface="文鼎中隸" panose="03000609000000000000" pitchFamily="65" charset="-120"/>
              <a:ea typeface="文鼎中隸" panose="03000609000000000000" pitchFamily="65" charset="-120"/>
            </a:endParaRPr>
          </a:p>
        </p:txBody>
      </p:sp>
      <p:sp>
        <p:nvSpPr>
          <p:cNvPr id="28" name="文本框 51">
            <a:extLst>
              <a:ext uri="{FF2B5EF4-FFF2-40B4-BE49-F238E27FC236}">
                <a16:creationId xmlns:a16="http://schemas.microsoft.com/office/drawing/2014/main" id="{243F4443-4A9B-4526-9E72-8FE6408A277D}"/>
              </a:ext>
            </a:extLst>
          </p:cNvPr>
          <p:cNvSpPr txBox="1"/>
          <p:nvPr/>
        </p:nvSpPr>
        <p:spPr>
          <a:xfrm>
            <a:off x="8143755" y="1635604"/>
            <a:ext cx="716181" cy="429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altLang="zh-TW" sz="1600" dirty="0" smtClean="0">
                <a:solidFill>
                  <a:srgbClr val="FF0066"/>
                </a:solidFill>
                <a:latin typeface="文鼎中隸" panose="03000609000000000000" pitchFamily="65" charset="-120"/>
                <a:ea typeface="文鼎中隸" panose="03000609000000000000" pitchFamily="65" charset="-120"/>
              </a:rPr>
              <a:t>805</a:t>
            </a:r>
            <a:endParaRPr lang="zh-TW" altLang="en-US" sz="1600" dirty="0">
              <a:solidFill>
                <a:srgbClr val="FF0066"/>
              </a:solidFill>
              <a:latin typeface="文鼎中隸" panose="03000609000000000000" pitchFamily="65" charset="-120"/>
              <a:ea typeface="文鼎中隸" panose="03000609000000000000" pitchFamily="65" charset="-120"/>
            </a:endParaRPr>
          </a:p>
        </p:txBody>
      </p:sp>
      <p:sp>
        <p:nvSpPr>
          <p:cNvPr id="29" name="文本框 51">
            <a:extLst>
              <a:ext uri="{FF2B5EF4-FFF2-40B4-BE49-F238E27FC236}">
                <a16:creationId xmlns:a16="http://schemas.microsoft.com/office/drawing/2014/main" id="{243F4443-4A9B-4526-9E72-8FE6408A277D}"/>
              </a:ext>
            </a:extLst>
          </p:cNvPr>
          <p:cNvSpPr txBox="1"/>
          <p:nvPr/>
        </p:nvSpPr>
        <p:spPr>
          <a:xfrm>
            <a:off x="8979545" y="1420641"/>
            <a:ext cx="716181" cy="429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altLang="zh-TW" sz="1600" dirty="0" smtClean="0">
                <a:solidFill>
                  <a:srgbClr val="FF0066"/>
                </a:solidFill>
                <a:latin typeface="文鼎中隸" panose="03000609000000000000" pitchFamily="65" charset="-120"/>
                <a:ea typeface="文鼎中隸" panose="03000609000000000000" pitchFamily="65" charset="-120"/>
              </a:rPr>
              <a:t>823</a:t>
            </a:r>
            <a:endParaRPr lang="zh-TW" altLang="en-US" sz="1600" dirty="0">
              <a:solidFill>
                <a:srgbClr val="FF0066"/>
              </a:solidFill>
              <a:latin typeface="文鼎中隸" panose="03000609000000000000" pitchFamily="65" charset="-120"/>
              <a:ea typeface="文鼎中隸" panose="03000609000000000000" pitchFamily="65" charset="-120"/>
            </a:endParaRPr>
          </a:p>
        </p:txBody>
      </p:sp>
      <p:sp>
        <p:nvSpPr>
          <p:cNvPr id="30" name="文本框 51">
            <a:extLst>
              <a:ext uri="{FF2B5EF4-FFF2-40B4-BE49-F238E27FC236}">
                <a16:creationId xmlns:a16="http://schemas.microsoft.com/office/drawing/2014/main" id="{243F4443-4A9B-4526-9E72-8FE6408A277D}"/>
              </a:ext>
            </a:extLst>
          </p:cNvPr>
          <p:cNvSpPr txBox="1"/>
          <p:nvPr/>
        </p:nvSpPr>
        <p:spPr>
          <a:xfrm>
            <a:off x="9766245" y="1886214"/>
            <a:ext cx="716181" cy="429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altLang="zh-TW" sz="1600" dirty="0" smtClean="0">
                <a:solidFill>
                  <a:srgbClr val="FF0066"/>
                </a:solidFill>
                <a:latin typeface="文鼎中隸" panose="03000609000000000000" pitchFamily="65" charset="-120"/>
                <a:ea typeface="文鼎中隸" panose="03000609000000000000" pitchFamily="65" charset="-120"/>
              </a:rPr>
              <a:t>647</a:t>
            </a:r>
            <a:endParaRPr lang="zh-TW" altLang="en-US" sz="1600" dirty="0">
              <a:solidFill>
                <a:srgbClr val="FF0066"/>
              </a:solidFill>
              <a:latin typeface="文鼎中隸" panose="03000609000000000000" pitchFamily="65" charset="-120"/>
              <a:ea typeface="文鼎中隸" panose="03000609000000000000" pitchFamily="65" charset="-120"/>
            </a:endParaRPr>
          </a:p>
        </p:txBody>
      </p:sp>
      <p:sp>
        <p:nvSpPr>
          <p:cNvPr id="31" name="文本框 51">
            <a:extLst>
              <a:ext uri="{FF2B5EF4-FFF2-40B4-BE49-F238E27FC236}">
                <a16:creationId xmlns:a16="http://schemas.microsoft.com/office/drawing/2014/main" id="{243F4443-4A9B-4526-9E72-8FE6408A277D}"/>
              </a:ext>
            </a:extLst>
          </p:cNvPr>
          <p:cNvSpPr txBox="1"/>
          <p:nvPr/>
        </p:nvSpPr>
        <p:spPr>
          <a:xfrm>
            <a:off x="7249097" y="4148578"/>
            <a:ext cx="716181" cy="429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altLang="zh-TW" sz="1600" dirty="0" smtClean="0">
                <a:solidFill>
                  <a:srgbClr val="FF0066"/>
                </a:solidFill>
                <a:latin typeface="文鼎中隸" panose="03000609000000000000" pitchFamily="65" charset="-120"/>
                <a:ea typeface="文鼎中隸" panose="03000609000000000000" pitchFamily="65" charset="-120"/>
              </a:rPr>
              <a:t>298</a:t>
            </a:r>
            <a:endParaRPr lang="zh-TW" altLang="en-US" sz="1600" dirty="0">
              <a:solidFill>
                <a:srgbClr val="FF0066"/>
              </a:solidFill>
              <a:latin typeface="文鼎中隸" panose="03000609000000000000" pitchFamily="65" charset="-120"/>
              <a:ea typeface="文鼎中隸" panose="03000609000000000000" pitchFamily="65" charset="-120"/>
            </a:endParaRPr>
          </a:p>
        </p:txBody>
      </p:sp>
      <p:sp>
        <p:nvSpPr>
          <p:cNvPr id="32" name="文本框 51">
            <a:extLst>
              <a:ext uri="{FF2B5EF4-FFF2-40B4-BE49-F238E27FC236}">
                <a16:creationId xmlns:a16="http://schemas.microsoft.com/office/drawing/2014/main" id="{243F4443-4A9B-4526-9E72-8FE6408A277D}"/>
              </a:ext>
            </a:extLst>
          </p:cNvPr>
          <p:cNvSpPr txBox="1"/>
          <p:nvPr/>
        </p:nvSpPr>
        <p:spPr>
          <a:xfrm>
            <a:off x="8105184" y="4825434"/>
            <a:ext cx="716181" cy="429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altLang="zh-TW" sz="1600" dirty="0" smtClean="0">
                <a:solidFill>
                  <a:srgbClr val="FF0066"/>
                </a:solidFill>
                <a:latin typeface="文鼎中隸" panose="03000609000000000000" pitchFamily="65" charset="-120"/>
                <a:ea typeface="文鼎中隸" panose="03000609000000000000" pitchFamily="65" charset="-120"/>
              </a:rPr>
              <a:t>194</a:t>
            </a:r>
            <a:endParaRPr lang="zh-TW" altLang="en-US" sz="1600" dirty="0">
              <a:solidFill>
                <a:srgbClr val="FF0066"/>
              </a:solidFill>
              <a:latin typeface="文鼎中隸" panose="03000609000000000000" pitchFamily="65" charset="-120"/>
              <a:ea typeface="文鼎中隸" panose="03000609000000000000" pitchFamily="65" charset="-120"/>
            </a:endParaRPr>
          </a:p>
        </p:txBody>
      </p:sp>
      <p:sp>
        <p:nvSpPr>
          <p:cNvPr id="33" name="文本框 51">
            <a:extLst>
              <a:ext uri="{FF2B5EF4-FFF2-40B4-BE49-F238E27FC236}">
                <a16:creationId xmlns:a16="http://schemas.microsoft.com/office/drawing/2014/main" id="{243F4443-4A9B-4526-9E72-8FE6408A277D}"/>
              </a:ext>
            </a:extLst>
          </p:cNvPr>
          <p:cNvSpPr txBox="1"/>
          <p:nvPr/>
        </p:nvSpPr>
        <p:spPr>
          <a:xfrm>
            <a:off x="8979545" y="4578504"/>
            <a:ext cx="716181" cy="429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altLang="zh-TW" sz="1600" dirty="0" smtClean="0">
                <a:solidFill>
                  <a:srgbClr val="FF0066"/>
                </a:solidFill>
                <a:latin typeface="文鼎中隸" panose="03000609000000000000" pitchFamily="65" charset="-120"/>
                <a:ea typeface="文鼎中隸" panose="03000609000000000000" pitchFamily="65" charset="-120"/>
              </a:rPr>
              <a:t>205</a:t>
            </a:r>
            <a:endParaRPr lang="zh-TW" altLang="en-US" sz="1600" dirty="0">
              <a:solidFill>
                <a:srgbClr val="FF0066"/>
              </a:solidFill>
              <a:latin typeface="文鼎中隸" panose="03000609000000000000" pitchFamily="65" charset="-120"/>
              <a:ea typeface="文鼎中隸" panose="03000609000000000000" pitchFamily="65" charset="-120"/>
            </a:endParaRPr>
          </a:p>
        </p:txBody>
      </p:sp>
      <p:sp>
        <p:nvSpPr>
          <p:cNvPr id="34" name="文本框 51">
            <a:extLst>
              <a:ext uri="{FF2B5EF4-FFF2-40B4-BE49-F238E27FC236}">
                <a16:creationId xmlns:a16="http://schemas.microsoft.com/office/drawing/2014/main" id="{243F4443-4A9B-4526-9E72-8FE6408A277D}"/>
              </a:ext>
            </a:extLst>
          </p:cNvPr>
          <p:cNvSpPr txBox="1"/>
          <p:nvPr/>
        </p:nvSpPr>
        <p:spPr>
          <a:xfrm>
            <a:off x="9874303" y="5138075"/>
            <a:ext cx="716181" cy="429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altLang="zh-TW" sz="1600" dirty="0" smtClean="0">
                <a:solidFill>
                  <a:srgbClr val="FF0066"/>
                </a:solidFill>
                <a:latin typeface="文鼎中隸" panose="03000609000000000000" pitchFamily="65" charset="-120"/>
                <a:ea typeface="文鼎中隸" panose="03000609000000000000" pitchFamily="65" charset="-120"/>
              </a:rPr>
              <a:t>129</a:t>
            </a:r>
            <a:endParaRPr lang="zh-TW" altLang="en-US" sz="1600" dirty="0">
              <a:solidFill>
                <a:srgbClr val="FF0066"/>
              </a:solidFill>
              <a:latin typeface="文鼎中隸" panose="03000609000000000000" pitchFamily="65" charset="-120"/>
              <a:ea typeface="文鼎中隸" panose="03000609000000000000" pitchFamily="65" charset="-120"/>
            </a:endParaRPr>
          </a:p>
        </p:txBody>
      </p:sp>
      <p:sp>
        <p:nvSpPr>
          <p:cNvPr id="4" name="向下箭號 3"/>
          <p:cNvSpPr/>
          <p:nvPr/>
        </p:nvSpPr>
        <p:spPr>
          <a:xfrm>
            <a:off x="10122807" y="4524078"/>
            <a:ext cx="94220" cy="708026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1"/>
          <p:cNvSpPr/>
          <p:nvPr/>
        </p:nvSpPr>
        <p:spPr>
          <a:xfrm>
            <a:off x="9705989" y="3849500"/>
            <a:ext cx="8336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甜妞體P" panose="040B0900000000000000" pitchFamily="82" charset="-120"/>
                <a:ea typeface="文鼎甜妞體P" panose="040B0900000000000000" pitchFamily="82" charset="-120"/>
              </a:rPr>
              <a:t>下降</a:t>
            </a:r>
            <a:endParaRPr lang="en-US" altLang="zh-TW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甜妞體P" panose="040B0900000000000000" pitchFamily="82" charset="-120"/>
              <a:ea typeface="文鼎甜妞體P" panose="040B0900000000000000" pitchFamily="82" charset="-120"/>
            </a:endParaRPr>
          </a:p>
          <a:p>
            <a:pPr algn="ctr"/>
            <a:r>
              <a:rPr lang="en-US" altLang="zh-TW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甜妞體P" panose="040B0900000000000000" pitchFamily="82" charset="-120"/>
                <a:ea typeface="文鼎甜妞體P" panose="040B0900000000000000" pitchFamily="82" charset="-120"/>
              </a:rPr>
              <a:t>57</a:t>
            </a:r>
            <a:r>
              <a:rPr lang="en-US" altLang="zh-TW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甜妞體P" panose="040B0900000000000000" pitchFamily="82" charset="-120"/>
                <a:ea typeface="文鼎甜妞體P" panose="040B0900000000000000" pitchFamily="82" charset="-120"/>
              </a:rPr>
              <a:t>%</a:t>
            </a:r>
            <a:endParaRPr lang="zh-CN" altLang="en-US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甜妞體P" panose="040B0900000000000000" pitchFamily="82" charset="-120"/>
              <a:ea typeface="文鼎甜妞體P" panose="040B0900000000000000" pitchFamily="82" charset="-120"/>
            </a:endParaRPr>
          </a:p>
        </p:txBody>
      </p:sp>
      <p:cxnSp>
        <p:nvCxnSpPr>
          <p:cNvPr id="45" name="直接连接符 16">
            <a:extLst>
              <a:ext uri="{FF2B5EF4-FFF2-40B4-BE49-F238E27FC236}">
                <a16:creationId xmlns:a16="http://schemas.microsoft.com/office/drawing/2014/main" id="{AC8BA5D3-50FA-4643-9328-499D8CCB3D8D}"/>
              </a:ext>
            </a:extLst>
          </p:cNvPr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1451757" y="634980"/>
            <a:ext cx="3998912" cy="0"/>
          </a:xfrm>
          <a:prstGeom prst="line">
            <a:avLst/>
          </a:prstGeom>
          <a:noFill/>
          <a:ln w="28575" algn="ctr">
            <a:solidFill>
              <a:srgbClr val="E38F90"/>
            </a:solidFill>
            <a:round/>
            <a:headEnd/>
            <a:tailEnd type="oval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" name="矩形 45">
            <a:extLst>
              <a:ext uri="{FF2B5EF4-FFF2-40B4-BE49-F238E27FC236}">
                <a16:creationId xmlns:a16="http://schemas.microsoft.com/office/drawing/2014/main" id="{CCD03960-735B-4BA3-89B7-997365DFBABA}"/>
              </a:ext>
            </a:extLst>
          </p:cNvPr>
          <p:cNvSpPr/>
          <p:nvPr/>
        </p:nvSpPr>
        <p:spPr>
          <a:xfrm>
            <a:off x="1895661" y="101671"/>
            <a:ext cx="4072609" cy="42986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 defTabSz="914400">
              <a:lnSpc>
                <a:spcPct val="120000"/>
              </a:lnSpc>
            </a:pPr>
            <a:r>
              <a:rPr lang="en-US" altLang="zh-TW" sz="2000" b="1" dirty="0" smtClean="0">
                <a:solidFill>
                  <a:srgbClr val="7030A0"/>
                </a:solidFill>
                <a:latin typeface="Arial"/>
                <a:ea typeface="微软雅黑"/>
              </a:rPr>
              <a:t>~</a:t>
            </a:r>
            <a:r>
              <a:rPr lang="zh-TW" altLang="en-US" sz="2000" b="1" dirty="0" smtClean="0">
                <a:solidFill>
                  <a:srgbClr val="7030A0"/>
                </a:solidFill>
                <a:latin typeface="Arial"/>
                <a:ea typeface="微软雅黑"/>
              </a:rPr>
              <a:t>追求</a:t>
            </a:r>
            <a:r>
              <a:rPr lang="zh-TW" altLang="en-US" sz="2000" b="1" dirty="0">
                <a:solidFill>
                  <a:srgbClr val="7030A0"/>
                </a:solidFill>
                <a:latin typeface="Arial"/>
                <a:ea typeface="微软雅黑"/>
              </a:rPr>
              <a:t>效能與卓越  不斷創新與精進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6D16F263-6911-49F3-801A-96D42981CD4B}"/>
              </a:ext>
            </a:extLst>
          </p:cNvPr>
          <p:cNvSpPr/>
          <p:nvPr/>
        </p:nvSpPr>
        <p:spPr>
          <a:xfrm>
            <a:off x="26242" y="35041"/>
            <a:ext cx="3302886" cy="5648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 defTabSz="914400">
              <a:lnSpc>
                <a:spcPct val="120000"/>
              </a:lnSpc>
            </a:pPr>
            <a:r>
              <a:rPr lang="zh-TW" alt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微软雅黑"/>
              </a:rPr>
              <a:t>永福好品兒</a:t>
            </a:r>
            <a:endParaRPr lang="zh-CN" altLang="en-US" sz="2800" b="1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ea typeface="微软雅黑"/>
            </a:endParaRPr>
          </a:p>
        </p:txBody>
      </p:sp>
      <p:sp>
        <p:nvSpPr>
          <p:cNvPr id="48" name="向下箭號 47"/>
          <p:cNvSpPr/>
          <p:nvPr/>
        </p:nvSpPr>
        <p:spPr>
          <a:xfrm>
            <a:off x="10160418" y="1288090"/>
            <a:ext cx="94220" cy="708026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五角星 2"/>
          <p:cNvSpPr/>
          <p:nvPr/>
        </p:nvSpPr>
        <p:spPr>
          <a:xfrm>
            <a:off x="9708458" y="515428"/>
            <a:ext cx="951416" cy="805970"/>
          </a:xfrm>
          <a:custGeom>
            <a:avLst/>
            <a:gdLst>
              <a:gd name="connsiteX0" fmla="*/ 1 w 914400"/>
              <a:gd name="connsiteY0" fmla="*/ 349269 h 914400"/>
              <a:gd name="connsiteX1" fmla="*/ 262140 w 914400"/>
              <a:gd name="connsiteY1" fmla="*/ 223173 h 914400"/>
              <a:gd name="connsiteX2" fmla="*/ 457200 w 914400"/>
              <a:gd name="connsiteY2" fmla="*/ 0 h 914400"/>
              <a:gd name="connsiteX3" fmla="*/ 652260 w 914400"/>
              <a:gd name="connsiteY3" fmla="*/ 223173 h 914400"/>
              <a:gd name="connsiteX4" fmla="*/ 914399 w 914400"/>
              <a:gd name="connsiteY4" fmla="*/ 349269 h 914400"/>
              <a:gd name="connsiteX5" fmla="*/ 772814 w 914400"/>
              <a:gd name="connsiteY5" fmla="*/ 613293 h 914400"/>
              <a:gd name="connsiteX6" fmla="*/ 739765 w 914400"/>
              <a:gd name="connsiteY6" fmla="*/ 914398 h 914400"/>
              <a:gd name="connsiteX7" fmla="*/ 457200 w 914400"/>
              <a:gd name="connsiteY7" fmla="*/ 854400 h 914400"/>
              <a:gd name="connsiteX8" fmla="*/ 174635 w 914400"/>
              <a:gd name="connsiteY8" fmla="*/ 914398 h 914400"/>
              <a:gd name="connsiteX9" fmla="*/ 141586 w 914400"/>
              <a:gd name="connsiteY9" fmla="*/ 613293 h 914400"/>
              <a:gd name="connsiteX10" fmla="*/ 1 w 914400"/>
              <a:gd name="connsiteY10" fmla="*/ 349269 h 914400"/>
              <a:gd name="connsiteX0" fmla="*/ 0 w 914398"/>
              <a:gd name="connsiteY0" fmla="*/ 349269 h 923906"/>
              <a:gd name="connsiteX1" fmla="*/ 262139 w 914398"/>
              <a:gd name="connsiteY1" fmla="*/ 223173 h 923906"/>
              <a:gd name="connsiteX2" fmla="*/ 457199 w 914398"/>
              <a:gd name="connsiteY2" fmla="*/ 0 h 923906"/>
              <a:gd name="connsiteX3" fmla="*/ 652259 w 914398"/>
              <a:gd name="connsiteY3" fmla="*/ 223173 h 923906"/>
              <a:gd name="connsiteX4" fmla="*/ 914398 w 914398"/>
              <a:gd name="connsiteY4" fmla="*/ 349269 h 923906"/>
              <a:gd name="connsiteX5" fmla="*/ 772813 w 914398"/>
              <a:gd name="connsiteY5" fmla="*/ 613293 h 923906"/>
              <a:gd name="connsiteX6" fmla="*/ 739764 w 914398"/>
              <a:gd name="connsiteY6" fmla="*/ 914398 h 923906"/>
              <a:gd name="connsiteX7" fmla="*/ 457199 w 914398"/>
              <a:gd name="connsiteY7" fmla="*/ 854400 h 923906"/>
              <a:gd name="connsiteX8" fmla="*/ 174634 w 914398"/>
              <a:gd name="connsiteY8" fmla="*/ 914398 h 923906"/>
              <a:gd name="connsiteX9" fmla="*/ 141585 w 914398"/>
              <a:gd name="connsiteY9" fmla="*/ 613293 h 923906"/>
              <a:gd name="connsiteX10" fmla="*/ 0 w 914398"/>
              <a:gd name="connsiteY10" fmla="*/ 349269 h 923906"/>
              <a:gd name="connsiteX0" fmla="*/ 0 w 916461"/>
              <a:gd name="connsiteY0" fmla="*/ 349269 h 923906"/>
              <a:gd name="connsiteX1" fmla="*/ 262139 w 916461"/>
              <a:gd name="connsiteY1" fmla="*/ 223173 h 923906"/>
              <a:gd name="connsiteX2" fmla="*/ 457199 w 916461"/>
              <a:gd name="connsiteY2" fmla="*/ 0 h 923906"/>
              <a:gd name="connsiteX3" fmla="*/ 652259 w 916461"/>
              <a:gd name="connsiteY3" fmla="*/ 223173 h 923906"/>
              <a:gd name="connsiteX4" fmla="*/ 914398 w 916461"/>
              <a:gd name="connsiteY4" fmla="*/ 349269 h 923906"/>
              <a:gd name="connsiteX5" fmla="*/ 772813 w 916461"/>
              <a:gd name="connsiteY5" fmla="*/ 613293 h 923906"/>
              <a:gd name="connsiteX6" fmla="*/ 739764 w 916461"/>
              <a:gd name="connsiteY6" fmla="*/ 914398 h 923906"/>
              <a:gd name="connsiteX7" fmla="*/ 457199 w 916461"/>
              <a:gd name="connsiteY7" fmla="*/ 854400 h 923906"/>
              <a:gd name="connsiteX8" fmla="*/ 174634 w 916461"/>
              <a:gd name="connsiteY8" fmla="*/ 914398 h 923906"/>
              <a:gd name="connsiteX9" fmla="*/ 141585 w 916461"/>
              <a:gd name="connsiteY9" fmla="*/ 613293 h 923906"/>
              <a:gd name="connsiteX10" fmla="*/ 0 w 916461"/>
              <a:gd name="connsiteY10" fmla="*/ 349269 h 923906"/>
              <a:gd name="connsiteX0" fmla="*/ 0 w 916461"/>
              <a:gd name="connsiteY0" fmla="*/ 349269 h 923906"/>
              <a:gd name="connsiteX1" fmla="*/ 262139 w 916461"/>
              <a:gd name="connsiteY1" fmla="*/ 223173 h 923906"/>
              <a:gd name="connsiteX2" fmla="*/ 457199 w 916461"/>
              <a:gd name="connsiteY2" fmla="*/ 0 h 923906"/>
              <a:gd name="connsiteX3" fmla="*/ 652259 w 916461"/>
              <a:gd name="connsiteY3" fmla="*/ 223173 h 923906"/>
              <a:gd name="connsiteX4" fmla="*/ 914398 w 916461"/>
              <a:gd name="connsiteY4" fmla="*/ 349269 h 923906"/>
              <a:gd name="connsiteX5" fmla="*/ 772813 w 916461"/>
              <a:gd name="connsiteY5" fmla="*/ 613293 h 923906"/>
              <a:gd name="connsiteX6" fmla="*/ 739764 w 916461"/>
              <a:gd name="connsiteY6" fmla="*/ 914398 h 923906"/>
              <a:gd name="connsiteX7" fmla="*/ 457199 w 916461"/>
              <a:gd name="connsiteY7" fmla="*/ 854400 h 923906"/>
              <a:gd name="connsiteX8" fmla="*/ 174634 w 916461"/>
              <a:gd name="connsiteY8" fmla="*/ 914398 h 923906"/>
              <a:gd name="connsiteX9" fmla="*/ 141585 w 916461"/>
              <a:gd name="connsiteY9" fmla="*/ 613293 h 923906"/>
              <a:gd name="connsiteX10" fmla="*/ 0 w 916461"/>
              <a:gd name="connsiteY10" fmla="*/ 349269 h 923906"/>
              <a:gd name="connsiteX0" fmla="*/ 2063 w 918524"/>
              <a:gd name="connsiteY0" fmla="*/ 349269 h 923906"/>
              <a:gd name="connsiteX1" fmla="*/ 264202 w 918524"/>
              <a:gd name="connsiteY1" fmla="*/ 223173 h 923906"/>
              <a:gd name="connsiteX2" fmla="*/ 459262 w 918524"/>
              <a:gd name="connsiteY2" fmla="*/ 0 h 923906"/>
              <a:gd name="connsiteX3" fmla="*/ 654322 w 918524"/>
              <a:gd name="connsiteY3" fmla="*/ 223173 h 923906"/>
              <a:gd name="connsiteX4" fmla="*/ 916461 w 918524"/>
              <a:gd name="connsiteY4" fmla="*/ 349269 h 923906"/>
              <a:gd name="connsiteX5" fmla="*/ 774876 w 918524"/>
              <a:gd name="connsiteY5" fmla="*/ 613293 h 923906"/>
              <a:gd name="connsiteX6" fmla="*/ 741827 w 918524"/>
              <a:gd name="connsiteY6" fmla="*/ 914398 h 923906"/>
              <a:gd name="connsiteX7" fmla="*/ 459262 w 918524"/>
              <a:gd name="connsiteY7" fmla="*/ 854400 h 923906"/>
              <a:gd name="connsiteX8" fmla="*/ 176697 w 918524"/>
              <a:gd name="connsiteY8" fmla="*/ 914398 h 923906"/>
              <a:gd name="connsiteX9" fmla="*/ 143648 w 918524"/>
              <a:gd name="connsiteY9" fmla="*/ 613293 h 923906"/>
              <a:gd name="connsiteX10" fmla="*/ 2063 w 918524"/>
              <a:gd name="connsiteY10" fmla="*/ 349269 h 923906"/>
              <a:gd name="connsiteX0" fmla="*/ 2063 w 918524"/>
              <a:gd name="connsiteY0" fmla="*/ 349269 h 923906"/>
              <a:gd name="connsiteX1" fmla="*/ 264202 w 918524"/>
              <a:gd name="connsiteY1" fmla="*/ 223173 h 923906"/>
              <a:gd name="connsiteX2" fmla="*/ 459262 w 918524"/>
              <a:gd name="connsiteY2" fmla="*/ 0 h 923906"/>
              <a:gd name="connsiteX3" fmla="*/ 654322 w 918524"/>
              <a:gd name="connsiteY3" fmla="*/ 223173 h 923906"/>
              <a:gd name="connsiteX4" fmla="*/ 916461 w 918524"/>
              <a:gd name="connsiteY4" fmla="*/ 349269 h 923906"/>
              <a:gd name="connsiteX5" fmla="*/ 774876 w 918524"/>
              <a:gd name="connsiteY5" fmla="*/ 613293 h 923906"/>
              <a:gd name="connsiteX6" fmla="*/ 741827 w 918524"/>
              <a:gd name="connsiteY6" fmla="*/ 914398 h 923906"/>
              <a:gd name="connsiteX7" fmla="*/ 459262 w 918524"/>
              <a:gd name="connsiteY7" fmla="*/ 854400 h 923906"/>
              <a:gd name="connsiteX8" fmla="*/ 176697 w 918524"/>
              <a:gd name="connsiteY8" fmla="*/ 914398 h 923906"/>
              <a:gd name="connsiteX9" fmla="*/ 143648 w 918524"/>
              <a:gd name="connsiteY9" fmla="*/ 613293 h 923906"/>
              <a:gd name="connsiteX10" fmla="*/ 2063 w 918524"/>
              <a:gd name="connsiteY10" fmla="*/ 349269 h 923906"/>
              <a:gd name="connsiteX0" fmla="*/ 2063 w 918524"/>
              <a:gd name="connsiteY0" fmla="*/ 349269 h 923906"/>
              <a:gd name="connsiteX1" fmla="*/ 264202 w 918524"/>
              <a:gd name="connsiteY1" fmla="*/ 223173 h 923906"/>
              <a:gd name="connsiteX2" fmla="*/ 459262 w 918524"/>
              <a:gd name="connsiteY2" fmla="*/ 0 h 923906"/>
              <a:gd name="connsiteX3" fmla="*/ 654322 w 918524"/>
              <a:gd name="connsiteY3" fmla="*/ 223173 h 923906"/>
              <a:gd name="connsiteX4" fmla="*/ 916461 w 918524"/>
              <a:gd name="connsiteY4" fmla="*/ 349269 h 923906"/>
              <a:gd name="connsiteX5" fmla="*/ 774876 w 918524"/>
              <a:gd name="connsiteY5" fmla="*/ 613293 h 923906"/>
              <a:gd name="connsiteX6" fmla="*/ 741827 w 918524"/>
              <a:gd name="connsiteY6" fmla="*/ 914398 h 923906"/>
              <a:gd name="connsiteX7" fmla="*/ 459262 w 918524"/>
              <a:gd name="connsiteY7" fmla="*/ 854400 h 923906"/>
              <a:gd name="connsiteX8" fmla="*/ 176697 w 918524"/>
              <a:gd name="connsiteY8" fmla="*/ 914398 h 923906"/>
              <a:gd name="connsiteX9" fmla="*/ 143648 w 918524"/>
              <a:gd name="connsiteY9" fmla="*/ 613293 h 923906"/>
              <a:gd name="connsiteX10" fmla="*/ 2063 w 918524"/>
              <a:gd name="connsiteY10" fmla="*/ 349269 h 923906"/>
              <a:gd name="connsiteX0" fmla="*/ 2063 w 918524"/>
              <a:gd name="connsiteY0" fmla="*/ 349269 h 923906"/>
              <a:gd name="connsiteX1" fmla="*/ 264202 w 918524"/>
              <a:gd name="connsiteY1" fmla="*/ 223173 h 923906"/>
              <a:gd name="connsiteX2" fmla="*/ 459262 w 918524"/>
              <a:gd name="connsiteY2" fmla="*/ 0 h 923906"/>
              <a:gd name="connsiteX3" fmla="*/ 654322 w 918524"/>
              <a:gd name="connsiteY3" fmla="*/ 223173 h 923906"/>
              <a:gd name="connsiteX4" fmla="*/ 916461 w 918524"/>
              <a:gd name="connsiteY4" fmla="*/ 349269 h 923906"/>
              <a:gd name="connsiteX5" fmla="*/ 774876 w 918524"/>
              <a:gd name="connsiteY5" fmla="*/ 613293 h 923906"/>
              <a:gd name="connsiteX6" fmla="*/ 741827 w 918524"/>
              <a:gd name="connsiteY6" fmla="*/ 914398 h 923906"/>
              <a:gd name="connsiteX7" fmla="*/ 459262 w 918524"/>
              <a:gd name="connsiteY7" fmla="*/ 854400 h 923906"/>
              <a:gd name="connsiteX8" fmla="*/ 176697 w 918524"/>
              <a:gd name="connsiteY8" fmla="*/ 914398 h 923906"/>
              <a:gd name="connsiteX9" fmla="*/ 143648 w 918524"/>
              <a:gd name="connsiteY9" fmla="*/ 613293 h 923906"/>
              <a:gd name="connsiteX10" fmla="*/ 2063 w 918524"/>
              <a:gd name="connsiteY10" fmla="*/ 349269 h 923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8524" h="923906">
                <a:moveTo>
                  <a:pt x="2063" y="349269"/>
                </a:moveTo>
                <a:cubicBezTo>
                  <a:pt x="22155" y="284249"/>
                  <a:pt x="188002" y="281384"/>
                  <a:pt x="264202" y="223173"/>
                </a:cubicBezTo>
                <a:cubicBezTo>
                  <a:pt x="340402" y="164962"/>
                  <a:pt x="394242" y="0"/>
                  <a:pt x="459262" y="0"/>
                </a:cubicBezTo>
                <a:cubicBezTo>
                  <a:pt x="524282" y="0"/>
                  <a:pt x="578122" y="164962"/>
                  <a:pt x="654322" y="223173"/>
                </a:cubicBezTo>
                <a:cubicBezTo>
                  <a:pt x="730522" y="281384"/>
                  <a:pt x="896369" y="284249"/>
                  <a:pt x="916461" y="349269"/>
                </a:cubicBezTo>
                <a:cubicBezTo>
                  <a:pt x="936553" y="414289"/>
                  <a:pt x="803982" y="519105"/>
                  <a:pt x="774876" y="613293"/>
                </a:cubicBezTo>
                <a:cubicBezTo>
                  <a:pt x="745770" y="707481"/>
                  <a:pt x="794429" y="874213"/>
                  <a:pt x="741827" y="914398"/>
                </a:cubicBezTo>
                <a:cubicBezTo>
                  <a:pt x="689225" y="954583"/>
                  <a:pt x="553450" y="854400"/>
                  <a:pt x="459262" y="854400"/>
                </a:cubicBezTo>
                <a:cubicBezTo>
                  <a:pt x="365074" y="874399"/>
                  <a:pt x="257367" y="928196"/>
                  <a:pt x="176697" y="914398"/>
                </a:cubicBezTo>
                <a:cubicBezTo>
                  <a:pt x="96027" y="900600"/>
                  <a:pt x="172754" y="707481"/>
                  <a:pt x="143648" y="613293"/>
                </a:cubicBezTo>
                <a:cubicBezTo>
                  <a:pt x="114542" y="519105"/>
                  <a:pt x="-18029" y="414289"/>
                  <a:pt x="2063" y="349269"/>
                </a:cubicBezTo>
                <a:close/>
              </a:path>
            </a:pathLst>
          </a:custGeom>
          <a:solidFill>
            <a:srgbClr val="FDDF03"/>
          </a:solidFill>
          <a:ln w="63500">
            <a:noFill/>
          </a:ln>
          <a:effectLst>
            <a:outerShdw blurRad="190500" dist="63500" dir="5400000" algn="t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extrusionH="76200" contourW="31750" prstMaterial="plastic">
            <a:bevelT w="438150" h="158750" prst="angle"/>
            <a:bevelB w="88900"/>
            <a:extrusionClr>
              <a:srgbClr val="0DDBF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9" name="矩形 48"/>
          <p:cNvSpPr/>
          <p:nvPr/>
        </p:nvSpPr>
        <p:spPr>
          <a:xfrm>
            <a:off x="9743600" y="613512"/>
            <a:ext cx="8336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甜妞體P" panose="040B0900000000000000" pitchFamily="82" charset="-120"/>
                <a:ea typeface="文鼎甜妞體P" panose="040B0900000000000000" pitchFamily="82" charset="-120"/>
              </a:rPr>
              <a:t>下降</a:t>
            </a:r>
            <a:endParaRPr lang="en-US" altLang="zh-TW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甜妞體P" panose="040B0900000000000000" pitchFamily="82" charset="-120"/>
              <a:ea typeface="文鼎甜妞體P" panose="040B0900000000000000" pitchFamily="82" charset="-120"/>
            </a:endParaRPr>
          </a:p>
          <a:p>
            <a:pPr algn="ctr"/>
            <a:r>
              <a:rPr lang="en-US" altLang="zh-TW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甜妞體P" panose="040B0900000000000000" pitchFamily="82" charset="-120"/>
                <a:ea typeface="文鼎甜妞體P" panose="040B0900000000000000" pitchFamily="82" charset="-120"/>
              </a:rPr>
              <a:t>47</a:t>
            </a:r>
            <a:r>
              <a:rPr lang="en-US" altLang="zh-TW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甜妞體P" panose="040B0900000000000000" pitchFamily="82" charset="-120"/>
                <a:ea typeface="文鼎甜妞體P" panose="040B0900000000000000" pitchFamily="82" charset="-120"/>
              </a:rPr>
              <a:t>%</a:t>
            </a:r>
            <a:endParaRPr lang="zh-CN" altLang="en-US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甜妞體P" panose="040B0900000000000000" pitchFamily="82" charset="-120"/>
              <a:ea typeface="文鼎甜妞體P" panose="040B0900000000000000" pitchFamily="82" charset="-12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3689449" y="1637568"/>
            <a:ext cx="878305" cy="90006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3777755" y="1707012"/>
            <a:ext cx="7918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 smtClean="0">
                <a:solidFill>
                  <a:srgbClr val="7030A0"/>
                </a:solidFill>
              </a:rPr>
              <a:t>下課好好玩檢討會議</a:t>
            </a:r>
            <a:endParaRPr lang="zh-TW" altLang="en-US" sz="1400" b="1" dirty="0">
              <a:solidFill>
                <a:srgbClr val="7030A0"/>
              </a:solidFill>
            </a:endParaRPr>
          </a:p>
        </p:txBody>
      </p:sp>
      <p:sp>
        <p:nvSpPr>
          <p:cNvPr id="35" name="橢圓 34"/>
          <p:cNvSpPr/>
          <p:nvPr/>
        </p:nvSpPr>
        <p:spPr>
          <a:xfrm>
            <a:off x="4652918" y="2174431"/>
            <a:ext cx="878305" cy="908261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文字方塊 35"/>
          <p:cNvSpPr txBox="1"/>
          <p:nvPr/>
        </p:nvSpPr>
        <p:spPr>
          <a:xfrm>
            <a:off x="4761202" y="2191912"/>
            <a:ext cx="8136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 smtClean="0">
                <a:solidFill>
                  <a:srgbClr val="7030A0"/>
                </a:solidFill>
              </a:rPr>
              <a:t>科學好好玩研發製作會議</a:t>
            </a:r>
            <a:endParaRPr lang="zh-TW" altLang="en-US" sz="1400" b="1" dirty="0">
              <a:solidFill>
                <a:srgbClr val="7030A0"/>
              </a:solidFill>
            </a:endParaRPr>
          </a:p>
        </p:txBody>
      </p:sp>
      <p:sp>
        <p:nvSpPr>
          <p:cNvPr id="37" name="橢圓 36"/>
          <p:cNvSpPr/>
          <p:nvPr/>
        </p:nvSpPr>
        <p:spPr>
          <a:xfrm>
            <a:off x="5199440" y="3079910"/>
            <a:ext cx="878305" cy="908261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文字方塊 37"/>
          <p:cNvSpPr txBox="1"/>
          <p:nvPr/>
        </p:nvSpPr>
        <p:spPr>
          <a:xfrm>
            <a:off x="5283660" y="3109423"/>
            <a:ext cx="7524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solidFill>
                  <a:srgbClr val="7030A0"/>
                </a:solidFill>
              </a:rPr>
              <a:t>友善</a:t>
            </a:r>
            <a:r>
              <a:rPr lang="zh-TW" altLang="en-US" sz="1400" b="1" dirty="0" smtClean="0">
                <a:solidFill>
                  <a:srgbClr val="7030A0"/>
                </a:solidFill>
              </a:rPr>
              <a:t>校園大富翁回饋單</a:t>
            </a:r>
            <a:endParaRPr lang="zh-TW" altLang="en-US" sz="1400" b="1" dirty="0">
              <a:solidFill>
                <a:srgbClr val="7030A0"/>
              </a:solidFill>
            </a:endParaRPr>
          </a:p>
        </p:txBody>
      </p:sp>
      <p:sp>
        <p:nvSpPr>
          <p:cNvPr id="39" name="橢圓 38"/>
          <p:cNvSpPr/>
          <p:nvPr/>
        </p:nvSpPr>
        <p:spPr>
          <a:xfrm>
            <a:off x="5461963" y="4067583"/>
            <a:ext cx="878305" cy="908261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文字方塊 39"/>
          <p:cNvSpPr txBox="1"/>
          <p:nvPr/>
        </p:nvSpPr>
        <p:spPr>
          <a:xfrm>
            <a:off x="5643005" y="4241480"/>
            <a:ext cx="640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 smtClean="0">
                <a:solidFill>
                  <a:srgbClr val="7030A0"/>
                </a:solidFill>
              </a:rPr>
              <a:t>重要</a:t>
            </a:r>
            <a:endParaRPr lang="en-US" altLang="zh-TW" sz="1400" b="1" dirty="0" smtClean="0">
              <a:solidFill>
                <a:srgbClr val="7030A0"/>
              </a:solidFill>
            </a:endParaRPr>
          </a:p>
          <a:p>
            <a:r>
              <a:rPr lang="zh-TW" altLang="en-US" sz="1400" b="1" dirty="0" smtClean="0">
                <a:solidFill>
                  <a:srgbClr val="7030A0"/>
                </a:solidFill>
              </a:rPr>
              <a:t>議題</a:t>
            </a:r>
            <a:endParaRPr lang="zh-TW" altLang="en-US" sz="1400" b="1" dirty="0">
              <a:solidFill>
                <a:srgbClr val="7030A0"/>
              </a:solidFill>
            </a:endParaRPr>
          </a:p>
        </p:txBody>
      </p:sp>
      <p:sp>
        <p:nvSpPr>
          <p:cNvPr id="41" name="橢圓 40"/>
          <p:cNvSpPr/>
          <p:nvPr/>
        </p:nvSpPr>
        <p:spPr>
          <a:xfrm>
            <a:off x="5117435" y="4928768"/>
            <a:ext cx="878305" cy="908261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文字方塊 42"/>
          <p:cNvSpPr txBox="1"/>
          <p:nvPr/>
        </p:nvSpPr>
        <p:spPr>
          <a:xfrm>
            <a:off x="5321972" y="5102659"/>
            <a:ext cx="613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 smtClean="0">
                <a:solidFill>
                  <a:srgbClr val="7030A0"/>
                </a:solidFill>
              </a:rPr>
              <a:t>課程</a:t>
            </a:r>
            <a:endParaRPr lang="en-US" altLang="zh-TW" sz="1400" b="1" dirty="0" smtClean="0">
              <a:solidFill>
                <a:srgbClr val="7030A0"/>
              </a:solidFill>
            </a:endParaRPr>
          </a:p>
          <a:p>
            <a:r>
              <a:rPr lang="zh-TW" altLang="en-US" sz="1400" b="1" dirty="0" smtClean="0">
                <a:solidFill>
                  <a:srgbClr val="7030A0"/>
                </a:solidFill>
              </a:rPr>
              <a:t>結合</a:t>
            </a:r>
            <a:endParaRPr lang="zh-TW" altLang="en-US" sz="1400" b="1" dirty="0">
              <a:solidFill>
                <a:srgbClr val="7030A0"/>
              </a:solidFill>
            </a:endParaRPr>
          </a:p>
        </p:txBody>
      </p:sp>
      <p:sp>
        <p:nvSpPr>
          <p:cNvPr id="44" name="橢圓 43"/>
          <p:cNvSpPr/>
          <p:nvPr/>
        </p:nvSpPr>
        <p:spPr>
          <a:xfrm>
            <a:off x="4527884" y="5602533"/>
            <a:ext cx="878305" cy="908261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文字方塊 49"/>
          <p:cNvSpPr txBox="1"/>
          <p:nvPr/>
        </p:nvSpPr>
        <p:spPr>
          <a:xfrm>
            <a:off x="4708356" y="5776429"/>
            <a:ext cx="752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 smtClean="0">
                <a:solidFill>
                  <a:srgbClr val="7030A0"/>
                </a:solidFill>
              </a:rPr>
              <a:t>普特</a:t>
            </a:r>
            <a:endParaRPr lang="en-US" altLang="zh-TW" sz="1400" b="1" dirty="0" smtClean="0">
              <a:solidFill>
                <a:srgbClr val="7030A0"/>
              </a:solidFill>
            </a:endParaRPr>
          </a:p>
          <a:p>
            <a:r>
              <a:rPr lang="zh-TW" altLang="en-US" sz="1400" b="1" dirty="0" smtClean="0">
                <a:solidFill>
                  <a:srgbClr val="7030A0"/>
                </a:solidFill>
              </a:rPr>
              <a:t>共</a:t>
            </a:r>
            <a:r>
              <a:rPr lang="zh-TW" altLang="en-US" sz="1400" b="1" dirty="0">
                <a:solidFill>
                  <a:srgbClr val="7030A0"/>
                </a:solidFill>
              </a:rPr>
              <a:t>融</a:t>
            </a:r>
          </a:p>
        </p:txBody>
      </p:sp>
      <p:sp>
        <p:nvSpPr>
          <p:cNvPr id="51" name="橢圓 50"/>
          <p:cNvSpPr/>
          <p:nvPr/>
        </p:nvSpPr>
        <p:spPr>
          <a:xfrm>
            <a:off x="3697718" y="5975508"/>
            <a:ext cx="878305" cy="908261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文字方塊 51"/>
          <p:cNvSpPr txBox="1"/>
          <p:nvPr/>
        </p:nvSpPr>
        <p:spPr>
          <a:xfrm>
            <a:off x="3854130" y="6125338"/>
            <a:ext cx="752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 smtClean="0">
                <a:solidFill>
                  <a:srgbClr val="7030A0"/>
                </a:solidFill>
              </a:rPr>
              <a:t>合作</a:t>
            </a:r>
            <a:endParaRPr lang="en-US" altLang="zh-TW" sz="1400" b="1" dirty="0" smtClean="0">
              <a:solidFill>
                <a:srgbClr val="7030A0"/>
              </a:solidFill>
            </a:endParaRPr>
          </a:p>
          <a:p>
            <a:r>
              <a:rPr lang="zh-TW" altLang="en-US" sz="1400" b="1" dirty="0" smtClean="0">
                <a:solidFill>
                  <a:srgbClr val="7030A0"/>
                </a:solidFill>
              </a:rPr>
              <a:t>學習</a:t>
            </a:r>
            <a:endParaRPr lang="en-US" altLang="zh-TW" sz="1400" b="1" dirty="0" smtClean="0">
              <a:solidFill>
                <a:srgbClr val="7030A0"/>
              </a:solidFill>
            </a:endParaRPr>
          </a:p>
        </p:txBody>
      </p:sp>
      <p:pic>
        <p:nvPicPr>
          <p:cNvPr id="53" name="圖片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463" y="-4831"/>
            <a:ext cx="2959601" cy="45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6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"/>
            <a:ext cx="10691813" cy="7558636"/>
          </a:xfrm>
          <a:prstGeom prst="rect">
            <a:avLst/>
          </a:prstGeom>
        </p:spPr>
      </p:pic>
      <p:sp>
        <p:nvSpPr>
          <p:cNvPr id="48" name="MH_Other_11">
            <a:extLst>
              <a:ext uri="{FF2B5EF4-FFF2-40B4-BE49-F238E27FC236}">
                <a16:creationId xmlns:a16="http://schemas.microsoft.com/office/drawing/2014/main" id="{F4E54A1A-CD63-4AB8-BEA3-20083BF56B97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 rot="2179789">
            <a:off x="3218007" y="5138990"/>
            <a:ext cx="112148" cy="6574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6000">
                <a:schemeClr val="bg1">
                  <a:alpha val="51000"/>
                </a:schemeClr>
              </a:gs>
              <a:gs pos="30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49" name="MH_Other_23">
            <a:extLst>
              <a:ext uri="{FF2B5EF4-FFF2-40B4-BE49-F238E27FC236}">
                <a16:creationId xmlns:a16="http://schemas.microsoft.com/office/drawing/2014/main" id="{15A4024B-8517-4A2E-8EE6-62D0EEB1A5BE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 rot="2179789">
            <a:off x="6551627" y="6313849"/>
            <a:ext cx="110214" cy="6574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6000">
                <a:schemeClr val="bg1">
                  <a:alpha val="51000"/>
                </a:schemeClr>
              </a:gs>
              <a:gs pos="30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74" name="MH_Other_11">
            <a:extLst>
              <a:ext uri="{FF2B5EF4-FFF2-40B4-BE49-F238E27FC236}">
                <a16:creationId xmlns:a16="http://schemas.microsoft.com/office/drawing/2014/main" id="{F4E54A1A-CD63-4AB8-BEA3-20083BF56B97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 rot="2179789">
            <a:off x="3370407" y="5291390"/>
            <a:ext cx="112148" cy="6574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6000">
                <a:schemeClr val="bg1">
                  <a:alpha val="51000"/>
                </a:schemeClr>
              </a:gs>
              <a:gs pos="30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75" name="MH_Other_23">
            <a:extLst>
              <a:ext uri="{FF2B5EF4-FFF2-40B4-BE49-F238E27FC236}">
                <a16:creationId xmlns:a16="http://schemas.microsoft.com/office/drawing/2014/main" id="{15A4024B-8517-4A2E-8EE6-62D0EEB1A5BE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 rot="2179789">
            <a:off x="6704027" y="6466249"/>
            <a:ext cx="110214" cy="6574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6000">
                <a:schemeClr val="bg1">
                  <a:alpha val="51000"/>
                </a:schemeClr>
              </a:gs>
              <a:gs pos="30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grpSp>
        <p:nvGrpSpPr>
          <p:cNvPr id="42" name="组合 3"/>
          <p:cNvGrpSpPr/>
          <p:nvPr/>
        </p:nvGrpSpPr>
        <p:grpSpPr>
          <a:xfrm>
            <a:off x="1053115" y="6797499"/>
            <a:ext cx="1885131" cy="438541"/>
            <a:chOff x="1915885" y="2006645"/>
            <a:chExt cx="4905829" cy="736585"/>
          </a:xfrm>
        </p:grpSpPr>
        <p:pic>
          <p:nvPicPr>
            <p:cNvPr id="43" name="图片 1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1915885" y="2006645"/>
              <a:ext cx="624115" cy="610013"/>
            </a:xfrm>
            <a:prstGeom prst="rect">
              <a:avLst/>
            </a:prstGeom>
          </p:spPr>
        </p:pic>
        <p:sp>
          <p:nvSpPr>
            <p:cNvPr id="44" name="任意多边形 2"/>
            <p:cNvSpPr/>
            <p:nvPr/>
          </p:nvSpPr>
          <p:spPr>
            <a:xfrm>
              <a:off x="2714171" y="2582961"/>
              <a:ext cx="4107543" cy="160269"/>
            </a:xfrm>
            <a:custGeom>
              <a:avLst/>
              <a:gdLst>
                <a:gd name="connsiteX0" fmla="*/ 0 w 4107543"/>
                <a:gd name="connsiteY0" fmla="*/ 116697 h 160269"/>
                <a:gd name="connsiteX1" fmla="*/ 754743 w 4107543"/>
                <a:gd name="connsiteY1" fmla="*/ 583 h 160269"/>
                <a:gd name="connsiteX2" fmla="*/ 1770743 w 4107543"/>
                <a:gd name="connsiteY2" fmla="*/ 160240 h 160269"/>
                <a:gd name="connsiteX3" fmla="*/ 2612572 w 4107543"/>
                <a:gd name="connsiteY3" fmla="*/ 15097 h 160269"/>
                <a:gd name="connsiteX4" fmla="*/ 3323772 w 4107543"/>
                <a:gd name="connsiteY4" fmla="*/ 145726 h 160269"/>
                <a:gd name="connsiteX5" fmla="*/ 4107543 w 4107543"/>
                <a:gd name="connsiteY5" fmla="*/ 583 h 160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07543" h="160269">
                  <a:moveTo>
                    <a:pt x="0" y="116697"/>
                  </a:moveTo>
                  <a:cubicBezTo>
                    <a:pt x="229809" y="55011"/>
                    <a:pt x="459619" y="-6674"/>
                    <a:pt x="754743" y="583"/>
                  </a:cubicBezTo>
                  <a:cubicBezTo>
                    <a:pt x="1049867" y="7840"/>
                    <a:pt x="1461105" y="157821"/>
                    <a:pt x="1770743" y="160240"/>
                  </a:cubicBezTo>
                  <a:cubicBezTo>
                    <a:pt x="2080381" y="162659"/>
                    <a:pt x="2353734" y="17516"/>
                    <a:pt x="2612572" y="15097"/>
                  </a:cubicBezTo>
                  <a:cubicBezTo>
                    <a:pt x="2871410" y="12678"/>
                    <a:pt x="3074610" y="148145"/>
                    <a:pt x="3323772" y="145726"/>
                  </a:cubicBezTo>
                  <a:cubicBezTo>
                    <a:pt x="3572934" y="143307"/>
                    <a:pt x="3840238" y="71945"/>
                    <a:pt x="4107543" y="583"/>
                  </a:cubicBezTo>
                </a:path>
              </a:pathLst>
            </a:cu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19"/>
            </a:p>
          </p:txBody>
        </p:sp>
      </p:grpSp>
      <p:cxnSp>
        <p:nvCxnSpPr>
          <p:cNvPr id="69" name="直接连接符 16">
            <a:extLst>
              <a:ext uri="{FF2B5EF4-FFF2-40B4-BE49-F238E27FC236}">
                <a16:creationId xmlns:a16="http://schemas.microsoft.com/office/drawing/2014/main" id="{AC8BA5D3-50FA-4643-9328-499D8CCB3D8D}"/>
              </a:ext>
            </a:extLst>
          </p:cNvPr>
          <p:cNvCxnSpPr>
            <a:cxnSpLocks noChangeShapeType="1"/>
          </p:cNvCxnSpPr>
          <p:nvPr>
            <p:custDataLst>
              <p:tags r:id="rId6"/>
            </p:custDataLst>
          </p:nvPr>
        </p:nvCxnSpPr>
        <p:spPr bwMode="auto">
          <a:xfrm>
            <a:off x="1451757" y="634980"/>
            <a:ext cx="3998912" cy="0"/>
          </a:xfrm>
          <a:prstGeom prst="line">
            <a:avLst/>
          </a:prstGeom>
          <a:noFill/>
          <a:ln w="28575" algn="ctr">
            <a:solidFill>
              <a:srgbClr val="E38F90"/>
            </a:solidFill>
            <a:round/>
            <a:headEnd/>
            <a:tailEnd type="oval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0" name="矩形 69">
            <a:extLst>
              <a:ext uri="{FF2B5EF4-FFF2-40B4-BE49-F238E27FC236}">
                <a16:creationId xmlns:a16="http://schemas.microsoft.com/office/drawing/2014/main" id="{CCD03960-735B-4BA3-89B7-997365DFBABA}"/>
              </a:ext>
            </a:extLst>
          </p:cNvPr>
          <p:cNvSpPr/>
          <p:nvPr/>
        </p:nvSpPr>
        <p:spPr>
          <a:xfrm>
            <a:off x="1961760" y="96855"/>
            <a:ext cx="3473795" cy="42986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 defTabSz="914400">
              <a:lnSpc>
                <a:spcPct val="120000"/>
              </a:lnSpc>
            </a:pPr>
            <a:r>
              <a:rPr lang="en-US" altLang="zh-TW" sz="2000" b="1" dirty="0" smtClean="0">
                <a:solidFill>
                  <a:srgbClr val="7030A0"/>
                </a:solidFill>
                <a:latin typeface="Arial"/>
                <a:ea typeface="微软雅黑"/>
              </a:rPr>
              <a:t>~</a:t>
            </a:r>
            <a:r>
              <a:rPr lang="zh-TW" altLang="en-US" sz="2000" b="1" dirty="0" smtClean="0">
                <a:solidFill>
                  <a:srgbClr val="7030A0"/>
                </a:solidFill>
                <a:latin typeface="Arial"/>
                <a:ea typeface="微软雅黑"/>
              </a:rPr>
              <a:t>下課</a:t>
            </a:r>
            <a:r>
              <a:rPr lang="zh-TW" altLang="en-US" sz="2000" b="1" dirty="0">
                <a:solidFill>
                  <a:srgbClr val="7030A0"/>
                </a:solidFill>
                <a:latin typeface="Arial"/>
                <a:ea typeface="微软雅黑"/>
              </a:rPr>
              <a:t>好好玩 </a:t>
            </a:r>
            <a:r>
              <a:rPr lang="zh-TW" altLang="en-US" sz="2000" b="1" dirty="0" smtClean="0">
                <a:solidFill>
                  <a:srgbClr val="7030A0"/>
                </a:solidFill>
                <a:latin typeface="Arial"/>
                <a:ea typeface="微软雅黑"/>
              </a:rPr>
              <a:t>  玩</a:t>
            </a:r>
            <a:r>
              <a:rPr lang="zh-TW" altLang="en-US" sz="2000" b="1" dirty="0">
                <a:solidFill>
                  <a:srgbClr val="7030A0"/>
                </a:solidFill>
                <a:latin typeface="Arial"/>
                <a:ea typeface="微软雅黑"/>
              </a:rPr>
              <a:t>出</a:t>
            </a:r>
            <a:r>
              <a:rPr lang="zh-TW" altLang="en-US" sz="2000" b="1" dirty="0">
                <a:solidFill>
                  <a:srgbClr val="FF0000"/>
                </a:solidFill>
                <a:latin typeface="Arial"/>
                <a:ea typeface="微软雅黑"/>
              </a:rPr>
              <a:t>學習力</a:t>
            </a:r>
          </a:p>
        </p:txBody>
      </p:sp>
      <p:grpSp>
        <p:nvGrpSpPr>
          <p:cNvPr id="76" name="组合 8"/>
          <p:cNvGrpSpPr/>
          <p:nvPr/>
        </p:nvGrpSpPr>
        <p:grpSpPr>
          <a:xfrm>
            <a:off x="8391209" y="-863388"/>
            <a:ext cx="2182088" cy="2611970"/>
            <a:chOff x="748407" y="542924"/>
            <a:chExt cx="2343678" cy="2967518"/>
          </a:xfrm>
        </p:grpSpPr>
        <p:pic>
          <p:nvPicPr>
            <p:cNvPr id="77" name="图片 3"/>
            <p:cNvPicPr>
              <a:picLocks noChangeAspect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42" r="42530" b="53979"/>
            <a:stretch/>
          </p:blipFill>
          <p:spPr>
            <a:xfrm>
              <a:off x="748407" y="542924"/>
              <a:ext cx="2314575" cy="2203151"/>
            </a:xfrm>
            <a:prstGeom prst="rect">
              <a:avLst/>
            </a:prstGeom>
          </p:spPr>
        </p:pic>
        <p:grpSp>
          <p:nvGrpSpPr>
            <p:cNvPr id="78" name="组合 57"/>
            <p:cNvGrpSpPr/>
            <p:nvPr/>
          </p:nvGrpSpPr>
          <p:grpSpPr>
            <a:xfrm>
              <a:off x="937149" y="2188033"/>
              <a:ext cx="2154936" cy="1322409"/>
              <a:chOff x="8726219" y="-661205"/>
              <a:chExt cx="2154936" cy="1322409"/>
            </a:xfrm>
          </p:grpSpPr>
          <p:sp>
            <p:nvSpPr>
              <p:cNvPr id="79" name="任意多边形 58"/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任意多边形 66"/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81000" dist="165100" dir="3600000">
                  <a:srgbClr val="19B4C9">
                    <a:alpha val="38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2" name="文本框 51">
            <a:extLst>
              <a:ext uri="{FF2B5EF4-FFF2-40B4-BE49-F238E27FC236}">
                <a16:creationId xmlns:a16="http://schemas.microsoft.com/office/drawing/2014/main" id="{243F4443-4A9B-4526-9E72-8FE6408A277D}"/>
              </a:ext>
            </a:extLst>
          </p:cNvPr>
          <p:cNvSpPr txBox="1"/>
          <p:nvPr/>
        </p:nvSpPr>
        <p:spPr>
          <a:xfrm>
            <a:off x="8775934" y="817643"/>
            <a:ext cx="1723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創新與</a:t>
            </a:r>
            <a:r>
              <a:rPr lang="zh-TW" altLang="en-US" sz="2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特色</a:t>
            </a:r>
            <a:endParaRPr lang="en-US" altLang="zh-TW" sz="24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2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CN" altLang="en-US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1" name="MH_Other_6"/>
          <p:cNvSpPr/>
          <p:nvPr>
            <p:custDataLst>
              <p:tags r:id="rId7"/>
            </p:custDataLst>
          </p:nvPr>
        </p:nvSpPr>
        <p:spPr>
          <a:xfrm>
            <a:off x="8350182" y="1650041"/>
            <a:ext cx="2189293" cy="2226608"/>
          </a:xfrm>
          <a:prstGeom prst="ellipse">
            <a:avLst/>
          </a:prstGeom>
          <a:solidFill>
            <a:srgbClr val="FEFFFF"/>
          </a:solidFill>
          <a:ln w="3175" cap="flat" cmpd="sng" algn="ctr">
            <a:solidFill>
              <a:srgbClr val="1C75BC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3" name="MH_SubTitle_1"/>
          <p:cNvSpPr/>
          <p:nvPr>
            <p:custDataLst>
              <p:tags r:id="rId8"/>
            </p:custDataLst>
          </p:nvPr>
        </p:nvSpPr>
        <p:spPr>
          <a:xfrm>
            <a:off x="8638000" y="3860099"/>
            <a:ext cx="1861483" cy="549939"/>
          </a:xfrm>
          <a:custGeom>
            <a:avLst/>
            <a:gdLst>
              <a:gd name="connsiteX0" fmla="*/ 2622717 w 2675467"/>
              <a:gd name="connsiteY0" fmla="*/ 838200 h 1117600"/>
              <a:gd name="connsiteX1" fmla="*/ 2622717 w 2675467"/>
              <a:gd name="connsiteY1" fmla="*/ 975130 h 1117600"/>
              <a:gd name="connsiteX2" fmla="*/ 2533002 w 2675467"/>
              <a:gd name="connsiteY2" fmla="*/ 1064844 h 1117600"/>
              <a:gd name="connsiteX3" fmla="*/ 2396069 w 2675467"/>
              <a:gd name="connsiteY3" fmla="*/ 1064844 h 1117600"/>
              <a:gd name="connsiteX4" fmla="*/ 2396069 w 2675467"/>
              <a:gd name="connsiteY4" fmla="*/ 1083732 h 1117600"/>
              <a:gd name="connsiteX5" fmla="*/ 2537722 w 2675467"/>
              <a:gd name="connsiteY5" fmla="*/ 1083732 h 1117600"/>
              <a:gd name="connsiteX6" fmla="*/ 2641603 w 2675467"/>
              <a:gd name="connsiteY6" fmla="*/ 979851 h 1117600"/>
              <a:gd name="connsiteX7" fmla="*/ 2641603 w 2675467"/>
              <a:gd name="connsiteY7" fmla="*/ 838200 h 1117600"/>
              <a:gd name="connsiteX8" fmla="*/ 152407 w 2675467"/>
              <a:gd name="connsiteY8" fmla="*/ 0 h 1117600"/>
              <a:gd name="connsiteX9" fmla="*/ 2523060 w 2675467"/>
              <a:gd name="connsiteY9" fmla="*/ 0 h 1117600"/>
              <a:gd name="connsiteX10" fmla="*/ 2675467 w 2675467"/>
              <a:gd name="connsiteY10" fmla="*/ 152407 h 1117600"/>
              <a:gd name="connsiteX11" fmla="*/ 2675467 w 2675467"/>
              <a:gd name="connsiteY11" fmla="*/ 965193 h 1117600"/>
              <a:gd name="connsiteX12" fmla="*/ 2523060 w 2675467"/>
              <a:gd name="connsiteY12" fmla="*/ 1117600 h 1117600"/>
              <a:gd name="connsiteX13" fmla="*/ 152407 w 2675467"/>
              <a:gd name="connsiteY13" fmla="*/ 1117600 h 1117600"/>
              <a:gd name="connsiteX14" fmla="*/ 0 w 2675467"/>
              <a:gd name="connsiteY14" fmla="*/ 965193 h 1117600"/>
              <a:gd name="connsiteX15" fmla="*/ 0 w 2675467"/>
              <a:gd name="connsiteY15" fmla="*/ 152407 h 1117600"/>
              <a:gd name="connsiteX16" fmla="*/ 152407 w 2675467"/>
              <a:gd name="connsiteY16" fmla="*/ 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75467" h="1117600">
                <a:moveTo>
                  <a:pt x="2622717" y="838200"/>
                </a:moveTo>
                <a:lnTo>
                  <a:pt x="2622717" y="975130"/>
                </a:lnTo>
                <a:cubicBezTo>
                  <a:pt x="2622717" y="1024677"/>
                  <a:pt x="2582550" y="1064844"/>
                  <a:pt x="2533002" y="1064844"/>
                </a:cubicBezTo>
                <a:lnTo>
                  <a:pt x="2396069" y="1064844"/>
                </a:lnTo>
                <a:lnTo>
                  <a:pt x="2396069" y="1083732"/>
                </a:lnTo>
                <a:lnTo>
                  <a:pt x="2537722" y="1083732"/>
                </a:lnTo>
                <a:cubicBezTo>
                  <a:pt x="2595094" y="1083732"/>
                  <a:pt x="2641603" y="1037223"/>
                  <a:pt x="2641603" y="979851"/>
                </a:cubicBezTo>
                <a:lnTo>
                  <a:pt x="2641603" y="838200"/>
                </a:lnTo>
                <a:close/>
                <a:moveTo>
                  <a:pt x="152407" y="0"/>
                </a:moveTo>
                <a:lnTo>
                  <a:pt x="2523060" y="0"/>
                </a:lnTo>
                <a:cubicBezTo>
                  <a:pt x="2607232" y="0"/>
                  <a:pt x="2675467" y="68235"/>
                  <a:pt x="2675467" y="152407"/>
                </a:cubicBezTo>
                <a:lnTo>
                  <a:pt x="2675467" y="965193"/>
                </a:lnTo>
                <a:cubicBezTo>
                  <a:pt x="2675467" y="1049365"/>
                  <a:pt x="2607232" y="1117600"/>
                  <a:pt x="2523060" y="1117600"/>
                </a:cubicBezTo>
                <a:lnTo>
                  <a:pt x="152407" y="1117600"/>
                </a:lnTo>
                <a:cubicBezTo>
                  <a:pt x="68235" y="1117600"/>
                  <a:pt x="0" y="1049365"/>
                  <a:pt x="0" y="965193"/>
                </a:cubicBezTo>
                <a:lnTo>
                  <a:pt x="0" y="152407"/>
                </a:lnTo>
                <a:cubicBezTo>
                  <a:pt x="0" y="68235"/>
                  <a:pt x="68235" y="0"/>
                  <a:pt x="1524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幸福轉運站</a:t>
            </a:r>
            <a:endParaRPr lang="zh-CN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4" name="MH_Other_1"/>
          <p:cNvSpPr/>
          <p:nvPr>
            <p:custDataLst>
              <p:tags r:id="rId9"/>
            </p:custDataLst>
          </p:nvPr>
        </p:nvSpPr>
        <p:spPr>
          <a:xfrm>
            <a:off x="8598008" y="3814285"/>
            <a:ext cx="407085" cy="218565"/>
          </a:xfrm>
          <a:custGeom>
            <a:avLst/>
            <a:gdLst>
              <a:gd name="connsiteX0" fmla="*/ 186270 w 440267"/>
              <a:gd name="connsiteY0" fmla="*/ 0 h 440264"/>
              <a:gd name="connsiteX1" fmla="*/ 440267 w 440267"/>
              <a:gd name="connsiteY1" fmla="*/ 0 h 440264"/>
              <a:gd name="connsiteX2" fmla="*/ 440267 w 440267"/>
              <a:gd name="connsiteY2" fmla="*/ 33868 h 440264"/>
              <a:gd name="connsiteX3" fmla="*/ 194732 w 440267"/>
              <a:gd name="connsiteY3" fmla="*/ 33868 h 440264"/>
              <a:gd name="connsiteX4" fmla="*/ 33865 w 440267"/>
              <a:gd name="connsiteY4" fmla="*/ 194735 h 440264"/>
              <a:gd name="connsiteX5" fmla="*/ 33865 w 440267"/>
              <a:gd name="connsiteY5" fmla="*/ 440264 h 440264"/>
              <a:gd name="connsiteX6" fmla="*/ 0 w 440267"/>
              <a:gd name="connsiteY6" fmla="*/ 440264 h 440264"/>
              <a:gd name="connsiteX7" fmla="*/ 0 w 440267"/>
              <a:gd name="connsiteY7" fmla="*/ 186270 h 440264"/>
              <a:gd name="connsiteX8" fmla="*/ 186270 w 440267"/>
              <a:gd name="connsiteY8" fmla="*/ 0 h 44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0267" h="440264">
                <a:moveTo>
                  <a:pt x="186270" y="0"/>
                </a:moveTo>
                <a:lnTo>
                  <a:pt x="440267" y="0"/>
                </a:lnTo>
                <a:lnTo>
                  <a:pt x="440267" y="33868"/>
                </a:lnTo>
                <a:lnTo>
                  <a:pt x="194732" y="33868"/>
                </a:lnTo>
                <a:cubicBezTo>
                  <a:pt x="105888" y="33868"/>
                  <a:pt x="33865" y="105891"/>
                  <a:pt x="33865" y="194735"/>
                </a:cubicBezTo>
                <a:lnTo>
                  <a:pt x="33865" y="440264"/>
                </a:lnTo>
                <a:lnTo>
                  <a:pt x="0" y="440264"/>
                </a:lnTo>
                <a:lnTo>
                  <a:pt x="0" y="186270"/>
                </a:lnTo>
                <a:cubicBezTo>
                  <a:pt x="0" y="83396"/>
                  <a:pt x="83396" y="0"/>
                  <a:pt x="1862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5" name="MH_Other_6"/>
          <p:cNvSpPr/>
          <p:nvPr>
            <p:custDataLst>
              <p:tags r:id="rId10"/>
            </p:custDataLst>
          </p:nvPr>
        </p:nvSpPr>
        <p:spPr>
          <a:xfrm>
            <a:off x="8099074" y="4430842"/>
            <a:ext cx="2489294" cy="2477149"/>
          </a:xfrm>
          <a:prstGeom prst="ellipse">
            <a:avLst/>
          </a:prstGeom>
          <a:solidFill>
            <a:srgbClr val="FEFFFF"/>
          </a:solidFill>
          <a:ln w="3175" cap="flat" cmpd="sng" algn="ctr">
            <a:solidFill>
              <a:srgbClr val="1C75BC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0" name="MH_SubTitle_1"/>
          <p:cNvSpPr/>
          <p:nvPr>
            <p:custDataLst>
              <p:tags r:id="rId11"/>
            </p:custDataLst>
          </p:nvPr>
        </p:nvSpPr>
        <p:spPr>
          <a:xfrm>
            <a:off x="8667881" y="6900215"/>
            <a:ext cx="1862736" cy="549939"/>
          </a:xfrm>
          <a:custGeom>
            <a:avLst/>
            <a:gdLst>
              <a:gd name="connsiteX0" fmla="*/ 2622717 w 2675467"/>
              <a:gd name="connsiteY0" fmla="*/ 838200 h 1117600"/>
              <a:gd name="connsiteX1" fmla="*/ 2622717 w 2675467"/>
              <a:gd name="connsiteY1" fmla="*/ 975130 h 1117600"/>
              <a:gd name="connsiteX2" fmla="*/ 2533002 w 2675467"/>
              <a:gd name="connsiteY2" fmla="*/ 1064844 h 1117600"/>
              <a:gd name="connsiteX3" fmla="*/ 2396069 w 2675467"/>
              <a:gd name="connsiteY3" fmla="*/ 1064844 h 1117600"/>
              <a:gd name="connsiteX4" fmla="*/ 2396069 w 2675467"/>
              <a:gd name="connsiteY4" fmla="*/ 1083732 h 1117600"/>
              <a:gd name="connsiteX5" fmla="*/ 2537722 w 2675467"/>
              <a:gd name="connsiteY5" fmla="*/ 1083732 h 1117600"/>
              <a:gd name="connsiteX6" fmla="*/ 2641603 w 2675467"/>
              <a:gd name="connsiteY6" fmla="*/ 979851 h 1117600"/>
              <a:gd name="connsiteX7" fmla="*/ 2641603 w 2675467"/>
              <a:gd name="connsiteY7" fmla="*/ 838200 h 1117600"/>
              <a:gd name="connsiteX8" fmla="*/ 152407 w 2675467"/>
              <a:gd name="connsiteY8" fmla="*/ 0 h 1117600"/>
              <a:gd name="connsiteX9" fmla="*/ 2523060 w 2675467"/>
              <a:gd name="connsiteY9" fmla="*/ 0 h 1117600"/>
              <a:gd name="connsiteX10" fmla="*/ 2675467 w 2675467"/>
              <a:gd name="connsiteY10" fmla="*/ 152407 h 1117600"/>
              <a:gd name="connsiteX11" fmla="*/ 2675467 w 2675467"/>
              <a:gd name="connsiteY11" fmla="*/ 965193 h 1117600"/>
              <a:gd name="connsiteX12" fmla="*/ 2523060 w 2675467"/>
              <a:gd name="connsiteY12" fmla="*/ 1117600 h 1117600"/>
              <a:gd name="connsiteX13" fmla="*/ 152407 w 2675467"/>
              <a:gd name="connsiteY13" fmla="*/ 1117600 h 1117600"/>
              <a:gd name="connsiteX14" fmla="*/ 0 w 2675467"/>
              <a:gd name="connsiteY14" fmla="*/ 965193 h 1117600"/>
              <a:gd name="connsiteX15" fmla="*/ 0 w 2675467"/>
              <a:gd name="connsiteY15" fmla="*/ 152407 h 1117600"/>
              <a:gd name="connsiteX16" fmla="*/ 152407 w 2675467"/>
              <a:gd name="connsiteY16" fmla="*/ 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75467" h="1117600">
                <a:moveTo>
                  <a:pt x="2622717" y="838200"/>
                </a:moveTo>
                <a:lnTo>
                  <a:pt x="2622717" y="975130"/>
                </a:lnTo>
                <a:cubicBezTo>
                  <a:pt x="2622717" y="1024677"/>
                  <a:pt x="2582550" y="1064844"/>
                  <a:pt x="2533002" y="1064844"/>
                </a:cubicBezTo>
                <a:lnTo>
                  <a:pt x="2396069" y="1064844"/>
                </a:lnTo>
                <a:lnTo>
                  <a:pt x="2396069" y="1083732"/>
                </a:lnTo>
                <a:lnTo>
                  <a:pt x="2537722" y="1083732"/>
                </a:lnTo>
                <a:cubicBezTo>
                  <a:pt x="2595094" y="1083732"/>
                  <a:pt x="2641603" y="1037223"/>
                  <a:pt x="2641603" y="979851"/>
                </a:cubicBezTo>
                <a:lnTo>
                  <a:pt x="2641603" y="838200"/>
                </a:lnTo>
                <a:close/>
                <a:moveTo>
                  <a:pt x="152407" y="0"/>
                </a:moveTo>
                <a:lnTo>
                  <a:pt x="2523060" y="0"/>
                </a:lnTo>
                <a:cubicBezTo>
                  <a:pt x="2607232" y="0"/>
                  <a:pt x="2675467" y="68235"/>
                  <a:pt x="2675467" y="152407"/>
                </a:cubicBezTo>
                <a:lnTo>
                  <a:pt x="2675467" y="965193"/>
                </a:lnTo>
                <a:cubicBezTo>
                  <a:pt x="2675467" y="1049365"/>
                  <a:pt x="2607232" y="1117600"/>
                  <a:pt x="2523060" y="1117600"/>
                </a:cubicBezTo>
                <a:lnTo>
                  <a:pt x="152407" y="1117600"/>
                </a:lnTo>
                <a:cubicBezTo>
                  <a:pt x="68235" y="1117600"/>
                  <a:pt x="0" y="1049365"/>
                  <a:pt x="0" y="965193"/>
                </a:cubicBezTo>
                <a:lnTo>
                  <a:pt x="0" y="152407"/>
                </a:lnTo>
                <a:cubicBezTo>
                  <a:pt x="0" y="68235"/>
                  <a:pt x="68235" y="0"/>
                  <a:pt x="1524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多元創作站</a:t>
            </a:r>
            <a:endParaRPr lang="zh-CN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1" name="MH_Other_1"/>
          <p:cNvSpPr/>
          <p:nvPr>
            <p:custDataLst>
              <p:tags r:id="rId12"/>
            </p:custDataLst>
          </p:nvPr>
        </p:nvSpPr>
        <p:spPr>
          <a:xfrm>
            <a:off x="8585312" y="6907874"/>
            <a:ext cx="407085" cy="218565"/>
          </a:xfrm>
          <a:custGeom>
            <a:avLst/>
            <a:gdLst>
              <a:gd name="connsiteX0" fmla="*/ 186270 w 440267"/>
              <a:gd name="connsiteY0" fmla="*/ 0 h 440264"/>
              <a:gd name="connsiteX1" fmla="*/ 440267 w 440267"/>
              <a:gd name="connsiteY1" fmla="*/ 0 h 440264"/>
              <a:gd name="connsiteX2" fmla="*/ 440267 w 440267"/>
              <a:gd name="connsiteY2" fmla="*/ 33868 h 440264"/>
              <a:gd name="connsiteX3" fmla="*/ 194732 w 440267"/>
              <a:gd name="connsiteY3" fmla="*/ 33868 h 440264"/>
              <a:gd name="connsiteX4" fmla="*/ 33865 w 440267"/>
              <a:gd name="connsiteY4" fmla="*/ 194735 h 440264"/>
              <a:gd name="connsiteX5" fmla="*/ 33865 w 440267"/>
              <a:gd name="connsiteY5" fmla="*/ 440264 h 440264"/>
              <a:gd name="connsiteX6" fmla="*/ 0 w 440267"/>
              <a:gd name="connsiteY6" fmla="*/ 440264 h 440264"/>
              <a:gd name="connsiteX7" fmla="*/ 0 w 440267"/>
              <a:gd name="connsiteY7" fmla="*/ 186270 h 440264"/>
              <a:gd name="connsiteX8" fmla="*/ 186270 w 440267"/>
              <a:gd name="connsiteY8" fmla="*/ 0 h 44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0267" h="440264">
                <a:moveTo>
                  <a:pt x="186270" y="0"/>
                </a:moveTo>
                <a:lnTo>
                  <a:pt x="440267" y="0"/>
                </a:lnTo>
                <a:lnTo>
                  <a:pt x="440267" y="33868"/>
                </a:lnTo>
                <a:lnTo>
                  <a:pt x="194732" y="33868"/>
                </a:lnTo>
                <a:cubicBezTo>
                  <a:pt x="105888" y="33868"/>
                  <a:pt x="33865" y="105891"/>
                  <a:pt x="33865" y="194735"/>
                </a:cubicBezTo>
                <a:lnTo>
                  <a:pt x="33865" y="440264"/>
                </a:lnTo>
                <a:lnTo>
                  <a:pt x="0" y="440264"/>
                </a:lnTo>
                <a:lnTo>
                  <a:pt x="0" y="186270"/>
                </a:lnTo>
                <a:cubicBezTo>
                  <a:pt x="0" y="83396"/>
                  <a:pt x="83396" y="0"/>
                  <a:pt x="1862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21" name="圖片版面配置區 20"/>
          <p:cNvPicPr>
            <a:picLocks noGrp="1" noChangeAspect="1"/>
          </p:cNvPicPr>
          <p:nvPr>
            <p:ph type="pic" sz="quarter" idx="12"/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3" r="27613"/>
          <a:stretch>
            <a:fillRect/>
          </a:stretch>
        </p:blipFill>
        <p:spPr>
          <a:xfrm>
            <a:off x="8360173" y="1685683"/>
            <a:ext cx="2181955" cy="2138774"/>
          </a:xfrm>
        </p:spPr>
      </p:pic>
      <p:pic>
        <p:nvPicPr>
          <p:cNvPr id="13" name="圖片版面配置區 12"/>
          <p:cNvPicPr>
            <a:picLocks noGrp="1" noChangeAspect="1"/>
          </p:cNvPicPr>
          <p:nvPr>
            <p:ph type="pic" sz="quarter" idx="11"/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9" r="27619"/>
          <a:stretch>
            <a:fillRect/>
          </a:stretch>
        </p:blipFill>
        <p:spPr>
          <a:xfrm>
            <a:off x="8133576" y="4469275"/>
            <a:ext cx="2444801" cy="2402957"/>
          </a:xfrm>
        </p:spPr>
      </p:pic>
      <p:sp>
        <p:nvSpPr>
          <p:cNvPr id="82" name="MH_Other_23">
            <a:extLst>
              <a:ext uri="{FF2B5EF4-FFF2-40B4-BE49-F238E27FC236}">
                <a16:creationId xmlns:a16="http://schemas.microsoft.com/office/drawing/2014/main" id="{15A4024B-8517-4A2E-8EE6-62D0EEB1A5BE}"/>
              </a:ext>
            </a:extLst>
          </p:cNvPr>
          <p:cNvSpPr/>
          <p:nvPr>
            <p:custDataLst>
              <p:tags r:id="rId13"/>
            </p:custDataLst>
          </p:nvPr>
        </p:nvSpPr>
        <p:spPr bwMode="auto">
          <a:xfrm rot="2179789">
            <a:off x="720457" y="2926612"/>
            <a:ext cx="110214" cy="6574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6000">
                <a:schemeClr val="bg1">
                  <a:alpha val="51000"/>
                </a:schemeClr>
              </a:gs>
              <a:gs pos="30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83" name="MH_Other_23">
            <a:extLst>
              <a:ext uri="{FF2B5EF4-FFF2-40B4-BE49-F238E27FC236}">
                <a16:creationId xmlns:a16="http://schemas.microsoft.com/office/drawing/2014/main" id="{15A4024B-8517-4A2E-8EE6-62D0EEB1A5BE}"/>
              </a:ext>
            </a:extLst>
          </p:cNvPr>
          <p:cNvSpPr/>
          <p:nvPr>
            <p:custDataLst>
              <p:tags r:id="rId14"/>
            </p:custDataLst>
          </p:nvPr>
        </p:nvSpPr>
        <p:spPr bwMode="auto">
          <a:xfrm rot="2179789">
            <a:off x="872857" y="3079012"/>
            <a:ext cx="110214" cy="6574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6000">
                <a:schemeClr val="bg1">
                  <a:alpha val="51000"/>
                </a:schemeClr>
              </a:gs>
              <a:gs pos="30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85" name="MH_SubTitle_1"/>
          <p:cNvSpPr/>
          <p:nvPr>
            <p:custDataLst>
              <p:tags r:id="rId15"/>
            </p:custDataLst>
          </p:nvPr>
        </p:nvSpPr>
        <p:spPr>
          <a:xfrm>
            <a:off x="6390167" y="6960269"/>
            <a:ext cx="1765433" cy="549939"/>
          </a:xfrm>
          <a:custGeom>
            <a:avLst/>
            <a:gdLst>
              <a:gd name="connsiteX0" fmla="*/ 2622717 w 2675467"/>
              <a:gd name="connsiteY0" fmla="*/ 838200 h 1117600"/>
              <a:gd name="connsiteX1" fmla="*/ 2622717 w 2675467"/>
              <a:gd name="connsiteY1" fmla="*/ 975130 h 1117600"/>
              <a:gd name="connsiteX2" fmla="*/ 2533002 w 2675467"/>
              <a:gd name="connsiteY2" fmla="*/ 1064844 h 1117600"/>
              <a:gd name="connsiteX3" fmla="*/ 2396069 w 2675467"/>
              <a:gd name="connsiteY3" fmla="*/ 1064844 h 1117600"/>
              <a:gd name="connsiteX4" fmla="*/ 2396069 w 2675467"/>
              <a:gd name="connsiteY4" fmla="*/ 1083732 h 1117600"/>
              <a:gd name="connsiteX5" fmla="*/ 2537722 w 2675467"/>
              <a:gd name="connsiteY5" fmla="*/ 1083732 h 1117600"/>
              <a:gd name="connsiteX6" fmla="*/ 2641603 w 2675467"/>
              <a:gd name="connsiteY6" fmla="*/ 979851 h 1117600"/>
              <a:gd name="connsiteX7" fmla="*/ 2641603 w 2675467"/>
              <a:gd name="connsiteY7" fmla="*/ 838200 h 1117600"/>
              <a:gd name="connsiteX8" fmla="*/ 152407 w 2675467"/>
              <a:gd name="connsiteY8" fmla="*/ 0 h 1117600"/>
              <a:gd name="connsiteX9" fmla="*/ 2523060 w 2675467"/>
              <a:gd name="connsiteY9" fmla="*/ 0 h 1117600"/>
              <a:gd name="connsiteX10" fmla="*/ 2675467 w 2675467"/>
              <a:gd name="connsiteY10" fmla="*/ 152407 h 1117600"/>
              <a:gd name="connsiteX11" fmla="*/ 2675467 w 2675467"/>
              <a:gd name="connsiteY11" fmla="*/ 965193 h 1117600"/>
              <a:gd name="connsiteX12" fmla="*/ 2523060 w 2675467"/>
              <a:gd name="connsiteY12" fmla="*/ 1117600 h 1117600"/>
              <a:gd name="connsiteX13" fmla="*/ 152407 w 2675467"/>
              <a:gd name="connsiteY13" fmla="*/ 1117600 h 1117600"/>
              <a:gd name="connsiteX14" fmla="*/ 0 w 2675467"/>
              <a:gd name="connsiteY14" fmla="*/ 965193 h 1117600"/>
              <a:gd name="connsiteX15" fmla="*/ 0 w 2675467"/>
              <a:gd name="connsiteY15" fmla="*/ 152407 h 1117600"/>
              <a:gd name="connsiteX16" fmla="*/ 152407 w 2675467"/>
              <a:gd name="connsiteY16" fmla="*/ 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75467" h="1117600">
                <a:moveTo>
                  <a:pt x="2622717" y="838200"/>
                </a:moveTo>
                <a:lnTo>
                  <a:pt x="2622717" y="975130"/>
                </a:lnTo>
                <a:cubicBezTo>
                  <a:pt x="2622717" y="1024677"/>
                  <a:pt x="2582550" y="1064844"/>
                  <a:pt x="2533002" y="1064844"/>
                </a:cubicBezTo>
                <a:lnTo>
                  <a:pt x="2396069" y="1064844"/>
                </a:lnTo>
                <a:lnTo>
                  <a:pt x="2396069" y="1083732"/>
                </a:lnTo>
                <a:lnTo>
                  <a:pt x="2537722" y="1083732"/>
                </a:lnTo>
                <a:cubicBezTo>
                  <a:pt x="2595094" y="1083732"/>
                  <a:pt x="2641603" y="1037223"/>
                  <a:pt x="2641603" y="979851"/>
                </a:cubicBezTo>
                <a:lnTo>
                  <a:pt x="2641603" y="838200"/>
                </a:lnTo>
                <a:close/>
                <a:moveTo>
                  <a:pt x="152407" y="0"/>
                </a:moveTo>
                <a:lnTo>
                  <a:pt x="2523060" y="0"/>
                </a:lnTo>
                <a:cubicBezTo>
                  <a:pt x="2607232" y="0"/>
                  <a:pt x="2675467" y="68235"/>
                  <a:pt x="2675467" y="152407"/>
                </a:cubicBezTo>
                <a:lnTo>
                  <a:pt x="2675467" y="965193"/>
                </a:lnTo>
                <a:cubicBezTo>
                  <a:pt x="2675467" y="1049365"/>
                  <a:pt x="2607232" y="1117600"/>
                  <a:pt x="2523060" y="1117600"/>
                </a:cubicBezTo>
                <a:lnTo>
                  <a:pt x="152407" y="1117600"/>
                </a:lnTo>
                <a:cubicBezTo>
                  <a:pt x="68235" y="1117600"/>
                  <a:pt x="0" y="1049365"/>
                  <a:pt x="0" y="965193"/>
                </a:cubicBezTo>
                <a:lnTo>
                  <a:pt x="0" y="152407"/>
                </a:lnTo>
                <a:cubicBezTo>
                  <a:pt x="0" y="68235"/>
                  <a:pt x="68235" y="0"/>
                  <a:pt x="1524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棋藝訓練站</a:t>
            </a:r>
            <a:endParaRPr lang="zh-CN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6" name="MH_Other_1"/>
          <p:cNvSpPr/>
          <p:nvPr>
            <p:custDataLst>
              <p:tags r:id="rId16"/>
            </p:custDataLst>
          </p:nvPr>
        </p:nvSpPr>
        <p:spPr>
          <a:xfrm>
            <a:off x="327679" y="3617619"/>
            <a:ext cx="407085" cy="218565"/>
          </a:xfrm>
          <a:custGeom>
            <a:avLst/>
            <a:gdLst>
              <a:gd name="connsiteX0" fmla="*/ 186270 w 440267"/>
              <a:gd name="connsiteY0" fmla="*/ 0 h 440264"/>
              <a:gd name="connsiteX1" fmla="*/ 440267 w 440267"/>
              <a:gd name="connsiteY1" fmla="*/ 0 h 440264"/>
              <a:gd name="connsiteX2" fmla="*/ 440267 w 440267"/>
              <a:gd name="connsiteY2" fmla="*/ 33868 h 440264"/>
              <a:gd name="connsiteX3" fmla="*/ 194732 w 440267"/>
              <a:gd name="connsiteY3" fmla="*/ 33868 h 440264"/>
              <a:gd name="connsiteX4" fmla="*/ 33865 w 440267"/>
              <a:gd name="connsiteY4" fmla="*/ 194735 h 440264"/>
              <a:gd name="connsiteX5" fmla="*/ 33865 w 440267"/>
              <a:gd name="connsiteY5" fmla="*/ 440264 h 440264"/>
              <a:gd name="connsiteX6" fmla="*/ 0 w 440267"/>
              <a:gd name="connsiteY6" fmla="*/ 440264 h 440264"/>
              <a:gd name="connsiteX7" fmla="*/ 0 w 440267"/>
              <a:gd name="connsiteY7" fmla="*/ 186270 h 440264"/>
              <a:gd name="connsiteX8" fmla="*/ 186270 w 440267"/>
              <a:gd name="connsiteY8" fmla="*/ 0 h 44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0267" h="440264">
                <a:moveTo>
                  <a:pt x="186270" y="0"/>
                </a:moveTo>
                <a:lnTo>
                  <a:pt x="440267" y="0"/>
                </a:lnTo>
                <a:lnTo>
                  <a:pt x="440267" y="33868"/>
                </a:lnTo>
                <a:lnTo>
                  <a:pt x="194732" y="33868"/>
                </a:lnTo>
                <a:cubicBezTo>
                  <a:pt x="105888" y="33868"/>
                  <a:pt x="33865" y="105891"/>
                  <a:pt x="33865" y="194735"/>
                </a:cubicBezTo>
                <a:lnTo>
                  <a:pt x="33865" y="440264"/>
                </a:lnTo>
                <a:lnTo>
                  <a:pt x="0" y="440264"/>
                </a:lnTo>
                <a:lnTo>
                  <a:pt x="0" y="186270"/>
                </a:lnTo>
                <a:cubicBezTo>
                  <a:pt x="0" y="83396"/>
                  <a:pt x="83396" y="0"/>
                  <a:pt x="1862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7" name="MH_Other_6"/>
          <p:cNvSpPr/>
          <p:nvPr>
            <p:custDataLst>
              <p:tags r:id="rId17"/>
            </p:custDataLst>
          </p:nvPr>
        </p:nvSpPr>
        <p:spPr>
          <a:xfrm>
            <a:off x="92773" y="1168838"/>
            <a:ext cx="2397766" cy="2351511"/>
          </a:xfrm>
          <a:prstGeom prst="ellipse">
            <a:avLst/>
          </a:prstGeom>
          <a:solidFill>
            <a:srgbClr val="FEFFFF"/>
          </a:solidFill>
          <a:ln w="3175" cap="flat" cmpd="sng" algn="ctr">
            <a:solidFill>
              <a:srgbClr val="1C75BC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8" name="MH_SubTitle_1"/>
          <p:cNvSpPr/>
          <p:nvPr>
            <p:custDataLst>
              <p:tags r:id="rId18"/>
            </p:custDataLst>
          </p:nvPr>
        </p:nvSpPr>
        <p:spPr>
          <a:xfrm>
            <a:off x="378714" y="3645452"/>
            <a:ext cx="1870410" cy="549939"/>
          </a:xfrm>
          <a:custGeom>
            <a:avLst/>
            <a:gdLst>
              <a:gd name="connsiteX0" fmla="*/ 2622717 w 2675467"/>
              <a:gd name="connsiteY0" fmla="*/ 838200 h 1117600"/>
              <a:gd name="connsiteX1" fmla="*/ 2622717 w 2675467"/>
              <a:gd name="connsiteY1" fmla="*/ 975130 h 1117600"/>
              <a:gd name="connsiteX2" fmla="*/ 2533002 w 2675467"/>
              <a:gd name="connsiteY2" fmla="*/ 1064844 h 1117600"/>
              <a:gd name="connsiteX3" fmla="*/ 2396069 w 2675467"/>
              <a:gd name="connsiteY3" fmla="*/ 1064844 h 1117600"/>
              <a:gd name="connsiteX4" fmla="*/ 2396069 w 2675467"/>
              <a:gd name="connsiteY4" fmla="*/ 1083732 h 1117600"/>
              <a:gd name="connsiteX5" fmla="*/ 2537722 w 2675467"/>
              <a:gd name="connsiteY5" fmla="*/ 1083732 h 1117600"/>
              <a:gd name="connsiteX6" fmla="*/ 2641603 w 2675467"/>
              <a:gd name="connsiteY6" fmla="*/ 979851 h 1117600"/>
              <a:gd name="connsiteX7" fmla="*/ 2641603 w 2675467"/>
              <a:gd name="connsiteY7" fmla="*/ 838200 h 1117600"/>
              <a:gd name="connsiteX8" fmla="*/ 152407 w 2675467"/>
              <a:gd name="connsiteY8" fmla="*/ 0 h 1117600"/>
              <a:gd name="connsiteX9" fmla="*/ 2523060 w 2675467"/>
              <a:gd name="connsiteY9" fmla="*/ 0 h 1117600"/>
              <a:gd name="connsiteX10" fmla="*/ 2675467 w 2675467"/>
              <a:gd name="connsiteY10" fmla="*/ 152407 h 1117600"/>
              <a:gd name="connsiteX11" fmla="*/ 2675467 w 2675467"/>
              <a:gd name="connsiteY11" fmla="*/ 965193 h 1117600"/>
              <a:gd name="connsiteX12" fmla="*/ 2523060 w 2675467"/>
              <a:gd name="connsiteY12" fmla="*/ 1117600 h 1117600"/>
              <a:gd name="connsiteX13" fmla="*/ 152407 w 2675467"/>
              <a:gd name="connsiteY13" fmla="*/ 1117600 h 1117600"/>
              <a:gd name="connsiteX14" fmla="*/ 0 w 2675467"/>
              <a:gd name="connsiteY14" fmla="*/ 965193 h 1117600"/>
              <a:gd name="connsiteX15" fmla="*/ 0 w 2675467"/>
              <a:gd name="connsiteY15" fmla="*/ 152407 h 1117600"/>
              <a:gd name="connsiteX16" fmla="*/ 152407 w 2675467"/>
              <a:gd name="connsiteY16" fmla="*/ 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75467" h="1117600">
                <a:moveTo>
                  <a:pt x="2622717" y="838200"/>
                </a:moveTo>
                <a:lnTo>
                  <a:pt x="2622717" y="975130"/>
                </a:lnTo>
                <a:cubicBezTo>
                  <a:pt x="2622717" y="1024677"/>
                  <a:pt x="2582550" y="1064844"/>
                  <a:pt x="2533002" y="1064844"/>
                </a:cubicBezTo>
                <a:lnTo>
                  <a:pt x="2396069" y="1064844"/>
                </a:lnTo>
                <a:lnTo>
                  <a:pt x="2396069" y="1083732"/>
                </a:lnTo>
                <a:lnTo>
                  <a:pt x="2537722" y="1083732"/>
                </a:lnTo>
                <a:cubicBezTo>
                  <a:pt x="2595094" y="1083732"/>
                  <a:pt x="2641603" y="1037223"/>
                  <a:pt x="2641603" y="979851"/>
                </a:cubicBezTo>
                <a:lnTo>
                  <a:pt x="2641603" y="838200"/>
                </a:lnTo>
                <a:close/>
                <a:moveTo>
                  <a:pt x="152407" y="0"/>
                </a:moveTo>
                <a:lnTo>
                  <a:pt x="2523060" y="0"/>
                </a:lnTo>
                <a:cubicBezTo>
                  <a:pt x="2607232" y="0"/>
                  <a:pt x="2675467" y="68235"/>
                  <a:pt x="2675467" y="152407"/>
                </a:cubicBezTo>
                <a:lnTo>
                  <a:pt x="2675467" y="965193"/>
                </a:lnTo>
                <a:cubicBezTo>
                  <a:pt x="2675467" y="1049365"/>
                  <a:pt x="2607232" y="1117600"/>
                  <a:pt x="2523060" y="1117600"/>
                </a:cubicBezTo>
                <a:lnTo>
                  <a:pt x="152407" y="1117600"/>
                </a:lnTo>
                <a:cubicBezTo>
                  <a:pt x="68235" y="1117600"/>
                  <a:pt x="0" y="1049365"/>
                  <a:pt x="0" y="965193"/>
                </a:cubicBezTo>
                <a:lnTo>
                  <a:pt x="0" y="152407"/>
                </a:lnTo>
                <a:cubicBezTo>
                  <a:pt x="0" y="68235"/>
                  <a:pt x="68235" y="0"/>
                  <a:pt x="1524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創意塗鴉站</a:t>
            </a:r>
            <a:endParaRPr lang="zh-CN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9" name="MH_Other_1"/>
          <p:cNvSpPr/>
          <p:nvPr>
            <p:custDataLst>
              <p:tags r:id="rId19"/>
            </p:custDataLst>
          </p:nvPr>
        </p:nvSpPr>
        <p:spPr>
          <a:xfrm>
            <a:off x="6339321" y="6872048"/>
            <a:ext cx="407085" cy="218565"/>
          </a:xfrm>
          <a:custGeom>
            <a:avLst/>
            <a:gdLst>
              <a:gd name="connsiteX0" fmla="*/ 186270 w 440267"/>
              <a:gd name="connsiteY0" fmla="*/ 0 h 440264"/>
              <a:gd name="connsiteX1" fmla="*/ 440267 w 440267"/>
              <a:gd name="connsiteY1" fmla="*/ 0 h 440264"/>
              <a:gd name="connsiteX2" fmla="*/ 440267 w 440267"/>
              <a:gd name="connsiteY2" fmla="*/ 33868 h 440264"/>
              <a:gd name="connsiteX3" fmla="*/ 194732 w 440267"/>
              <a:gd name="connsiteY3" fmla="*/ 33868 h 440264"/>
              <a:gd name="connsiteX4" fmla="*/ 33865 w 440267"/>
              <a:gd name="connsiteY4" fmla="*/ 194735 h 440264"/>
              <a:gd name="connsiteX5" fmla="*/ 33865 w 440267"/>
              <a:gd name="connsiteY5" fmla="*/ 440264 h 440264"/>
              <a:gd name="connsiteX6" fmla="*/ 0 w 440267"/>
              <a:gd name="connsiteY6" fmla="*/ 440264 h 440264"/>
              <a:gd name="connsiteX7" fmla="*/ 0 w 440267"/>
              <a:gd name="connsiteY7" fmla="*/ 186270 h 440264"/>
              <a:gd name="connsiteX8" fmla="*/ 186270 w 440267"/>
              <a:gd name="connsiteY8" fmla="*/ 0 h 44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0267" h="440264">
                <a:moveTo>
                  <a:pt x="186270" y="0"/>
                </a:moveTo>
                <a:lnTo>
                  <a:pt x="440267" y="0"/>
                </a:lnTo>
                <a:lnTo>
                  <a:pt x="440267" y="33868"/>
                </a:lnTo>
                <a:lnTo>
                  <a:pt x="194732" y="33868"/>
                </a:lnTo>
                <a:cubicBezTo>
                  <a:pt x="105888" y="33868"/>
                  <a:pt x="33865" y="105891"/>
                  <a:pt x="33865" y="194735"/>
                </a:cubicBezTo>
                <a:lnTo>
                  <a:pt x="33865" y="440264"/>
                </a:lnTo>
                <a:lnTo>
                  <a:pt x="0" y="440264"/>
                </a:lnTo>
                <a:lnTo>
                  <a:pt x="0" y="186270"/>
                </a:lnTo>
                <a:cubicBezTo>
                  <a:pt x="0" y="83396"/>
                  <a:pt x="83396" y="0"/>
                  <a:pt x="1862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11" name="圖片版面配置區 10"/>
          <p:cNvPicPr>
            <a:picLocks noGrp="1" noChangeAspect="1"/>
          </p:cNvPicPr>
          <p:nvPr>
            <p:ph type="pic" sz="quarter" idx="10"/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2" r="27622"/>
          <a:stretch>
            <a:fillRect/>
          </a:stretch>
        </p:blipFill>
        <p:spPr>
          <a:xfrm>
            <a:off x="118437" y="1232476"/>
            <a:ext cx="2335872" cy="2250200"/>
          </a:xfrm>
        </p:spPr>
      </p:pic>
      <p:sp>
        <p:nvSpPr>
          <p:cNvPr id="99" name="MH_Other_23">
            <a:extLst>
              <a:ext uri="{FF2B5EF4-FFF2-40B4-BE49-F238E27FC236}">
                <a16:creationId xmlns:a16="http://schemas.microsoft.com/office/drawing/2014/main" id="{15A4024B-8517-4A2E-8EE6-62D0EEB1A5BE}"/>
              </a:ext>
            </a:extLst>
          </p:cNvPr>
          <p:cNvSpPr/>
          <p:nvPr>
            <p:custDataLst>
              <p:tags r:id="rId20"/>
            </p:custDataLst>
          </p:nvPr>
        </p:nvSpPr>
        <p:spPr bwMode="auto">
          <a:xfrm rot="2179789">
            <a:off x="731109" y="6150096"/>
            <a:ext cx="110214" cy="6574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6000">
                <a:schemeClr val="bg1">
                  <a:alpha val="51000"/>
                </a:schemeClr>
              </a:gs>
              <a:gs pos="30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100" name="MH_Other_23">
            <a:extLst>
              <a:ext uri="{FF2B5EF4-FFF2-40B4-BE49-F238E27FC236}">
                <a16:creationId xmlns:a16="http://schemas.microsoft.com/office/drawing/2014/main" id="{15A4024B-8517-4A2E-8EE6-62D0EEB1A5BE}"/>
              </a:ext>
            </a:extLst>
          </p:cNvPr>
          <p:cNvSpPr/>
          <p:nvPr>
            <p:custDataLst>
              <p:tags r:id="rId21"/>
            </p:custDataLst>
          </p:nvPr>
        </p:nvSpPr>
        <p:spPr bwMode="auto">
          <a:xfrm rot="2179789">
            <a:off x="883509" y="6302496"/>
            <a:ext cx="110214" cy="6574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6000">
                <a:schemeClr val="bg1">
                  <a:alpha val="51000"/>
                </a:schemeClr>
              </a:gs>
              <a:gs pos="30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102" name="MH_SubTitle_1"/>
          <p:cNvSpPr/>
          <p:nvPr>
            <p:custDataLst>
              <p:tags r:id="rId22"/>
            </p:custDataLst>
          </p:nvPr>
        </p:nvSpPr>
        <p:spPr>
          <a:xfrm>
            <a:off x="2685492" y="6936131"/>
            <a:ext cx="1765433" cy="549939"/>
          </a:xfrm>
          <a:custGeom>
            <a:avLst/>
            <a:gdLst>
              <a:gd name="connsiteX0" fmla="*/ 2622717 w 2675467"/>
              <a:gd name="connsiteY0" fmla="*/ 838200 h 1117600"/>
              <a:gd name="connsiteX1" fmla="*/ 2622717 w 2675467"/>
              <a:gd name="connsiteY1" fmla="*/ 975130 h 1117600"/>
              <a:gd name="connsiteX2" fmla="*/ 2533002 w 2675467"/>
              <a:gd name="connsiteY2" fmla="*/ 1064844 h 1117600"/>
              <a:gd name="connsiteX3" fmla="*/ 2396069 w 2675467"/>
              <a:gd name="connsiteY3" fmla="*/ 1064844 h 1117600"/>
              <a:gd name="connsiteX4" fmla="*/ 2396069 w 2675467"/>
              <a:gd name="connsiteY4" fmla="*/ 1083732 h 1117600"/>
              <a:gd name="connsiteX5" fmla="*/ 2537722 w 2675467"/>
              <a:gd name="connsiteY5" fmla="*/ 1083732 h 1117600"/>
              <a:gd name="connsiteX6" fmla="*/ 2641603 w 2675467"/>
              <a:gd name="connsiteY6" fmla="*/ 979851 h 1117600"/>
              <a:gd name="connsiteX7" fmla="*/ 2641603 w 2675467"/>
              <a:gd name="connsiteY7" fmla="*/ 838200 h 1117600"/>
              <a:gd name="connsiteX8" fmla="*/ 152407 w 2675467"/>
              <a:gd name="connsiteY8" fmla="*/ 0 h 1117600"/>
              <a:gd name="connsiteX9" fmla="*/ 2523060 w 2675467"/>
              <a:gd name="connsiteY9" fmla="*/ 0 h 1117600"/>
              <a:gd name="connsiteX10" fmla="*/ 2675467 w 2675467"/>
              <a:gd name="connsiteY10" fmla="*/ 152407 h 1117600"/>
              <a:gd name="connsiteX11" fmla="*/ 2675467 w 2675467"/>
              <a:gd name="connsiteY11" fmla="*/ 965193 h 1117600"/>
              <a:gd name="connsiteX12" fmla="*/ 2523060 w 2675467"/>
              <a:gd name="connsiteY12" fmla="*/ 1117600 h 1117600"/>
              <a:gd name="connsiteX13" fmla="*/ 152407 w 2675467"/>
              <a:gd name="connsiteY13" fmla="*/ 1117600 h 1117600"/>
              <a:gd name="connsiteX14" fmla="*/ 0 w 2675467"/>
              <a:gd name="connsiteY14" fmla="*/ 965193 h 1117600"/>
              <a:gd name="connsiteX15" fmla="*/ 0 w 2675467"/>
              <a:gd name="connsiteY15" fmla="*/ 152407 h 1117600"/>
              <a:gd name="connsiteX16" fmla="*/ 152407 w 2675467"/>
              <a:gd name="connsiteY16" fmla="*/ 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75467" h="1117600">
                <a:moveTo>
                  <a:pt x="2622717" y="838200"/>
                </a:moveTo>
                <a:lnTo>
                  <a:pt x="2622717" y="975130"/>
                </a:lnTo>
                <a:cubicBezTo>
                  <a:pt x="2622717" y="1024677"/>
                  <a:pt x="2582550" y="1064844"/>
                  <a:pt x="2533002" y="1064844"/>
                </a:cubicBezTo>
                <a:lnTo>
                  <a:pt x="2396069" y="1064844"/>
                </a:lnTo>
                <a:lnTo>
                  <a:pt x="2396069" y="1083732"/>
                </a:lnTo>
                <a:lnTo>
                  <a:pt x="2537722" y="1083732"/>
                </a:lnTo>
                <a:cubicBezTo>
                  <a:pt x="2595094" y="1083732"/>
                  <a:pt x="2641603" y="1037223"/>
                  <a:pt x="2641603" y="979851"/>
                </a:cubicBezTo>
                <a:lnTo>
                  <a:pt x="2641603" y="838200"/>
                </a:lnTo>
                <a:close/>
                <a:moveTo>
                  <a:pt x="152407" y="0"/>
                </a:moveTo>
                <a:lnTo>
                  <a:pt x="2523060" y="0"/>
                </a:lnTo>
                <a:cubicBezTo>
                  <a:pt x="2607232" y="0"/>
                  <a:pt x="2675467" y="68235"/>
                  <a:pt x="2675467" y="152407"/>
                </a:cubicBezTo>
                <a:lnTo>
                  <a:pt x="2675467" y="965193"/>
                </a:lnTo>
                <a:cubicBezTo>
                  <a:pt x="2675467" y="1049365"/>
                  <a:pt x="2607232" y="1117600"/>
                  <a:pt x="2523060" y="1117600"/>
                </a:cubicBezTo>
                <a:lnTo>
                  <a:pt x="152407" y="1117600"/>
                </a:lnTo>
                <a:cubicBezTo>
                  <a:pt x="68235" y="1117600"/>
                  <a:pt x="0" y="1049365"/>
                  <a:pt x="0" y="965193"/>
                </a:cubicBezTo>
                <a:lnTo>
                  <a:pt x="0" y="152407"/>
                </a:lnTo>
                <a:cubicBezTo>
                  <a:pt x="0" y="68235"/>
                  <a:pt x="68235" y="0"/>
                  <a:pt x="1524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童玩體驗站</a:t>
            </a:r>
            <a:endParaRPr lang="zh-CN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3" name="MH_Other_1"/>
          <p:cNvSpPr/>
          <p:nvPr>
            <p:custDataLst>
              <p:tags r:id="rId23"/>
            </p:custDataLst>
          </p:nvPr>
        </p:nvSpPr>
        <p:spPr>
          <a:xfrm>
            <a:off x="378713" y="6881542"/>
            <a:ext cx="407085" cy="218565"/>
          </a:xfrm>
          <a:custGeom>
            <a:avLst/>
            <a:gdLst>
              <a:gd name="connsiteX0" fmla="*/ 186270 w 440267"/>
              <a:gd name="connsiteY0" fmla="*/ 0 h 440264"/>
              <a:gd name="connsiteX1" fmla="*/ 440267 w 440267"/>
              <a:gd name="connsiteY1" fmla="*/ 0 h 440264"/>
              <a:gd name="connsiteX2" fmla="*/ 440267 w 440267"/>
              <a:gd name="connsiteY2" fmla="*/ 33868 h 440264"/>
              <a:gd name="connsiteX3" fmla="*/ 194732 w 440267"/>
              <a:gd name="connsiteY3" fmla="*/ 33868 h 440264"/>
              <a:gd name="connsiteX4" fmla="*/ 33865 w 440267"/>
              <a:gd name="connsiteY4" fmla="*/ 194735 h 440264"/>
              <a:gd name="connsiteX5" fmla="*/ 33865 w 440267"/>
              <a:gd name="connsiteY5" fmla="*/ 440264 h 440264"/>
              <a:gd name="connsiteX6" fmla="*/ 0 w 440267"/>
              <a:gd name="connsiteY6" fmla="*/ 440264 h 440264"/>
              <a:gd name="connsiteX7" fmla="*/ 0 w 440267"/>
              <a:gd name="connsiteY7" fmla="*/ 186270 h 440264"/>
              <a:gd name="connsiteX8" fmla="*/ 186270 w 440267"/>
              <a:gd name="connsiteY8" fmla="*/ 0 h 44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0267" h="440264">
                <a:moveTo>
                  <a:pt x="186270" y="0"/>
                </a:moveTo>
                <a:lnTo>
                  <a:pt x="440267" y="0"/>
                </a:lnTo>
                <a:lnTo>
                  <a:pt x="440267" y="33868"/>
                </a:lnTo>
                <a:lnTo>
                  <a:pt x="194732" y="33868"/>
                </a:lnTo>
                <a:cubicBezTo>
                  <a:pt x="105888" y="33868"/>
                  <a:pt x="33865" y="105891"/>
                  <a:pt x="33865" y="194735"/>
                </a:cubicBezTo>
                <a:lnTo>
                  <a:pt x="33865" y="440264"/>
                </a:lnTo>
                <a:lnTo>
                  <a:pt x="0" y="440264"/>
                </a:lnTo>
                <a:lnTo>
                  <a:pt x="0" y="186270"/>
                </a:lnTo>
                <a:cubicBezTo>
                  <a:pt x="0" y="83396"/>
                  <a:pt x="83396" y="0"/>
                  <a:pt x="1862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04" name="MH_Other_6"/>
          <p:cNvSpPr/>
          <p:nvPr>
            <p:custDataLst>
              <p:tags r:id="rId24"/>
            </p:custDataLst>
          </p:nvPr>
        </p:nvSpPr>
        <p:spPr>
          <a:xfrm>
            <a:off x="103425" y="4392322"/>
            <a:ext cx="2489294" cy="2477149"/>
          </a:xfrm>
          <a:prstGeom prst="ellipse">
            <a:avLst/>
          </a:prstGeom>
          <a:solidFill>
            <a:srgbClr val="FEFFFF"/>
          </a:solidFill>
          <a:ln w="3175" cap="flat" cmpd="sng" algn="ctr">
            <a:solidFill>
              <a:srgbClr val="1C75BC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5" name="MH_SubTitle_1"/>
          <p:cNvSpPr/>
          <p:nvPr>
            <p:custDataLst>
              <p:tags r:id="rId25"/>
            </p:custDataLst>
          </p:nvPr>
        </p:nvSpPr>
        <p:spPr>
          <a:xfrm>
            <a:off x="378714" y="6924139"/>
            <a:ext cx="1870410" cy="549939"/>
          </a:xfrm>
          <a:custGeom>
            <a:avLst/>
            <a:gdLst>
              <a:gd name="connsiteX0" fmla="*/ 2622717 w 2675467"/>
              <a:gd name="connsiteY0" fmla="*/ 838200 h 1117600"/>
              <a:gd name="connsiteX1" fmla="*/ 2622717 w 2675467"/>
              <a:gd name="connsiteY1" fmla="*/ 975130 h 1117600"/>
              <a:gd name="connsiteX2" fmla="*/ 2533002 w 2675467"/>
              <a:gd name="connsiteY2" fmla="*/ 1064844 h 1117600"/>
              <a:gd name="connsiteX3" fmla="*/ 2396069 w 2675467"/>
              <a:gd name="connsiteY3" fmla="*/ 1064844 h 1117600"/>
              <a:gd name="connsiteX4" fmla="*/ 2396069 w 2675467"/>
              <a:gd name="connsiteY4" fmla="*/ 1083732 h 1117600"/>
              <a:gd name="connsiteX5" fmla="*/ 2537722 w 2675467"/>
              <a:gd name="connsiteY5" fmla="*/ 1083732 h 1117600"/>
              <a:gd name="connsiteX6" fmla="*/ 2641603 w 2675467"/>
              <a:gd name="connsiteY6" fmla="*/ 979851 h 1117600"/>
              <a:gd name="connsiteX7" fmla="*/ 2641603 w 2675467"/>
              <a:gd name="connsiteY7" fmla="*/ 838200 h 1117600"/>
              <a:gd name="connsiteX8" fmla="*/ 152407 w 2675467"/>
              <a:gd name="connsiteY8" fmla="*/ 0 h 1117600"/>
              <a:gd name="connsiteX9" fmla="*/ 2523060 w 2675467"/>
              <a:gd name="connsiteY9" fmla="*/ 0 h 1117600"/>
              <a:gd name="connsiteX10" fmla="*/ 2675467 w 2675467"/>
              <a:gd name="connsiteY10" fmla="*/ 152407 h 1117600"/>
              <a:gd name="connsiteX11" fmla="*/ 2675467 w 2675467"/>
              <a:gd name="connsiteY11" fmla="*/ 965193 h 1117600"/>
              <a:gd name="connsiteX12" fmla="*/ 2523060 w 2675467"/>
              <a:gd name="connsiteY12" fmla="*/ 1117600 h 1117600"/>
              <a:gd name="connsiteX13" fmla="*/ 152407 w 2675467"/>
              <a:gd name="connsiteY13" fmla="*/ 1117600 h 1117600"/>
              <a:gd name="connsiteX14" fmla="*/ 0 w 2675467"/>
              <a:gd name="connsiteY14" fmla="*/ 965193 h 1117600"/>
              <a:gd name="connsiteX15" fmla="*/ 0 w 2675467"/>
              <a:gd name="connsiteY15" fmla="*/ 152407 h 1117600"/>
              <a:gd name="connsiteX16" fmla="*/ 152407 w 2675467"/>
              <a:gd name="connsiteY16" fmla="*/ 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75467" h="1117600">
                <a:moveTo>
                  <a:pt x="2622717" y="838200"/>
                </a:moveTo>
                <a:lnTo>
                  <a:pt x="2622717" y="975130"/>
                </a:lnTo>
                <a:cubicBezTo>
                  <a:pt x="2622717" y="1024677"/>
                  <a:pt x="2582550" y="1064844"/>
                  <a:pt x="2533002" y="1064844"/>
                </a:cubicBezTo>
                <a:lnTo>
                  <a:pt x="2396069" y="1064844"/>
                </a:lnTo>
                <a:lnTo>
                  <a:pt x="2396069" y="1083732"/>
                </a:lnTo>
                <a:lnTo>
                  <a:pt x="2537722" y="1083732"/>
                </a:lnTo>
                <a:cubicBezTo>
                  <a:pt x="2595094" y="1083732"/>
                  <a:pt x="2641603" y="1037223"/>
                  <a:pt x="2641603" y="979851"/>
                </a:cubicBezTo>
                <a:lnTo>
                  <a:pt x="2641603" y="838200"/>
                </a:lnTo>
                <a:close/>
                <a:moveTo>
                  <a:pt x="152407" y="0"/>
                </a:moveTo>
                <a:lnTo>
                  <a:pt x="2523060" y="0"/>
                </a:lnTo>
                <a:cubicBezTo>
                  <a:pt x="2607232" y="0"/>
                  <a:pt x="2675467" y="68235"/>
                  <a:pt x="2675467" y="152407"/>
                </a:cubicBezTo>
                <a:lnTo>
                  <a:pt x="2675467" y="965193"/>
                </a:lnTo>
                <a:cubicBezTo>
                  <a:pt x="2675467" y="1049365"/>
                  <a:pt x="2607232" y="1117600"/>
                  <a:pt x="2523060" y="1117600"/>
                </a:cubicBezTo>
                <a:lnTo>
                  <a:pt x="152407" y="1117600"/>
                </a:lnTo>
                <a:cubicBezTo>
                  <a:pt x="68235" y="1117600"/>
                  <a:pt x="0" y="1049365"/>
                  <a:pt x="0" y="965193"/>
                </a:cubicBezTo>
                <a:lnTo>
                  <a:pt x="0" y="152407"/>
                </a:lnTo>
                <a:cubicBezTo>
                  <a:pt x="0" y="68235"/>
                  <a:pt x="68235" y="0"/>
                  <a:pt x="1524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多元學習站</a:t>
            </a:r>
            <a:endParaRPr lang="zh-CN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6" name="MH_Other_1"/>
          <p:cNvSpPr/>
          <p:nvPr>
            <p:custDataLst>
              <p:tags r:id="rId26"/>
            </p:custDataLst>
          </p:nvPr>
        </p:nvSpPr>
        <p:spPr>
          <a:xfrm>
            <a:off x="2605808" y="6906374"/>
            <a:ext cx="407085" cy="218565"/>
          </a:xfrm>
          <a:custGeom>
            <a:avLst/>
            <a:gdLst>
              <a:gd name="connsiteX0" fmla="*/ 186270 w 440267"/>
              <a:gd name="connsiteY0" fmla="*/ 0 h 440264"/>
              <a:gd name="connsiteX1" fmla="*/ 440267 w 440267"/>
              <a:gd name="connsiteY1" fmla="*/ 0 h 440264"/>
              <a:gd name="connsiteX2" fmla="*/ 440267 w 440267"/>
              <a:gd name="connsiteY2" fmla="*/ 33868 h 440264"/>
              <a:gd name="connsiteX3" fmla="*/ 194732 w 440267"/>
              <a:gd name="connsiteY3" fmla="*/ 33868 h 440264"/>
              <a:gd name="connsiteX4" fmla="*/ 33865 w 440267"/>
              <a:gd name="connsiteY4" fmla="*/ 194735 h 440264"/>
              <a:gd name="connsiteX5" fmla="*/ 33865 w 440267"/>
              <a:gd name="connsiteY5" fmla="*/ 440264 h 440264"/>
              <a:gd name="connsiteX6" fmla="*/ 0 w 440267"/>
              <a:gd name="connsiteY6" fmla="*/ 440264 h 440264"/>
              <a:gd name="connsiteX7" fmla="*/ 0 w 440267"/>
              <a:gd name="connsiteY7" fmla="*/ 186270 h 440264"/>
              <a:gd name="connsiteX8" fmla="*/ 186270 w 440267"/>
              <a:gd name="connsiteY8" fmla="*/ 0 h 44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0267" h="440264">
                <a:moveTo>
                  <a:pt x="186270" y="0"/>
                </a:moveTo>
                <a:lnTo>
                  <a:pt x="440267" y="0"/>
                </a:lnTo>
                <a:lnTo>
                  <a:pt x="440267" y="33868"/>
                </a:lnTo>
                <a:lnTo>
                  <a:pt x="194732" y="33868"/>
                </a:lnTo>
                <a:cubicBezTo>
                  <a:pt x="105888" y="33868"/>
                  <a:pt x="33865" y="105891"/>
                  <a:pt x="33865" y="194735"/>
                </a:cubicBezTo>
                <a:lnTo>
                  <a:pt x="33865" y="440264"/>
                </a:lnTo>
                <a:lnTo>
                  <a:pt x="0" y="440264"/>
                </a:lnTo>
                <a:lnTo>
                  <a:pt x="0" y="186270"/>
                </a:lnTo>
                <a:cubicBezTo>
                  <a:pt x="0" y="83396"/>
                  <a:pt x="83396" y="0"/>
                  <a:pt x="1862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110" name="圖片版面配置區 12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96" y="4427685"/>
            <a:ext cx="2439194" cy="2389301"/>
          </a:xfrm>
          <a:custGeom>
            <a:avLst/>
            <a:gdLst>
              <a:gd name="connsiteX0" fmla="*/ 1255023 w 2510046"/>
              <a:gd name="connsiteY0" fmla="*/ 0 h 2510044"/>
              <a:gd name="connsiteX1" fmla="*/ 2510046 w 2510046"/>
              <a:gd name="connsiteY1" fmla="*/ 1255022 h 2510044"/>
              <a:gd name="connsiteX2" fmla="*/ 1255023 w 2510046"/>
              <a:gd name="connsiteY2" fmla="*/ 2510044 h 2510044"/>
              <a:gd name="connsiteX3" fmla="*/ 0 w 2510046"/>
              <a:gd name="connsiteY3" fmla="*/ 1255022 h 2510044"/>
              <a:gd name="connsiteX4" fmla="*/ 1255023 w 2510046"/>
              <a:gd name="connsiteY4" fmla="*/ 0 h 251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0046" h="2510044">
                <a:moveTo>
                  <a:pt x="1255023" y="0"/>
                </a:moveTo>
                <a:cubicBezTo>
                  <a:pt x="1948153" y="0"/>
                  <a:pt x="2510046" y="561892"/>
                  <a:pt x="2510046" y="1255022"/>
                </a:cubicBezTo>
                <a:cubicBezTo>
                  <a:pt x="2510046" y="1948152"/>
                  <a:pt x="1948153" y="2510044"/>
                  <a:pt x="1255023" y="2510044"/>
                </a:cubicBezTo>
                <a:cubicBezTo>
                  <a:pt x="561893" y="2510044"/>
                  <a:pt x="0" y="1948152"/>
                  <a:pt x="0" y="1255022"/>
                </a:cubicBezTo>
                <a:cubicBezTo>
                  <a:pt x="0" y="561892"/>
                  <a:pt x="561893" y="0"/>
                  <a:pt x="1255023" y="0"/>
                </a:cubicBezTo>
                <a:close/>
              </a:path>
            </a:pathLst>
          </a:custGeom>
        </p:spPr>
      </p:pic>
      <p:sp>
        <p:nvSpPr>
          <p:cNvPr id="84" name="MH_Other_6"/>
          <p:cNvSpPr/>
          <p:nvPr>
            <p:custDataLst>
              <p:tags r:id="rId27"/>
            </p:custDataLst>
          </p:nvPr>
        </p:nvSpPr>
        <p:spPr>
          <a:xfrm>
            <a:off x="6154559" y="4770679"/>
            <a:ext cx="2236650" cy="2132711"/>
          </a:xfrm>
          <a:prstGeom prst="ellipse">
            <a:avLst/>
          </a:prstGeom>
          <a:solidFill>
            <a:srgbClr val="FEFFFF"/>
          </a:solidFill>
          <a:ln w="3175" cap="flat" cmpd="sng" algn="ctr">
            <a:solidFill>
              <a:srgbClr val="1C75BC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8" name="圖片版面配置區 20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369" y="4816091"/>
            <a:ext cx="2134804" cy="2098766"/>
          </a:xfrm>
          <a:custGeom>
            <a:avLst/>
            <a:gdLst>
              <a:gd name="connsiteX0" fmla="*/ 1095996 w 2191992"/>
              <a:gd name="connsiteY0" fmla="*/ 0 h 2191990"/>
              <a:gd name="connsiteX1" fmla="*/ 2191992 w 2191992"/>
              <a:gd name="connsiteY1" fmla="*/ 1095995 h 2191990"/>
              <a:gd name="connsiteX2" fmla="*/ 1095996 w 2191992"/>
              <a:gd name="connsiteY2" fmla="*/ 2191990 h 2191990"/>
              <a:gd name="connsiteX3" fmla="*/ 0 w 2191992"/>
              <a:gd name="connsiteY3" fmla="*/ 1095995 h 2191990"/>
              <a:gd name="connsiteX4" fmla="*/ 1095996 w 2191992"/>
              <a:gd name="connsiteY4" fmla="*/ 0 h 219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1992" h="2191990">
                <a:moveTo>
                  <a:pt x="1095996" y="0"/>
                </a:moveTo>
                <a:cubicBezTo>
                  <a:pt x="1701298" y="0"/>
                  <a:pt x="2191992" y="490694"/>
                  <a:pt x="2191992" y="1095995"/>
                </a:cubicBezTo>
                <a:cubicBezTo>
                  <a:pt x="2191992" y="1701296"/>
                  <a:pt x="1701298" y="2191990"/>
                  <a:pt x="1095996" y="2191990"/>
                </a:cubicBezTo>
                <a:cubicBezTo>
                  <a:pt x="490694" y="2191990"/>
                  <a:pt x="0" y="1701296"/>
                  <a:pt x="0" y="1095995"/>
                </a:cubicBezTo>
                <a:cubicBezTo>
                  <a:pt x="0" y="490694"/>
                  <a:pt x="490694" y="0"/>
                  <a:pt x="1095996" y="0"/>
                </a:cubicBezTo>
                <a:close/>
              </a:path>
            </a:pathLst>
          </a:custGeom>
        </p:spPr>
      </p:pic>
      <p:sp>
        <p:nvSpPr>
          <p:cNvPr id="101" name="MH_Other_6"/>
          <p:cNvSpPr/>
          <p:nvPr>
            <p:custDataLst>
              <p:tags r:id="rId28"/>
            </p:custDataLst>
          </p:nvPr>
        </p:nvSpPr>
        <p:spPr>
          <a:xfrm>
            <a:off x="2333214" y="4750610"/>
            <a:ext cx="2191490" cy="2113309"/>
          </a:xfrm>
          <a:prstGeom prst="ellipse">
            <a:avLst/>
          </a:prstGeom>
          <a:solidFill>
            <a:srgbClr val="FEFFFF"/>
          </a:solidFill>
          <a:ln w="3175" cap="flat" cmpd="sng" algn="ctr">
            <a:solidFill>
              <a:srgbClr val="1C75BC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1" name="圖片版面配置區 10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968" y="4811146"/>
            <a:ext cx="2105991" cy="2021522"/>
          </a:xfrm>
          <a:custGeom>
            <a:avLst/>
            <a:gdLst>
              <a:gd name="connsiteX0" fmla="*/ 1095996 w 2191992"/>
              <a:gd name="connsiteY0" fmla="*/ 0 h 2191990"/>
              <a:gd name="connsiteX1" fmla="*/ 2191992 w 2191992"/>
              <a:gd name="connsiteY1" fmla="*/ 1095995 h 2191990"/>
              <a:gd name="connsiteX2" fmla="*/ 1095996 w 2191992"/>
              <a:gd name="connsiteY2" fmla="*/ 2191990 h 2191990"/>
              <a:gd name="connsiteX3" fmla="*/ 0 w 2191992"/>
              <a:gd name="connsiteY3" fmla="*/ 1095995 h 2191990"/>
              <a:gd name="connsiteX4" fmla="*/ 1095996 w 2191992"/>
              <a:gd name="connsiteY4" fmla="*/ 0 h 219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1992" h="2191990">
                <a:moveTo>
                  <a:pt x="1095996" y="0"/>
                </a:moveTo>
                <a:cubicBezTo>
                  <a:pt x="1701298" y="0"/>
                  <a:pt x="2191992" y="490694"/>
                  <a:pt x="2191992" y="1095995"/>
                </a:cubicBezTo>
                <a:cubicBezTo>
                  <a:pt x="2191992" y="1701296"/>
                  <a:pt x="1701298" y="2191990"/>
                  <a:pt x="1095996" y="2191990"/>
                </a:cubicBezTo>
                <a:cubicBezTo>
                  <a:pt x="490694" y="2191990"/>
                  <a:pt x="0" y="1701296"/>
                  <a:pt x="0" y="1095995"/>
                </a:cubicBezTo>
                <a:cubicBezTo>
                  <a:pt x="0" y="490694"/>
                  <a:pt x="490694" y="0"/>
                  <a:pt x="1095996" y="0"/>
                </a:cubicBezTo>
                <a:close/>
              </a:path>
            </a:pathLst>
          </a:custGeom>
        </p:spPr>
      </p:pic>
      <p:sp>
        <p:nvSpPr>
          <p:cNvPr id="6" name="矩形 5"/>
          <p:cNvSpPr/>
          <p:nvPr/>
        </p:nvSpPr>
        <p:spPr>
          <a:xfrm>
            <a:off x="4268294" y="4487200"/>
            <a:ext cx="23647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下課好</a:t>
            </a:r>
            <a:r>
              <a:rPr lang="zh-TW" altLang="en-US" sz="20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好玩</a:t>
            </a:r>
            <a:endParaRPr lang="en-US" altLang="zh-TW" sz="2000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0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校園</a:t>
            </a:r>
            <a:r>
              <a:rPr lang="zh-TW" altLang="en-US" sz="2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</a:t>
            </a:r>
            <a:r>
              <a:rPr lang="zh-TW" altLang="en-US" sz="20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列車地圖 </a:t>
            </a:r>
            <a:endParaRPr lang="zh-TW" altLang="en-US" sz="20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 rot="805194">
            <a:off x="4511355" y="5875595"/>
            <a:ext cx="201850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200" b="1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玩出創意</a:t>
            </a:r>
            <a:r>
              <a:rPr lang="en-US" altLang="zh-TW" sz="2200" b="1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</a:p>
          <a:p>
            <a:r>
              <a:rPr lang="zh-TW" altLang="en-US" sz="2200" b="1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玩出</a:t>
            </a:r>
            <a:r>
              <a:rPr lang="zh-TW" altLang="en-US" sz="2200" b="1" dirty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童</a:t>
            </a:r>
            <a:r>
              <a:rPr lang="zh-TW" altLang="en-US" sz="2200" b="1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趣</a:t>
            </a:r>
            <a:r>
              <a:rPr lang="en-US" altLang="zh-TW" sz="2200" b="1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!!</a:t>
            </a:r>
            <a:r>
              <a:rPr lang="zh-TW" altLang="en-US" sz="2200" b="1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endParaRPr lang="en-US" altLang="zh-TW" sz="2200" b="1" dirty="0" smtClean="0">
              <a:solidFill>
                <a:srgbClr val="FF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200" b="1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玩</a:t>
            </a:r>
            <a:r>
              <a:rPr lang="zh-TW" altLang="en-US" sz="2200" b="1" dirty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出學習</a:t>
            </a:r>
            <a:r>
              <a:rPr lang="zh-TW" altLang="en-US" sz="2200" b="1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力</a:t>
            </a:r>
            <a:r>
              <a:rPr lang="en-US" altLang="zh-TW" sz="2200" b="1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!!!</a:t>
            </a:r>
            <a:endParaRPr lang="zh-TW" altLang="en-US" sz="2200" b="1" dirty="0">
              <a:solidFill>
                <a:srgbClr val="FF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248" y="1207755"/>
            <a:ext cx="4543144" cy="32451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矩形 7"/>
          <p:cNvSpPr/>
          <p:nvPr/>
        </p:nvSpPr>
        <p:spPr>
          <a:xfrm rot="20708691">
            <a:off x="1575013" y="4125492"/>
            <a:ext cx="1877437" cy="6590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  <a:spcAft>
                <a:spcPts val="0"/>
              </a:spcAft>
            </a:pPr>
            <a:r>
              <a:rPr lang="zh-TW" altLang="zh-TW" sz="2200" b="1" i="1" kern="100" dirty="0">
                <a:solidFill>
                  <a:srgbClr val="FF0066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下課好好玩</a:t>
            </a:r>
            <a:r>
              <a:rPr lang="en-US" altLang="zh-TW" sz="2200" b="1" i="1" kern="100" dirty="0">
                <a:solidFill>
                  <a:srgbClr val="FF0066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endParaRPr lang="en-US" altLang="zh-TW" sz="2200" b="1" i="1" kern="100" dirty="0" smtClean="0">
              <a:solidFill>
                <a:srgbClr val="FF0066"/>
              </a:solidFill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ts val="2200"/>
              </a:lnSpc>
              <a:spcAft>
                <a:spcPts val="0"/>
              </a:spcAft>
            </a:pPr>
            <a:r>
              <a:rPr lang="zh-TW" altLang="zh-TW" sz="2200" b="1" i="1" kern="100" dirty="0" smtClean="0">
                <a:solidFill>
                  <a:srgbClr val="FF0066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玩</a:t>
            </a:r>
            <a:r>
              <a:rPr lang="zh-TW" altLang="zh-TW" sz="2200" b="1" i="1" kern="100" dirty="0">
                <a:solidFill>
                  <a:srgbClr val="FF0066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什麼花樣？</a:t>
            </a:r>
            <a:endParaRPr lang="zh-TW" altLang="zh-TW" sz="2200" kern="100" dirty="0">
              <a:solidFill>
                <a:srgbClr val="FF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 rot="20788030">
            <a:off x="5276520" y="452599"/>
            <a:ext cx="3265638" cy="3768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  <a:spcAft>
                <a:spcPts val="0"/>
              </a:spcAft>
            </a:pPr>
            <a:r>
              <a:rPr lang="zh-TW" altLang="zh-TW" sz="2200" b="1" i="1" kern="100" dirty="0">
                <a:solidFill>
                  <a:srgbClr val="FF0066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下課十分鐘</a:t>
            </a:r>
            <a:r>
              <a:rPr lang="en-US" altLang="zh-TW" sz="2200" b="1" i="1" kern="100" dirty="0">
                <a:solidFill>
                  <a:srgbClr val="FF0066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lang="zh-TW" altLang="zh-TW" sz="2200" b="1" i="1" kern="100" dirty="0">
                <a:solidFill>
                  <a:srgbClr val="FF0066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你在做什麼</a:t>
            </a:r>
            <a:r>
              <a:rPr lang="en-US" altLang="zh-TW" sz="2200" b="1" i="1" kern="100" dirty="0">
                <a:solidFill>
                  <a:srgbClr val="FF0066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?</a:t>
            </a:r>
            <a:endParaRPr lang="zh-TW" altLang="zh-TW" sz="2200" b="1" kern="100" dirty="0">
              <a:solidFill>
                <a:srgbClr val="FF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6D16F263-6911-49F3-801A-96D42981CD4B}"/>
              </a:ext>
            </a:extLst>
          </p:cNvPr>
          <p:cNvSpPr/>
          <p:nvPr/>
        </p:nvSpPr>
        <p:spPr>
          <a:xfrm>
            <a:off x="26242" y="35041"/>
            <a:ext cx="3302886" cy="5648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 defTabSz="914400">
              <a:lnSpc>
                <a:spcPct val="120000"/>
              </a:lnSpc>
            </a:pPr>
            <a:r>
              <a:rPr lang="zh-TW" alt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微软雅黑"/>
              </a:rPr>
              <a:t>永福好品兒</a:t>
            </a:r>
            <a:endParaRPr lang="zh-CN" altLang="en-US" sz="2800" b="1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ea typeface="微软雅黑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414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74" grpId="0" animBg="1"/>
      <p:bldP spid="75" grpId="0" animBg="1"/>
      <p:bldP spid="82" grpId="0" animBg="1"/>
      <p:bldP spid="83" grpId="0" animBg="1"/>
      <p:bldP spid="99" grpId="0" animBg="1"/>
      <p:bldP spid="10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7" y="-23021"/>
            <a:ext cx="10691813" cy="7582696"/>
          </a:xfrm>
          <a:prstGeom prst="rect">
            <a:avLst/>
          </a:prstGeom>
        </p:spPr>
      </p:pic>
      <p:grpSp>
        <p:nvGrpSpPr>
          <p:cNvPr id="97" name="组合 92"/>
          <p:cNvGrpSpPr/>
          <p:nvPr/>
        </p:nvGrpSpPr>
        <p:grpSpPr>
          <a:xfrm>
            <a:off x="4772479" y="25935"/>
            <a:ext cx="3697901" cy="3578324"/>
            <a:chOff x="3051715" y="1629522"/>
            <a:chExt cx="7107908" cy="7107908"/>
          </a:xfrm>
        </p:grpSpPr>
        <p:sp>
          <p:nvSpPr>
            <p:cNvPr id="98" name="弧形 97"/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弧形 98"/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弧形 99"/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弧形 100"/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弧形 113"/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0" name="组合 13"/>
          <p:cNvGrpSpPr/>
          <p:nvPr/>
        </p:nvGrpSpPr>
        <p:grpSpPr>
          <a:xfrm rot="610562">
            <a:off x="-74356" y="3833756"/>
            <a:ext cx="482866" cy="461389"/>
            <a:chOff x="10646778" y="4753862"/>
            <a:chExt cx="751521" cy="737702"/>
          </a:xfrm>
        </p:grpSpPr>
        <p:sp>
          <p:nvSpPr>
            <p:cNvPr id="121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22" name="组合 15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23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8575">
                <a:solidFill>
                  <a:schemeClr val="bg1"/>
                </a:solidFill>
              </a:ln>
              <a:effectLst>
                <a:innerShdw blurRad="292100">
                  <a:srgbClr val="FF5B76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08" name="组合 49"/>
          <p:cNvGrpSpPr/>
          <p:nvPr/>
        </p:nvGrpSpPr>
        <p:grpSpPr>
          <a:xfrm rot="2224307">
            <a:off x="7452" y="857433"/>
            <a:ext cx="440633" cy="449693"/>
            <a:chOff x="10646778" y="4753862"/>
            <a:chExt cx="751521" cy="737702"/>
          </a:xfrm>
        </p:grpSpPr>
        <p:sp>
          <p:nvSpPr>
            <p:cNvPr id="109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0" name="组合 51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1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37" name="直接连接符 16">
            <a:extLst>
              <a:ext uri="{FF2B5EF4-FFF2-40B4-BE49-F238E27FC236}">
                <a16:creationId xmlns:a16="http://schemas.microsoft.com/office/drawing/2014/main" id="{AC8BA5D3-50FA-4643-9328-499D8CCB3D8D}"/>
              </a:ext>
            </a:extLst>
          </p:cNvPr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1451757" y="634980"/>
            <a:ext cx="3998912" cy="0"/>
          </a:xfrm>
          <a:prstGeom prst="line">
            <a:avLst/>
          </a:prstGeom>
          <a:noFill/>
          <a:ln w="28575" algn="ctr">
            <a:solidFill>
              <a:srgbClr val="E38F90"/>
            </a:solidFill>
            <a:round/>
            <a:headEnd/>
            <a:tailEnd type="oval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矩形 37">
            <a:extLst>
              <a:ext uri="{FF2B5EF4-FFF2-40B4-BE49-F238E27FC236}">
                <a16:creationId xmlns:a16="http://schemas.microsoft.com/office/drawing/2014/main" id="{CCD03960-735B-4BA3-89B7-997365DFBABA}"/>
              </a:ext>
            </a:extLst>
          </p:cNvPr>
          <p:cNvSpPr/>
          <p:nvPr/>
        </p:nvSpPr>
        <p:spPr>
          <a:xfrm>
            <a:off x="1913638" y="108889"/>
            <a:ext cx="4209040" cy="42986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 defTabSz="914400">
              <a:lnSpc>
                <a:spcPct val="120000"/>
              </a:lnSpc>
            </a:pPr>
            <a:r>
              <a:rPr lang="en-US" altLang="zh-TW" sz="2000" b="1" dirty="0" smtClean="0">
                <a:solidFill>
                  <a:srgbClr val="7030A0"/>
                </a:solidFill>
                <a:latin typeface="Arial"/>
                <a:ea typeface="微软雅黑"/>
              </a:rPr>
              <a:t>~</a:t>
            </a:r>
            <a:r>
              <a:rPr lang="zh-TW" altLang="en-US" sz="2000" b="1" dirty="0" smtClean="0">
                <a:solidFill>
                  <a:srgbClr val="7030A0"/>
                </a:solidFill>
                <a:latin typeface="Arial"/>
                <a:ea typeface="微软雅黑"/>
              </a:rPr>
              <a:t> 下課好好玩 玩出品德力    </a:t>
            </a:r>
            <a:endParaRPr lang="zh-TW" altLang="en-US" sz="2000" b="1" dirty="0">
              <a:solidFill>
                <a:srgbClr val="7030A0"/>
              </a:solidFill>
              <a:latin typeface="Arial"/>
              <a:ea typeface="微软雅黑"/>
            </a:endParaRPr>
          </a:p>
        </p:txBody>
      </p:sp>
      <p:grpSp>
        <p:nvGrpSpPr>
          <p:cNvPr id="40" name="组合 8"/>
          <p:cNvGrpSpPr/>
          <p:nvPr/>
        </p:nvGrpSpPr>
        <p:grpSpPr>
          <a:xfrm>
            <a:off x="8375624" y="-697666"/>
            <a:ext cx="2182088" cy="2611970"/>
            <a:chOff x="748407" y="542924"/>
            <a:chExt cx="2343678" cy="2967518"/>
          </a:xfrm>
        </p:grpSpPr>
        <p:pic>
          <p:nvPicPr>
            <p:cNvPr id="62" name="图片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42" r="42530" b="53979"/>
            <a:stretch/>
          </p:blipFill>
          <p:spPr>
            <a:xfrm>
              <a:off x="748407" y="542924"/>
              <a:ext cx="2314575" cy="2203151"/>
            </a:xfrm>
            <a:prstGeom prst="rect">
              <a:avLst/>
            </a:prstGeom>
          </p:spPr>
        </p:pic>
        <p:grpSp>
          <p:nvGrpSpPr>
            <p:cNvPr id="63" name="组合 57"/>
            <p:cNvGrpSpPr/>
            <p:nvPr/>
          </p:nvGrpSpPr>
          <p:grpSpPr>
            <a:xfrm>
              <a:off x="937149" y="2188033"/>
              <a:ext cx="2154936" cy="1322409"/>
              <a:chOff x="8726219" y="-661205"/>
              <a:chExt cx="2154936" cy="1322409"/>
            </a:xfrm>
          </p:grpSpPr>
          <p:sp>
            <p:nvSpPr>
              <p:cNvPr id="64" name="任意多边形 58"/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任意多边形 66"/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81000" dist="165100" dir="3600000">
                  <a:srgbClr val="19B4C9">
                    <a:alpha val="38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2" name="组合 6"/>
          <p:cNvGrpSpPr/>
          <p:nvPr/>
        </p:nvGrpSpPr>
        <p:grpSpPr>
          <a:xfrm>
            <a:off x="1433694" y="4588629"/>
            <a:ext cx="2875017" cy="2236530"/>
            <a:chOff x="292257" y="2337973"/>
            <a:chExt cx="4376978" cy="3085024"/>
          </a:xfrm>
        </p:grpSpPr>
        <p:sp>
          <p:nvSpPr>
            <p:cNvPr id="73" name="任意多边形 19"/>
            <p:cNvSpPr/>
            <p:nvPr/>
          </p:nvSpPr>
          <p:spPr>
            <a:xfrm rot="5780476">
              <a:off x="938234" y="1691996"/>
              <a:ext cx="3085024" cy="4376978"/>
            </a:xfrm>
            <a:custGeom>
              <a:avLst/>
              <a:gdLst>
                <a:gd name="connsiteX0" fmla="*/ 0 w 2830286"/>
                <a:gd name="connsiteY0" fmla="*/ 1594757 h 3526973"/>
                <a:gd name="connsiteX1" fmla="*/ 21322 w 2830286"/>
                <a:gd name="connsiteY1" fmla="*/ 1486708 h 3526973"/>
                <a:gd name="connsiteX2" fmla="*/ 44852 w 2830286"/>
                <a:gd name="connsiteY2" fmla="*/ 1442357 h 3526973"/>
                <a:gd name="connsiteX3" fmla="*/ 21322 w 2830286"/>
                <a:gd name="connsiteY3" fmla="*/ 1398006 h 3526973"/>
                <a:gd name="connsiteX4" fmla="*/ 0 w 2830286"/>
                <a:gd name="connsiteY4" fmla="*/ 1289957 h 3526973"/>
                <a:gd name="connsiteX5" fmla="*/ 46338 w 2830286"/>
                <a:gd name="connsiteY5" fmla="*/ 1134756 h 3526973"/>
                <a:gd name="connsiteX6" fmla="*/ 61638 w 2830286"/>
                <a:gd name="connsiteY6" fmla="*/ 1115785 h 3526973"/>
                <a:gd name="connsiteX7" fmla="*/ 46338 w 2830286"/>
                <a:gd name="connsiteY7" fmla="*/ 1096814 h 3526973"/>
                <a:gd name="connsiteX8" fmla="*/ 0 w 2830286"/>
                <a:gd name="connsiteY8" fmla="*/ 941613 h 3526973"/>
                <a:gd name="connsiteX9" fmla="*/ 46338 w 2830286"/>
                <a:gd name="connsiteY9" fmla="*/ 786412 h 3526973"/>
                <a:gd name="connsiteX10" fmla="*/ 48469 w 2830286"/>
                <a:gd name="connsiteY10" fmla="*/ 783770 h 3526973"/>
                <a:gd name="connsiteX11" fmla="*/ 46338 w 2830286"/>
                <a:gd name="connsiteY11" fmla="*/ 781129 h 3526973"/>
                <a:gd name="connsiteX12" fmla="*/ 0 w 2830286"/>
                <a:gd name="connsiteY12" fmla="*/ 625928 h 3526973"/>
                <a:gd name="connsiteX13" fmla="*/ 46338 w 2830286"/>
                <a:gd name="connsiteY13" fmla="*/ 470727 h 3526973"/>
                <a:gd name="connsiteX14" fmla="*/ 57247 w 2830286"/>
                <a:gd name="connsiteY14" fmla="*/ 457200 h 3526973"/>
                <a:gd name="connsiteX15" fmla="*/ 46338 w 2830286"/>
                <a:gd name="connsiteY15" fmla="*/ 443673 h 3526973"/>
                <a:gd name="connsiteX16" fmla="*/ 21322 w 2830286"/>
                <a:gd name="connsiteY16" fmla="*/ 396521 h 3526973"/>
                <a:gd name="connsiteX17" fmla="*/ 16108 w 2830286"/>
                <a:gd name="connsiteY17" fmla="*/ 379338 h 3526973"/>
                <a:gd name="connsiteX18" fmla="*/ 12199 w 2830286"/>
                <a:gd name="connsiteY18" fmla="*/ 371016 h 3526973"/>
                <a:gd name="connsiteX19" fmla="*/ 10883 w 2830286"/>
                <a:gd name="connsiteY19" fmla="*/ 362116 h 3526973"/>
                <a:gd name="connsiteX20" fmla="*/ 5513 w 2830286"/>
                <a:gd name="connsiteY20" fmla="*/ 344415 h 3526973"/>
                <a:gd name="connsiteX21" fmla="*/ 0 w 2830286"/>
                <a:gd name="connsiteY21" fmla="*/ 288472 h 3526973"/>
                <a:gd name="connsiteX22" fmla="*/ 0 w 2830286"/>
                <a:gd name="connsiteY22" fmla="*/ 288471 h 3526973"/>
                <a:gd name="connsiteX23" fmla="*/ 271325 w 2830286"/>
                <a:gd name="connsiteY23" fmla="*/ 10885 h 3526973"/>
                <a:gd name="connsiteX24" fmla="*/ 326007 w 2830286"/>
                <a:gd name="connsiteY24" fmla="*/ 16524 h 3526973"/>
                <a:gd name="connsiteX25" fmla="*/ 343311 w 2830286"/>
                <a:gd name="connsiteY25" fmla="*/ 22020 h 3526973"/>
                <a:gd name="connsiteX26" fmla="*/ 352009 w 2830286"/>
                <a:gd name="connsiteY26" fmla="*/ 23365 h 3526973"/>
                <a:gd name="connsiteX27" fmla="*/ 360140 w 2830286"/>
                <a:gd name="connsiteY27" fmla="*/ 27365 h 3526973"/>
                <a:gd name="connsiteX28" fmla="*/ 376937 w 2830286"/>
                <a:gd name="connsiteY28" fmla="*/ 32699 h 3526973"/>
                <a:gd name="connsiteX29" fmla="*/ 423025 w 2830286"/>
                <a:gd name="connsiteY29" fmla="*/ 58292 h 3526973"/>
                <a:gd name="connsiteX30" fmla="*/ 436248 w 2830286"/>
                <a:gd name="connsiteY30" fmla="*/ 69453 h 3526973"/>
                <a:gd name="connsiteX31" fmla="*/ 449470 w 2830286"/>
                <a:gd name="connsiteY31" fmla="*/ 58293 h 3526973"/>
                <a:gd name="connsiteX32" fmla="*/ 601170 w 2830286"/>
                <a:gd name="connsiteY32" fmla="*/ 10886 h 3526973"/>
                <a:gd name="connsiteX33" fmla="*/ 752870 w 2830286"/>
                <a:gd name="connsiteY33" fmla="*/ 58293 h 3526973"/>
                <a:gd name="connsiteX34" fmla="*/ 755451 w 2830286"/>
                <a:gd name="connsiteY34" fmla="*/ 60472 h 3526973"/>
                <a:gd name="connsiteX35" fmla="*/ 758034 w 2830286"/>
                <a:gd name="connsiteY35" fmla="*/ 58293 h 3526973"/>
                <a:gd name="connsiteX36" fmla="*/ 909734 w 2830286"/>
                <a:gd name="connsiteY36" fmla="*/ 10886 h 3526973"/>
                <a:gd name="connsiteX37" fmla="*/ 1061434 w 2830286"/>
                <a:gd name="connsiteY37" fmla="*/ 58293 h 3526973"/>
                <a:gd name="connsiteX38" fmla="*/ 1064017 w 2830286"/>
                <a:gd name="connsiteY38" fmla="*/ 60473 h 3526973"/>
                <a:gd name="connsiteX39" fmla="*/ 1066600 w 2830286"/>
                <a:gd name="connsiteY39" fmla="*/ 58293 h 3526973"/>
                <a:gd name="connsiteX40" fmla="*/ 1218300 w 2830286"/>
                <a:gd name="connsiteY40" fmla="*/ 10886 h 3526973"/>
                <a:gd name="connsiteX41" fmla="*/ 1234260 w 2830286"/>
                <a:gd name="connsiteY41" fmla="*/ 13355 h 3526973"/>
                <a:gd name="connsiteX42" fmla="*/ 1250221 w 2830286"/>
                <a:gd name="connsiteY42" fmla="*/ 10886 h 3526973"/>
                <a:gd name="connsiteX43" fmla="*/ 1355832 w 2830286"/>
                <a:gd name="connsiteY43" fmla="*/ 32700 h 3526973"/>
                <a:gd name="connsiteX44" fmla="*/ 1399183 w 2830286"/>
                <a:gd name="connsiteY44" fmla="*/ 56773 h 3526973"/>
                <a:gd name="connsiteX45" fmla="*/ 1442534 w 2830286"/>
                <a:gd name="connsiteY45" fmla="*/ 32700 h 3526973"/>
                <a:gd name="connsiteX46" fmla="*/ 1459324 w 2830286"/>
                <a:gd name="connsiteY46" fmla="*/ 27368 h 3526973"/>
                <a:gd name="connsiteX47" fmla="*/ 1467461 w 2830286"/>
                <a:gd name="connsiteY47" fmla="*/ 23366 h 3526973"/>
                <a:gd name="connsiteX48" fmla="*/ 1476165 w 2830286"/>
                <a:gd name="connsiteY48" fmla="*/ 22019 h 3526973"/>
                <a:gd name="connsiteX49" fmla="*/ 1493464 w 2830286"/>
                <a:gd name="connsiteY49" fmla="*/ 16526 h 3526973"/>
                <a:gd name="connsiteX50" fmla="*/ 1548145 w 2830286"/>
                <a:gd name="connsiteY50" fmla="*/ 10886 h 3526973"/>
                <a:gd name="connsiteX51" fmla="*/ 1602826 w 2830286"/>
                <a:gd name="connsiteY51" fmla="*/ 16526 h 3526973"/>
                <a:gd name="connsiteX52" fmla="*/ 1620125 w 2830286"/>
                <a:gd name="connsiteY52" fmla="*/ 22019 h 3526973"/>
                <a:gd name="connsiteX53" fmla="*/ 1628829 w 2830286"/>
                <a:gd name="connsiteY53" fmla="*/ 23366 h 3526973"/>
                <a:gd name="connsiteX54" fmla="*/ 1636967 w 2830286"/>
                <a:gd name="connsiteY54" fmla="*/ 27368 h 3526973"/>
                <a:gd name="connsiteX55" fmla="*/ 1653757 w 2830286"/>
                <a:gd name="connsiteY55" fmla="*/ 32700 h 3526973"/>
                <a:gd name="connsiteX56" fmla="*/ 1699844 w 2830286"/>
                <a:gd name="connsiteY56" fmla="*/ 58293 h 3526973"/>
                <a:gd name="connsiteX57" fmla="*/ 1699846 w 2830286"/>
                <a:gd name="connsiteY57" fmla="*/ 58293 h 3526973"/>
                <a:gd name="connsiteX58" fmla="*/ 1702427 w 2830286"/>
                <a:gd name="connsiteY58" fmla="*/ 60472 h 3526973"/>
                <a:gd name="connsiteX59" fmla="*/ 1705009 w 2830286"/>
                <a:gd name="connsiteY59" fmla="*/ 58293 h 3526973"/>
                <a:gd name="connsiteX60" fmla="*/ 1856710 w 2830286"/>
                <a:gd name="connsiteY60" fmla="*/ 10886 h 3526973"/>
                <a:gd name="connsiteX61" fmla="*/ 2008410 w 2830286"/>
                <a:gd name="connsiteY61" fmla="*/ 58293 h 3526973"/>
                <a:gd name="connsiteX62" fmla="*/ 2026953 w 2830286"/>
                <a:gd name="connsiteY62" fmla="*/ 73945 h 3526973"/>
                <a:gd name="connsiteX63" fmla="*/ 2045496 w 2830286"/>
                <a:gd name="connsiteY63" fmla="*/ 58293 h 3526973"/>
                <a:gd name="connsiteX64" fmla="*/ 2197196 w 2830286"/>
                <a:gd name="connsiteY64" fmla="*/ 10886 h 3526973"/>
                <a:gd name="connsiteX65" fmla="*/ 2302808 w 2830286"/>
                <a:gd name="connsiteY65" fmla="*/ 32700 h 3526973"/>
                <a:gd name="connsiteX66" fmla="*/ 2346159 w 2830286"/>
                <a:gd name="connsiteY66" fmla="*/ 56773 h 3526973"/>
                <a:gd name="connsiteX67" fmla="*/ 2389509 w 2830286"/>
                <a:gd name="connsiteY67" fmla="*/ 32700 h 3526973"/>
                <a:gd name="connsiteX68" fmla="*/ 2412546 w 2830286"/>
                <a:gd name="connsiteY68" fmla="*/ 27942 h 3526973"/>
                <a:gd name="connsiteX69" fmla="*/ 2421430 w 2830286"/>
                <a:gd name="connsiteY69" fmla="*/ 21814 h 3526973"/>
                <a:gd name="connsiteX70" fmla="*/ 2527041 w 2830286"/>
                <a:gd name="connsiteY70" fmla="*/ 0 h 3526973"/>
                <a:gd name="connsiteX71" fmla="*/ 2798366 w 2830286"/>
                <a:gd name="connsiteY71" fmla="*/ 277586 h 3526973"/>
                <a:gd name="connsiteX72" fmla="*/ 2752028 w 2830286"/>
                <a:gd name="connsiteY72" fmla="*/ 432787 h 3526973"/>
                <a:gd name="connsiteX73" fmla="*/ 2741119 w 2830286"/>
                <a:gd name="connsiteY73" fmla="*/ 446314 h 3526973"/>
                <a:gd name="connsiteX74" fmla="*/ 2752028 w 2830286"/>
                <a:gd name="connsiteY74" fmla="*/ 459842 h 3526973"/>
                <a:gd name="connsiteX75" fmla="*/ 2798366 w 2830286"/>
                <a:gd name="connsiteY75" fmla="*/ 615043 h 3526973"/>
                <a:gd name="connsiteX76" fmla="*/ 2752028 w 2830286"/>
                <a:gd name="connsiteY76" fmla="*/ 770244 h 3526973"/>
                <a:gd name="connsiteX77" fmla="*/ 2749898 w 2830286"/>
                <a:gd name="connsiteY77" fmla="*/ 772885 h 3526973"/>
                <a:gd name="connsiteX78" fmla="*/ 2752028 w 2830286"/>
                <a:gd name="connsiteY78" fmla="*/ 775527 h 3526973"/>
                <a:gd name="connsiteX79" fmla="*/ 2798366 w 2830286"/>
                <a:gd name="connsiteY79" fmla="*/ 930728 h 3526973"/>
                <a:gd name="connsiteX80" fmla="*/ 2752028 w 2830286"/>
                <a:gd name="connsiteY80" fmla="*/ 1085929 h 3526973"/>
                <a:gd name="connsiteX81" fmla="*/ 2736729 w 2830286"/>
                <a:gd name="connsiteY81" fmla="*/ 1104900 h 3526973"/>
                <a:gd name="connsiteX82" fmla="*/ 2752028 w 2830286"/>
                <a:gd name="connsiteY82" fmla="*/ 1123871 h 3526973"/>
                <a:gd name="connsiteX83" fmla="*/ 2798366 w 2830286"/>
                <a:gd name="connsiteY83" fmla="*/ 1279072 h 3526973"/>
                <a:gd name="connsiteX84" fmla="*/ 2777044 w 2830286"/>
                <a:gd name="connsiteY84" fmla="*/ 1387121 h 3526973"/>
                <a:gd name="connsiteX85" fmla="*/ 2753514 w 2830286"/>
                <a:gd name="connsiteY85" fmla="*/ 1431472 h 3526973"/>
                <a:gd name="connsiteX86" fmla="*/ 2777044 w 2830286"/>
                <a:gd name="connsiteY86" fmla="*/ 1475823 h 3526973"/>
                <a:gd name="connsiteX87" fmla="*/ 2786975 w 2830286"/>
                <a:gd name="connsiteY87" fmla="*/ 1508552 h 3526973"/>
                <a:gd name="connsiteX88" fmla="*/ 2792854 w 2830286"/>
                <a:gd name="connsiteY88" fmla="*/ 1527929 h 3526973"/>
                <a:gd name="connsiteX89" fmla="*/ 2798366 w 2830286"/>
                <a:gd name="connsiteY89" fmla="*/ 1583872 h 3526973"/>
                <a:gd name="connsiteX90" fmla="*/ 2792854 w 2830286"/>
                <a:gd name="connsiteY90" fmla="*/ 1639816 h 3526973"/>
                <a:gd name="connsiteX91" fmla="*/ 2787484 w 2830286"/>
                <a:gd name="connsiteY91" fmla="*/ 1657513 h 3526973"/>
                <a:gd name="connsiteX92" fmla="*/ 2786168 w 2830286"/>
                <a:gd name="connsiteY92" fmla="*/ 1666418 h 3526973"/>
                <a:gd name="connsiteX93" fmla="*/ 2782257 w 2830286"/>
                <a:gd name="connsiteY93" fmla="*/ 1674743 h 3526973"/>
                <a:gd name="connsiteX94" fmla="*/ 2777044 w 2830286"/>
                <a:gd name="connsiteY94" fmla="*/ 1691921 h 3526973"/>
                <a:gd name="connsiteX95" fmla="*/ 2752029 w 2830286"/>
                <a:gd name="connsiteY95" fmla="*/ 1739072 h 3526973"/>
                <a:gd name="connsiteX96" fmla="*/ 2752028 w 2830286"/>
                <a:gd name="connsiteY96" fmla="*/ 1739073 h 3526973"/>
                <a:gd name="connsiteX97" fmla="*/ 2751799 w 2830286"/>
                <a:gd name="connsiteY97" fmla="*/ 1739359 h 3526973"/>
                <a:gd name="connsiteX98" fmla="*/ 2741119 w 2830286"/>
                <a:gd name="connsiteY98" fmla="*/ 1752600 h 3526973"/>
                <a:gd name="connsiteX99" fmla="*/ 2752028 w 2830286"/>
                <a:gd name="connsiteY99" fmla="*/ 1766128 h 3526973"/>
                <a:gd name="connsiteX100" fmla="*/ 2798366 w 2830286"/>
                <a:gd name="connsiteY100" fmla="*/ 1921329 h 3526973"/>
                <a:gd name="connsiteX101" fmla="*/ 2752028 w 2830286"/>
                <a:gd name="connsiteY101" fmla="*/ 2076530 h 3526973"/>
                <a:gd name="connsiteX102" fmla="*/ 2749898 w 2830286"/>
                <a:gd name="connsiteY102" fmla="*/ 2079171 h 3526973"/>
                <a:gd name="connsiteX103" fmla="*/ 2752028 w 2830286"/>
                <a:gd name="connsiteY103" fmla="*/ 2081813 h 3526973"/>
                <a:gd name="connsiteX104" fmla="*/ 2798366 w 2830286"/>
                <a:gd name="connsiteY104" fmla="*/ 2237014 h 3526973"/>
                <a:gd name="connsiteX105" fmla="*/ 2752028 w 2830286"/>
                <a:gd name="connsiteY105" fmla="*/ 2392215 h 3526973"/>
                <a:gd name="connsiteX106" fmla="*/ 2736729 w 2830286"/>
                <a:gd name="connsiteY106" fmla="*/ 2411186 h 3526973"/>
                <a:gd name="connsiteX107" fmla="*/ 2752028 w 2830286"/>
                <a:gd name="connsiteY107" fmla="*/ 2430157 h 3526973"/>
                <a:gd name="connsiteX108" fmla="*/ 2798366 w 2830286"/>
                <a:gd name="connsiteY108" fmla="*/ 2585358 h 3526973"/>
                <a:gd name="connsiteX109" fmla="*/ 2777044 w 2830286"/>
                <a:gd name="connsiteY109" fmla="*/ 2693407 h 3526973"/>
                <a:gd name="connsiteX110" fmla="*/ 2753514 w 2830286"/>
                <a:gd name="connsiteY110" fmla="*/ 2737758 h 3526973"/>
                <a:gd name="connsiteX111" fmla="*/ 2777044 w 2830286"/>
                <a:gd name="connsiteY111" fmla="*/ 2782109 h 3526973"/>
                <a:gd name="connsiteX112" fmla="*/ 2798366 w 2830286"/>
                <a:gd name="connsiteY112" fmla="*/ 2890158 h 3526973"/>
                <a:gd name="connsiteX113" fmla="*/ 2752028 w 2830286"/>
                <a:gd name="connsiteY113" fmla="*/ 3045359 h 3526973"/>
                <a:gd name="connsiteX114" fmla="*/ 2747582 w 2830286"/>
                <a:gd name="connsiteY114" fmla="*/ 3050872 h 3526973"/>
                <a:gd name="connsiteX115" fmla="*/ 2750817 w 2830286"/>
                <a:gd name="connsiteY115" fmla="*/ 3053104 h 3526973"/>
                <a:gd name="connsiteX116" fmla="*/ 2830286 w 2830286"/>
                <a:gd name="connsiteY116" fmla="*/ 3249387 h 3526973"/>
                <a:gd name="connsiteX117" fmla="*/ 2558962 w 2830286"/>
                <a:gd name="connsiteY117" fmla="*/ 3526973 h 3526973"/>
                <a:gd name="connsiteX118" fmla="*/ 2407262 w 2830286"/>
                <a:gd name="connsiteY118" fmla="*/ 3479566 h 3526973"/>
                <a:gd name="connsiteX119" fmla="*/ 2394040 w 2830286"/>
                <a:gd name="connsiteY119" fmla="*/ 3468405 h 3526973"/>
                <a:gd name="connsiteX120" fmla="*/ 2380817 w 2830286"/>
                <a:gd name="connsiteY120" fmla="*/ 3479566 h 3526973"/>
                <a:gd name="connsiteX121" fmla="*/ 2229117 w 2830286"/>
                <a:gd name="connsiteY121" fmla="*/ 3526973 h 3526973"/>
                <a:gd name="connsiteX122" fmla="*/ 2077416 w 2830286"/>
                <a:gd name="connsiteY122" fmla="*/ 3479566 h 3526973"/>
                <a:gd name="connsiteX123" fmla="*/ 2074835 w 2830286"/>
                <a:gd name="connsiteY123" fmla="*/ 3477387 h 3526973"/>
                <a:gd name="connsiteX124" fmla="*/ 2072252 w 2830286"/>
                <a:gd name="connsiteY124" fmla="*/ 3479566 h 3526973"/>
                <a:gd name="connsiteX125" fmla="*/ 1920552 w 2830286"/>
                <a:gd name="connsiteY125" fmla="*/ 3526973 h 3526973"/>
                <a:gd name="connsiteX126" fmla="*/ 1768852 w 2830286"/>
                <a:gd name="connsiteY126" fmla="*/ 3479566 h 3526973"/>
                <a:gd name="connsiteX127" fmla="*/ 1750309 w 2830286"/>
                <a:gd name="connsiteY127" fmla="*/ 3463914 h 3526973"/>
                <a:gd name="connsiteX128" fmla="*/ 1731766 w 2830286"/>
                <a:gd name="connsiteY128" fmla="*/ 3479566 h 3526973"/>
                <a:gd name="connsiteX129" fmla="*/ 1731741 w 2830286"/>
                <a:gd name="connsiteY129" fmla="*/ 3479578 h 3526973"/>
                <a:gd name="connsiteX130" fmla="*/ 1685678 w 2830286"/>
                <a:gd name="connsiteY130" fmla="*/ 3505157 h 3526973"/>
                <a:gd name="connsiteX131" fmla="*/ 1668897 w 2830286"/>
                <a:gd name="connsiteY131" fmla="*/ 3510487 h 3526973"/>
                <a:gd name="connsiteX132" fmla="*/ 1660749 w 2830286"/>
                <a:gd name="connsiteY132" fmla="*/ 3514494 h 3526973"/>
                <a:gd name="connsiteX133" fmla="*/ 1652035 w 2830286"/>
                <a:gd name="connsiteY133" fmla="*/ 3515842 h 3526973"/>
                <a:gd name="connsiteX134" fmla="*/ 1634748 w 2830286"/>
                <a:gd name="connsiteY134" fmla="*/ 3521332 h 3526973"/>
                <a:gd name="connsiteX135" fmla="*/ 1580104 w 2830286"/>
                <a:gd name="connsiteY135" fmla="*/ 3526967 h 3526973"/>
                <a:gd name="connsiteX136" fmla="*/ 1580066 w 2830286"/>
                <a:gd name="connsiteY136" fmla="*/ 3526973 h 3526973"/>
                <a:gd name="connsiteX137" fmla="*/ 1474454 w 2830286"/>
                <a:gd name="connsiteY137" fmla="*/ 3505159 h 3526973"/>
                <a:gd name="connsiteX138" fmla="*/ 1431103 w 2830286"/>
                <a:gd name="connsiteY138" fmla="*/ 3481086 h 3526973"/>
                <a:gd name="connsiteX139" fmla="*/ 1387753 w 2830286"/>
                <a:gd name="connsiteY139" fmla="*/ 3505159 h 3526973"/>
                <a:gd name="connsiteX140" fmla="*/ 1282141 w 2830286"/>
                <a:gd name="connsiteY140" fmla="*/ 3526973 h 3526973"/>
                <a:gd name="connsiteX141" fmla="*/ 1227460 w 2830286"/>
                <a:gd name="connsiteY141" fmla="*/ 3521334 h 3526973"/>
                <a:gd name="connsiteX142" fmla="*/ 1210145 w 2830286"/>
                <a:gd name="connsiteY142" fmla="*/ 3515835 h 3526973"/>
                <a:gd name="connsiteX143" fmla="*/ 1201458 w 2830286"/>
                <a:gd name="connsiteY143" fmla="*/ 3514491 h 3526973"/>
                <a:gd name="connsiteX144" fmla="*/ 1193336 w 2830286"/>
                <a:gd name="connsiteY144" fmla="*/ 3510497 h 3526973"/>
                <a:gd name="connsiteX145" fmla="*/ 1176529 w 2830286"/>
                <a:gd name="connsiteY145" fmla="*/ 3505159 h 3526973"/>
                <a:gd name="connsiteX146" fmla="*/ 1130441 w 2830286"/>
                <a:gd name="connsiteY146" fmla="*/ 3479566 h 3526973"/>
                <a:gd name="connsiteX147" fmla="*/ 1111897 w 2830286"/>
                <a:gd name="connsiteY147" fmla="*/ 3463913 h 3526973"/>
                <a:gd name="connsiteX148" fmla="*/ 1093356 w 2830286"/>
                <a:gd name="connsiteY148" fmla="*/ 3479564 h 3526973"/>
                <a:gd name="connsiteX149" fmla="*/ 941655 w 2830286"/>
                <a:gd name="connsiteY149" fmla="*/ 3526971 h 3526973"/>
                <a:gd name="connsiteX150" fmla="*/ 789955 w 2830286"/>
                <a:gd name="connsiteY150" fmla="*/ 3479564 h 3526973"/>
                <a:gd name="connsiteX151" fmla="*/ 787373 w 2830286"/>
                <a:gd name="connsiteY151" fmla="*/ 3477384 h 3526973"/>
                <a:gd name="connsiteX152" fmla="*/ 784791 w 2830286"/>
                <a:gd name="connsiteY152" fmla="*/ 3479564 h 3526973"/>
                <a:gd name="connsiteX153" fmla="*/ 633091 w 2830286"/>
                <a:gd name="connsiteY153" fmla="*/ 3526971 h 3526973"/>
                <a:gd name="connsiteX154" fmla="*/ 481391 w 2830286"/>
                <a:gd name="connsiteY154" fmla="*/ 3479564 h 3526973"/>
                <a:gd name="connsiteX155" fmla="*/ 468168 w 2830286"/>
                <a:gd name="connsiteY155" fmla="*/ 3468402 h 3526973"/>
                <a:gd name="connsiteX156" fmla="*/ 454946 w 2830286"/>
                <a:gd name="connsiteY156" fmla="*/ 3479564 h 3526973"/>
                <a:gd name="connsiteX157" fmla="*/ 423644 w 2830286"/>
                <a:gd name="connsiteY157" fmla="*/ 3494959 h 3526973"/>
                <a:gd name="connsiteX158" fmla="*/ 408858 w 2830286"/>
                <a:gd name="connsiteY158" fmla="*/ 3505158 h 3526973"/>
                <a:gd name="connsiteX159" fmla="*/ 398598 w 2830286"/>
                <a:gd name="connsiteY159" fmla="*/ 3507277 h 3526973"/>
                <a:gd name="connsiteX160" fmla="*/ 383930 w 2830286"/>
                <a:gd name="connsiteY160" fmla="*/ 3514491 h 3526973"/>
                <a:gd name="connsiteX161" fmla="*/ 303266 w 2830286"/>
                <a:gd name="connsiteY161" fmla="*/ 3526968 h 3526973"/>
                <a:gd name="connsiteX162" fmla="*/ 303246 w 2830286"/>
                <a:gd name="connsiteY162" fmla="*/ 3526972 h 3526973"/>
                <a:gd name="connsiteX163" fmla="*/ 31921 w 2830286"/>
                <a:gd name="connsiteY163" fmla="*/ 3249386 h 3526973"/>
                <a:gd name="connsiteX164" fmla="*/ 31921 w 2830286"/>
                <a:gd name="connsiteY164" fmla="*/ 3249385 h 3526973"/>
                <a:gd name="connsiteX165" fmla="*/ 53243 w 2830286"/>
                <a:gd name="connsiteY165" fmla="*/ 3141336 h 3526973"/>
                <a:gd name="connsiteX166" fmla="*/ 76773 w 2830286"/>
                <a:gd name="connsiteY166" fmla="*/ 3096985 h 3526973"/>
                <a:gd name="connsiteX167" fmla="*/ 53243 w 2830286"/>
                <a:gd name="connsiteY167" fmla="*/ 3052635 h 3526973"/>
                <a:gd name="connsiteX168" fmla="*/ 31921 w 2830286"/>
                <a:gd name="connsiteY168" fmla="*/ 2944586 h 3526973"/>
                <a:gd name="connsiteX169" fmla="*/ 78259 w 2830286"/>
                <a:gd name="connsiteY169" fmla="*/ 2789385 h 3526973"/>
                <a:gd name="connsiteX170" fmla="*/ 93559 w 2830286"/>
                <a:gd name="connsiteY170" fmla="*/ 2770414 h 3526973"/>
                <a:gd name="connsiteX171" fmla="*/ 78259 w 2830286"/>
                <a:gd name="connsiteY171" fmla="*/ 2751443 h 3526973"/>
                <a:gd name="connsiteX172" fmla="*/ 31921 w 2830286"/>
                <a:gd name="connsiteY172" fmla="*/ 2596242 h 3526973"/>
                <a:gd name="connsiteX173" fmla="*/ 78259 w 2830286"/>
                <a:gd name="connsiteY173" fmla="*/ 2441041 h 3526973"/>
                <a:gd name="connsiteX174" fmla="*/ 80390 w 2830286"/>
                <a:gd name="connsiteY174" fmla="*/ 2438399 h 3526973"/>
                <a:gd name="connsiteX175" fmla="*/ 78259 w 2830286"/>
                <a:gd name="connsiteY175" fmla="*/ 2435758 h 3526973"/>
                <a:gd name="connsiteX176" fmla="*/ 31921 w 2830286"/>
                <a:gd name="connsiteY176" fmla="*/ 2280557 h 3526973"/>
                <a:gd name="connsiteX177" fmla="*/ 78259 w 2830286"/>
                <a:gd name="connsiteY177" fmla="*/ 2125356 h 3526973"/>
                <a:gd name="connsiteX178" fmla="*/ 88238 w 2830286"/>
                <a:gd name="connsiteY178" fmla="*/ 2112983 h 3526973"/>
                <a:gd name="connsiteX179" fmla="*/ 67619 w 2830286"/>
                <a:gd name="connsiteY179" fmla="*/ 2087416 h 3526973"/>
                <a:gd name="connsiteX180" fmla="*/ 21281 w 2830286"/>
                <a:gd name="connsiteY180" fmla="*/ 1932215 h 3526973"/>
                <a:gd name="connsiteX181" fmla="*/ 42603 w 2830286"/>
                <a:gd name="connsiteY181" fmla="*/ 1824166 h 3526973"/>
                <a:gd name="connsiteX182" fmla="*/ 66133 w 2830286"/>
                <a:gd name="connsiteY182" fmla="*/ 1779815 h 3526973"/>
                <a:gd name="connsiteX183" fmla="*/ 57897 w 2830286"/>
                <a:gd name="connsiteY183" fmla="*/ 1764291 h 3526973"/>
                <a:gd name="connsiteX184" fmla="*/ 46338 w 2830286"/>
                <a:gd name="connsiteY184" fmla="*/ 1749958 h 3526973"/>
                <a:gd name="connsiteX185" fmla="*/ 0 w 2830286"/>
                <a:gd name="connsiteY185" fmla="*/ 1594757 h 352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</a:cxnLst>
              <a:rect l="l" t="t" r="r" b="b"/>
              <a:pathLst>
                <a:path w="2830286" h="3526973">
                  <a:moveTo>
                    <a:pt x="0" y="1594757"/>
                  </a:moveTo>
                  <a:cubicBezTo>
                    <a:pt x="0" y="1556431"/>
                    <a:pt x="7593" y="1519918"/>
                    <a:pt x="21322" y="1486708"/>
                  </a:cubicBezTo>
                  <a:lnTo>
                    <a:pt x="44852" y="1442357"/>
                  </a:lnTo>
                  <a:lnTo>
                    <a:pt x="21322" y="1398006"/>
                  </a:lnTo>
                  <a:cubicBezTo>
                    <a:pt x="7593" y="1364796"/>
                    <a:pt x="0" y="1328284"/>
                    <a:pt x="0" y="1289957"/>
                  </a:cubicBezTo>
                  <a:cubicBezTo>
                    <a:pt x="0" y="1232467"/>
                    <a:pt x="17083" y="1179059"/>
                    <a:pt x="46338" y="1134756"/>
                  </a:cubicBezTo>
                  <a:lnTo>
                    <a:pt x="61638" y="1115785"/>
                  </a:lnTo>
                  <a:lnTo>
                    <a:pt x="46338" y="1096814"/>
                  </a:lnTo>
                  <a:cubicBezTo>
                    <a:pt x="17083" y="1052511"/>
                    <a:pt x="0" y="999103"/>
                    <a:pt x="0" y="941613"/>
                  </a:cubicBezTo>
                  <a:cubicBezTo>
                    <a:pt x="0" y="884123"/>
                    <a:pt x="17083" y="830715"/>
                    <a:pt x="46338" y="786412"/>
                  </a:cubicBezTo>
                  <a:lnTo>
                    <a:pt x="48469" y="783770"/>
                  </a:lnTo>
                  <a:lnTo>
                    <a:pt x="46338" y="781129"/>
                  </a:lnTo>
                  <a:cubicBezTo>
                    <a:pt x="17083" y="736826"/>
                    <a:pt x="0" y="683418"/>
                    <a:pt x="0" y="625928"/>
                  </a:cubicBezTo>
                  <a:cubicBezTo>
                    <a:pt x="0" y="568438"/>
                    <a:pt x="17083" y="515030"/>
                    <a:pt x="46338" y="470727"/>
                  </a:cubicBezTo>
                  <a:lnTo>
                    <a:pt x="57247" y="457200"/>
                  </a:lnTo>
                  <a:lnTo>
                    <a:pt x="46338" y="443673"/>
                  </a:lnTo>
                  <a:cubicBezTo>
                    <a:pt x="36586" y="428905"/>
                    <a:pt x="28187" y="413126"/>
                    <a:pt x="21322" y="396521"/>
                  </a:cubicBezTo>
                  <a:lnTo>
                    <a:pt x="16108" y="379338"/>
                  </a:lnTo>
                  <a:lnTo>
                    <a:pt x="12199" y="371016"/>
                  </a:lnTo>
                  <a:lnTo>
                    <a:pt x="10883" y="362116"/>
                  </a:lnTo>
                  <a:lnTo>
                    <a:pt x="5513" y="344415"/>
                  </a:lnTo>
                  <a:cubicBezTo>
                    <a:pt x="1898" y="326345"/>
                    <a:pt x="0" y="307635"/>
                    <a:pt x="0" y="288472"/>
                  </a:cubicBezTo>
                  <a:lnTo>
                    <a:pt x="0" y="288471"/>
                  </a:lnTo>
                  <a:cubicBezTo>
                    <a:pt x="0" y="135164"/>
                    <a:pt x="121476" y="10885"/>
                    <a:pt x="271325" y="10885"/>
                  </a:cubicBezTo>
                  <a:cubicBezTo>
                    <a:pt x="290056" y="10885"/>
                    <a:pt x="308343" y="12827"/>
                    <a:pt x="326007" y="16524"/>
                  </a:cubicBezTo>
                  <a:lnTo>
                    <a:pt x="343311" y="22020"/>
                  </a:lnTo>
                  <a:lnTo>
                    <a:pt x="352009" y="23365"/>
                  </a:lnTo>
                  <a:lnTo>
                    <a:pt x="360140" y="27365"/>
                  </a:lnTo>
                  <a:lnTo>
                    <a:pt x="376937" y="32699"/>
                  </a:lnTo>
                  <a:cubicBezTo>
                    <a:pt x="393167" y="39722"/>
                    <a:pt x="408591" y="48315"/>
                    <a:pt x="423025" y="58292"/>
                  </a:cubicBezTo>
                  <a:lnTo>
                    <a:pt x="436248" y="69453"/>
                  </a:lnTo>
                  <a:lnTo>
                    <a:pt x="449470" y="58293"/>
                  </a:lnTo>
                  <a:cubicBezTo>
                    <a:pt x="492773" y="28362"/>
                    <a:pt x="544977" y="10886"/>
                    <a:pt x="601170" y="10886"/>
                  </a:cubicBezTo>
                  <a:cubicBezTo>
                    <a:pt x="657363" y="10886"/>
                    <a:pt x="709566" y="28362"/>
                    <a:pt x="752870" y="58293"/>
                  </a:cubicBezTo>
                  <a:lnTo>
                    <a:pt x="755451" y="60472"/>
                  </a:lnTo>
                  <a:lnTo>
                    <a:pt x="758034" y="58293"/>
                  </a:lnTo>
                  <a:cubicBezTo>
                    <a:pt x="801338" y="28362"/>
                    <a:pt x="853541" y="10886"/>
                    <a:pt x="909734" y="10886"/>
                  </a:cubicBezTo>
                  <a:cubicBezTo>
                    <a:pt x="965927" y="10886"/>
                    <a:pt x="1018131" y="28362"/>
                    <a:pt x="1061434" y="58293"/>
                  </a:cubicBezTo>
                  <a:lnTo>
                    <a:pt x="1064017" y="60473"/>
                  </a:lnTo>
                  <a:lnTo>
                    <a:pt x="1066600" y="58293"/>
                  </a:lnTo>
                  <a:cubicBezTo>
                    <a:pt x="1109904" y="28363"/>
                    <a:pt x="1162107" y="10886"/>
                    <a:pt x="1218300" y="10886"/>
                  </a:cubicBezTo>
                  <a:lnTo>
                    <a:pt x="1234260" y="13355"/>
                  </a:lnTo>
                  <a:lnTo>
                    <a:pt x="1250221" y="10886"/>
                  </a:lnTo>
                  <a:cubicBezTo>
                    <a:pt x="1287683" y="10886"/>
                    <a:pt x="1323372" y="18653"/>
                    <a:pt x="1355832" y="32700"/>
                  </a:cubicBezTo>
                  <a:lnTo>
                    <a:pt x="1399183" y="56773"/>
                  </a:lnTo>
                  <a:lnTo>
                    <a:pt x="1442534" y="32700"/>
                  </a:lnTo>
                  <a:lnTo>
                    <a:pt x="1459324" y="27368"/>
                  </a:lnTo>
                  <a:lnTo>
                    <a:pt x="1467461" y="23366"/>
                  </a:lnTo>
                  <a:lnTo>
                    <a:pt x="1476165" y="22019"/>
                  </a:lnTo>
                  <a:lnTo>
                    <a:pt x="1493464" y="16526"/>
                  </a:lnTo>
                  <a:cubicBezTo>
                    <a:pt x="1511127" y="12828"/>
                    <a:pt x="1529415" y="10886"/>
                    <a:pt x="1548145" y="10886"/>
                  </a:cubicBezTo>
                  <a:cubicBezTo>
                    <a:pt x="1566876" y="10886"/>
                    <a:pt x="1585164" y="12828"/>
                    <a:pt x="1602826" y="16526"/>
                  </a:cubicBezTo>
                  <a:lnTo>
                    <a:pt x="1620125" y="22019"/>
                  </a:lnTo>
                  <a:lnTo>
                    <a:pt x="1628829" y="23366"/>
                  </a:lnTo>
                  <a:lnTo>
                    <a:pt x="1636967" y="27368"/>
                  </a:lnTo>
                  <a:lnTo>
                    <a:pt x="1653757" y="32700"/>
                  </a:lnTo>
                  <a:lnTo>
                    <a:pt x="1699844" y="58293"/>
                  </a:lnTo>
                  <a:lnTo>
                    <a:pt x="1699846" y="58293"/>
                  </a:lnTo>
                  <a:lnTo>
                    <a:pt x="1702427" y="60472"/>
                  </a:lnTo>
                  <a:lnTo>
                    <a:pt x="1705009" y="58293"/>
                  </a:lnTo>
                  <a:cubicBezTo>
                    <a:pt x="1748313" y="28362"/>
                    <a:pt x="1800516" y="10886"/>
                    <a:pt x="1856710" y="10886"/>
                  </a:cubicBezTo>
                  <a:cubicBezTo>
                    <a:pt x="1912903" y="10886"/>
                    <a:pt x="1965106" y="28362"/>
                    <a:pt x="2008410" y="58293"/>
                  </a:cubicBezTo>
                  <a:lnTo>
                    <a:pt x="2026953" y="73945"/>
                  </a:lnTo>
                  <a:lnTo>
                    <a:pt x="2045496" y="58293"/>
                  </a:lnTo>
                  <a:cubicBezTo>
                    <a:pt x="2088800" y="28362"/>
                    <a:pt x="2141003" y="10886"/>
                    <a:pt x="2197196" y="10886"/>
                  </a:cubicBezTo>
                  <a:cubicBezTo>
                    <a:pt x="2234659" y="10886"/>
                    <a:pt x="2270347" y="18653"/>
                    <a:pt x="2302808" y="32700"/>
                  </a:cubicBezTo>
                  <a:lnTo>
                    <a:pt x="2346159" y="56773"/>
                  </a:lnTo>
                  <a:lnTo>
                    <a:pt x="2389509" y="32700"/>
                  </a:lnTo>
                  <a:lnTo>
                    <a:pt x="2412546" y="27942"/>
                  </a:lnTo>
                  <a:lnTo>
                    <a:pt x="2421430" y="21814"/>
                  </a:lnTo>
                  <a:cubicBezTo>
                    <a:pt x="2453891" y="7768"/>
                    <a:pt x="2489580" y="0"/>
                    <a:pt x="2527041" y="0"/>
                  </a:cubicBezTo>
                  <a:cubicBezTo>
                    <a:pt x="2676890" y="0"/>
                    <a:pt x="2798366" y="124279"/>
                    <a:pt x="2798366" y="277586"/>
                  </a:cubicBezTo>
                  <a:cubicBezTo>
                    <a:pt x="2798366" y="335076"/>
                    <a:pt x="2781284" y="388484"/>
                    <a:pt x="2752028" y="432787"/>
                  </a:cubicBezTo>
                  <a:lnTo>
                    <a:pt x="2741119" y="446314"/>
                  </a:lnTo>
                  <a:lnTo>
                    <a:pt x="2752028" y="459842"/>
                  </a:lnTo>
                  <a:cubicBezTo>
                    <a:pt x="2781284" y="504145"/>
                    <a:pt x="2798366" y="557553"/>
                    <a:pt x="2798366" y="615043"/>
                  </a:cubicBezTo>
                  <a:cubicBezTo>
                    <a:pt x="2798366" y="672533"/>
                    <a:pt x="2781284" y="725941"/>
                    <a:pt x="2752028" y="770244"/>
                  </a:cubicBezTo>
                  <a:lnTo>
                    <a:pt x="2749898" y="772885"/>
                  </a:lnTo>
                  <a:lnTo>
                    <a:pt x="2752028" y="775527"/>
                  </a:lnTo>
                  <a:cubicBezTo>
                    <a:pt x="2781284" y="819830"/>
                    <a:pt x="2798366" y="873238"/>
                    <a:pt x="2798366" y="930728"/>
                  </a:cubicBezTo>
                  <a:cubicBezTo>
                    <a:pt x="2798366" y="988218"/>
                    <a:pt x="2781284" y="1041626"/>
                    <a:pt x="2752028" y="1085929"/>
                  </a:cubicBezTo>
                  <a:lnTo>
                    <a:pt x="2736729" y="1104900"/>
                  </a:lnTo>
                  <a:lnTo>
                    <a:pt x="2752028" y="1123871"/>
                  </a:lnTo>
                  <a:cubicBezTo>
                    <a:pt x="2781284" y="1168174"/>
                    <a:pt x="2798366" y="1221582"/>
                    <a:pt x="2798366" y="1279072"/>
                  </a:cubicBezTo>
                  <a:cubicBezTo>
                    <a:pt x="2798366" y="1317399"/>
                    <a:pt x="2790774" y="1353911"/>
                    <a:pt x="2777044" y="1387121"/>
                  </a:cubicBezTo>
                  <a:lnTo>
                    <a:pt x="2753514" y="1431472"/>
                  </a:lnTo>
                  <a:lnTo>
                    <a:pt x="2777044" y="1475823"/>
                  </a:lnTo>
                  <a:lnTo>
                    <a:pt x="2786975" y="1508552"/>
                  </a:lnTo>
                  <a:lnTo>
                    <a:pt x="2792854" y="1527929"/>
                  </a:lnTo>
                  <a:cubicBezTo>
                    <a:pt x="2796468" y="1545999"/>
                    <a:pt x="2798366" y="1564709"/>
                    <a:pt x="2798366" y="1583872"/>
                  </a:cubicBezTo>
                  <a:cubicBezTo>
                    <a:pt x="2798366" y="1603036"/>
                    <a:pt x="2796468" y="1621745"/>
                    <a:pt x="2792854" y="1639816"/>
                  </a:cubicBezTo>
                  <a:lnTo>
                    <a:pt x="2787484" y="1657513"/>
                  </a:lnTo>
                  <a:lnTo>
                    <a:pt x="2786168" y="1666418"/>
                  </a:lnTo>
                  <a:lnTo>
                    <a:pt x="2782257" y="1674743"/>
                  </a:lnTo>
                  <a:lnTo>
                    <a:pt x="2777044" y="1691921"/>
                  </a:lnTo>
                  <a:lnTo>
                    <a:pt x="2752029" y="1739072"/>
                  </a:lnTo>
                  <a:lnTo>
                    <a:pt x="2752028" y="1739073"/>
                  </a:lnTo>
                  <a:lnTo>
                    <a:pt x="2751799" y="1739359"/>
                  </a:lnTo>
                  <a:lnTo>
                    <a:pt x="2741119" y="1752600"/>
                  </a:lnTo>
                  <a:lnTo>
                    <a:pt x="2752028" y="1766128"/>
                  </a:lnTo>
                  <a:cubicBezTo>
                    <a:pt x="2781284" y="1810431"/>
                    <a:pt x="2798366" y="1863839"/>
                    <a:pt x="2798366" y="1921329"/>
                  </a:cubicBezTo>
                  <a:cubicBezTo>
                    <a:pt x="2798366" y="1978819"/>
                    <a:pt x="2781284" y="2032227"/>
                    <a:pt x="2752028" y="2076530"/>
                  </a:cubicBezTo>
                  <a:lnTo>
                    <a:pt x="2749898" y="2079171"/>
                  </a:lnTo>
                  <a:lnTo>
                    <a:pt x="2752028" y="2081813"/>
                  </a:lnTo>
                  <a:cubicBezTo>
                    <a:pt x="2781284" y="2126116"/>
                    <a:pt x="2798366" y="2179524"/>
                    <a:pt x="2798366" y="2237014"/>
                  </a:cubicBezTo>
                  <a:cubicBezTo>
                    <a:pt x="2798366" y="2294504"/>
                    <a:pt x="2781284" y="2347912"/>
                    <a:pt x="2752028" y="2392215"/>
                  </a:cubicBezTo>
                  <a:lnTo>
                    <a:pt x="2736729" y="2411186"/>
                  </a:lnTo>
                  <a:lnTo>
                    <a:pt x="2752028" y="2430157"/>
                  </a:lnTo>
                  <a:cubicBezTo>
                    <a:pt x="2781284" y="2474460"/>
                    <a:pt x="2798366" y="2527868"/>
                    <a:pt x="2798366" y="2585358"/>
                  </a:cubicBezTo>
                  <a:cubicBezTo>
                    <a:pt x="2798366" y="2623685"/>
                    <a:pt x="2790774" y="2660197"/>
                    <a:pt x="2777044" y="2693407"/>
                  </a:cubicBezTo>
                  <a:lnTo>
                    <a:pt x="2753514" y="2737758"/>
                  </a:lnTo>
                  <a:lnTo>
                    <a:pt x="2777044" y="2782109"/>
                  </a:lnTo>
                  <a:cubicBezTo>
                    <a:pt x="2790774" y="2815319"/>
                    <a:pt x="2798366" y="2851832"/>
                    <a:pt x="2798366" y="2890158"/>
                  </a:cubicBezTo>
                  <a:cubicBezTo>
                    <a:pt x="2798366" y="2947648"/>
                    <a:pt x="2781284" y="3001056"/>
                    <a:pt x="2752028" y="3045359"/>
                  </a:cubicBezTo>
                  <a:lnTo>
                    <a:pt x="2747582" y="3050872"/>
                  </a:lnTo>
                  <a:lnTo>
                    <a:pt x="2750817" y="3053104"/>
                  </a:lnTo>
                  <a:cubicBezTo>
                    <a:pt x="2799918" y="3103337"/>
                    <a:pt x="2830286" y="3172734"/>
                    <a:pt x="2830286" y="3249387"/>
                  </a:cubicBezTo>
                  <a:cubicBezTo>
                    <a:pt x="2830286" y="3402694"/>
                    <a:pt x="2708811" y="3526973"/>
                    <a:pt x="2558962" y="3526973"/>
                  </a:cubicBezTo>
                  <a:cubicBezTo>
                    <a:pt x="2502769" y="3526973"/>
                    <a:pt x="2450565" y="3509497"/>
                    <a:pt x="2407262" y="3479566"/>
                  </a:cubicBezTo>
                  <a:lnTo>
                    <a:pt x="2394040" y="3468405"/>
                  </a:lnTo>
                  <a:lnTo>
                    <a:pt x="2380817" y="3479566"/>
                  </a:lnTo>
                  <a:cubicBezTo>
                    <a:pt x="2337513" y="3509497"/>
                    <a:pt x="2285310" y="3526973"/>
                    <a:pt x="2229117" y="3526973"/>
                  </a:cubicBezTo>
                  <a:cubicBezTo>
                    <a:pt x="2172923" y="3526973"/>
                    <a:pt x="2120720" y="3509497"/>
                    <a:pt x="2077416" y="3479566"/>
                  </a:cubicBezTo>
                  <a:lnTo>
                    <a:pt x="2074835" y="3477387"/>
                  </a:lnTo>
                  <a:lnTo>
                    <a:pt x="2072252" y="3479566"/>
                  </a:lnTo>
                  <a:cubicBezTo>
                    <a:pt x="2028949" y="3509497"/>
                    <a:pt x="1976745" y="3526973"/>
                    <a:pt x="1920552" y="3526973"/>
                  </a:cubicBezTo>
                  <a:cubicBezTo>
                    <a:pt x="1864359" y="3526973"/>
                    <a:pt x="1812156" y="3509497"/>
                    <a:pt x="1768852" y="3479566"/>
                  </a:cubicBezTo>
                  <a:lnTo>
                    <a:pt x="1750309" y="3463914"/>
                  </a:lnTo>
                  <a:lnTo>
                    <a:pt x="1731766" y="3479566"/>
                  </a:lnTo>
                  <a:lnTo>
                    <a:pt x="1731741" y="3479578"/>
                  </a:lnTo>
                  <a:lnTo>
                    <a:pt x="1685678" y="3505157"/>
                  </a:lnTo>
                  <a:lnTo>
                    <a:pt x="1668897" y="3510487"/>
                  </a:lnTo>
                  <a:lnTo>
                    <a:pt x="1660749" y="3514494"/>
                  </a:lnTo>
                  <a:lnTo>
                    <a:pt x="1652035" y="3515842"/>
                  </a:lnTo>
                  <a:lnTo>
                    <a:pt x="1634748" y="3521332"/>
                  </a:lnTo>
                  <a:lnTo>
                    <a:pt x="1580104" y="3526967"/>
                  </a:lnTo>
                  <a:lnTo>
                    <a:pt x="1580066" y="3526973"/>
                  </a:lnTo>
                  <a:cubicBezTo>
                    <a:pt x="1542603" y="3526973"/>
                    <a:pt x="1506915" y="3519206"/>
                    <a:pt x="1474454" y="3505159"/>
                  </a:cubicBezTo>
                  <a:lnTo>
                    <a:pt x="1431103" y="3481086"/>
                  </a:lnTo>
                  <a:lnTo>
                    <a:pt x="1387753" y="3505159"/>
                  </a:lnTo>
                  <a:cubicBezTo>
                    <a:pt x="1355292" y="3519206"/>
                    <a:pt x="1319602" y="3526973"/>
                    <a:pt x="1282141" y="3526973"/>
                  </a:cubicBezTo>
                  <a:cubicBezTo>
                    <a:pt x="1263410" y="3526973"/>
                    <a:pt x="1245122" y="3525031"/>
                    <a:pt x="1227460" y="3521334"/>
                  </a:cubicBezTo>
                  <a:lnTo>
                    <a:pt x="1210145" y="3515835"/>
                  </a:lnTo>
                  <a:lnTo>
                    <a:pt x="1201458" y="3514491"/>
                  </a:lnTo>
                  <a:lnTo>
                    <a:pt x="1193336" y="3510497"/>
                  </a:lnTo>
                  <a:lnTo>
                    <a:pt x="1176529" y="3505159"/>
                  </a:lnTo>
                  <a:cubicBezTo>
                    <a:pt x="1160299" y="3498136"/>
                    <a:pt x="1144875" y="3489543"/>
                    <a:pt x="1130441" y="3479566"/>
                  </a:cubicBezTo>
                  <a:lnTo>
                    <a:pt x="1111897" y="3463913"/>
                  </a:lnTo>
                  <a:lnTo>
                    <a:pt x="1093356" y="3479564"/>
                  </a:lnTo>
                  <a:cubicBezTo>
                    <a:pt x="1050052" y="3509494"/>
                    <a:pt x="997849" y="3526971"/>
                    <a:pt x="941655" y="3526971"/>
                  </a:cubicBezTo>
                  <a:cubicBezTo>
                    <a:pt x="885462" y="3526971"/>
                    <a:pt x="833259" y="3509494"/>
                    <a:pt x="789955" y="3479564"/>
                  </a:cubicBezTo>
                  <a:lnTo>
                    <a:pt x="787373" y="3477384"/>
                  </a:lnTo>
                  <a:lnTo>
                    <a:pt x="784791" y="3479564"/>
                  </a:lnTo>
                  <a:cubicBezTo>
                    <a:pt x="741488" y="3509494"/>
                    <a:pt x="689284" y="3526971"/>
                    <a:pt x="633091" y="3526971"/>
                  </a:cubicBezTo>
                  <a:cubicBezTo>
                    <a:pt x="576898" y="3526971"/>
                    <a:pt x="524695" y="3509494"/>
                    <a:pt x="481391" y="3479564"/>
                  </a:cubicBezTo>
                  <a:lnTo>
                    <a:pt x="468168" y="3468402"/>
                  </a:lnTo>
                  <a:lnTo>
                    <a:pt x="454946" y="3479564"/>
                  </a:lnTo>
                  <a:lnTo>
                    <a:pt x="423644" y="3494959"/>
                  </a:lnTo>
                  <a:lnTo>
                    <a:pt x="408858" y="3505158"/>
                  </a:lnTo>
                  <a:lnTo>
                    <a:pt x="398598" y="3507277"/>
                  </a:lnTo>
                  <a:lnTo>
                    <a:pt x="383930" y="3514491"/>
                  </a:lnTo>
                  <a:lnTo>
                    <a:pt x="303266" y="3526968"/>
                  </a:lnTo>
                  <a:lnTo>
                    <a:pt x="303246" y="3526972"/>
                  </a:lnTo>
                  <a:cubicBezTo>
                    <a:pt x="153397" y="3526972"/>
                    <a:pt x="31921" y="3402693"/>
                    <a:pt x="31921" y="3249386"/>
                  </a:cubicBezTo>
                  <a:lnTo>
                    <a:pt x="31921" y="3249385"/>
                  </a:lnTo>
                  <a:cubicBezTo>
                    <a:pt x="31921" y="3211058"/>
                    <a:pt x="39514" y="3174546"/>
                    <a:pt x="53243" y="3141336"/>
                  </a:cubicBezTo>
                  <a:lnTo>
                    <a:pt x="76773" y="3096985"/>
                  </a:lnTo>
                  <a:lnTo>
                    <a:pt x="53243" y="3052635"/>
                  </a:lnTo>
                  <a:cubicBezTo>
                    <a:pt x="39514" y="3019425"/>
                    <a:pt x="31921" y="2982913"/>
                    <a:pt x="31921" y="2944586"/>
                  </a:cubicBezTo>
                  <a:cubicBezTo>
                    <a:pt x="31921" y="2887096"/>
                    <a:pt x="49004" y="2833688"/>
                    <a:pt x="78259" y="2789385"/>
                  </a:cubicBezTo>
                  <a:lnTo>
                    <a:pt x="93559" y="2770414"/>
                  </a:lnTo>
                  <a:lnTo>
                    <a:pt x="78259" y="2751443"/>
                  </a:lnTo>
                  <a:cubicBezTo>
                    <a:pt x="49004" y="2707140"/>
                    <a:pt x="31921" y="2653732"/>
                    <a:pt x="31921" y="2596242"/>
                  </a:cubicBezTo>
                  <a:cubicBezTo>
                    <a:pt x="31921" y="2538752"/>
                    <a:pt x="49004" y="2485344"/>
                    <a:pt x="78259" y="2441041"/>
                  </a:cubicBezTo>
                  <a:lnTo>
                    <a:pt x="80390" y="2438399"/>
                  </a:lnTo>
                  <a:lnTo>
                    <a:pt x="78259" y="2435758"/>
                  </a:lnTo>
                  <a:cubicBezTo>
                    <a:pt x="49004" y="2391455"/>
                    <a:pt x="31921" y="2338047"/>
                    <a:pt x="31921" y="2280557"/>
                  </a:cubicBezTo>
                  <a:cubicBezTo>
                    <a:pt x="31921" y="2223067"/>
                    <a:pt x="49004" y="2169659"/>
                    <a:pt x="78259" y="2125356"/>
                  </a:cubicBezTo>
                  <a:lnTo>
                    <a:pt x="88238" y="2112983"/>
                  </a:lnTo>
                  <a:lnTo>
                    <a:pt x="67619" y="2087416"/>
                  </a:lnTo>
                  <a:cubicBezTo>
                    <a:pt x="38364" y="2043113"/>
                    <a:pt x="21281" y="1989705"/>
                    <a:pt x="21281" y="1932215"/>
                  </a:cubicBezTo>
                  <a:cubicBezTo>
                    <a:pt x="21281" y="1893889"/>
                    <a:pt x="28874" y="1857376"/>
                    <a:pt x="42603" y="1824166"/>
                  </a:cubicBezTo>
                  <a:lnTo>
                    <a:pt x="66133" y="1779815"/>
                  </a:lnTo>
                  <a:lnTo>
                    <a:pt x="57897" y="1764291"/>
                  </a:lnTo>
                  <a:lnTo>
                    <a:pt x="46338" y="1749958"/>
                  </a:lnTo>
                  <a:cubicBezTo>
                    <a:pt x="17083" y="1705655"/>
                    <a:pt x="0" y="1652247"/>
                    <a:pt x="0" y="159475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FF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4" name="图片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4173">
              <a:off x="531972" y="2587415"/>
              <a:ext cx="3870661" cy="2647138"/>
            </a:xfrm>
            <a:prstGeom prst="rect">
              <a:avLst/>
            </a:prstGeom>
          </p:spPr>
        </p:pic>
      </p:grpSp>
      <p:grpSp>
        <p:nvGrpSpPr>
          <p:cNvPr id="75" name="组合 13"/>
          <p:cNvGrpSpPr/>
          <p:nvPr/>
        </p:nvGrpSpPr>
        <p:grpSpPr>
          <a:xfrm rot="610562">
            <a:off x="2178100" y="4002154"/>
            <a:ext cx="575454" cy="539943"/>
            <a:chOff x="10646778" y="4753862"/>
            <a:chExt cx="751521" cy="737702"/>
          </a:xfrm>
        </p:grpSpPr>
        <p:sp>
          <p:nvSpPr>
            <p:cNvPr id="76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7" name="组合 15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8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8575">
                <a:solidFill>
                  <a:schemeClr val="bg1"/>
                </a:solidFill>
              </a:ln>
              <a:effectLst>
                <a:innerShdw blurRad="292100">
                  <a:srgbClr val="FF5B76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89" name="矩形 88"/>
          <p:cNvSpPr/>
          <p:nvPr/>
        </p:nvSpPr>
        <p:spPr>
          <a:xfrm>
            <a:off x="8578571" y="2363982"/>
            <a:ext cx="20556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800"/>
              </a:lnSpc>
            </a:pPr>
            <a:r>
              <a:rPr lang="zh-TW" altLang="zh-TW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依學生能力</a:t>
            </a:r>
            <a:r>
              <a:rPr lang="zh-TW" altLang="en-US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設計</a:t>
            </a:r>
            <a:r>
              <a:rPr lang="zh-TW" altLang="zh-TW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低、中、高年級</a:t>
            </a:r>
            <a:r>
              <a:rPr lang="zh-TW" altLang="en-US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不同</a:t>
            </a:r>
            <a:r>
              <a:rPr lang="zh-TW" altLang="en-US" sz="1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的下課好好玩學習站</a:t>
            </a:r>
            <a:endParaRPr lang="en-US" altLang="zh-TW" sz="1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1800"/>
              </a:lnSpc>
            </a:pPr>
            <a:r>
              <a:rPr lang="zh-TW" altLang="en-US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低年級</a:t>
            </a:r>
            <a:r>
              <a:rPr lang="zh-TW" altLang="en-US" sz="1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：童</a:t>
            </a:r>
            <a:r>
              <a:rPr lang="zh-TW" altLang="en-US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玩</a:t>
            </a:r>
            <a:r>
              <a:rPr lang="zh-TW" altLang="en-US" sz="1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體驗。</a:t>
            </a:r>
            <a:endParaRPr lang="en-US" altLang="zh-TW" sz="1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1800"/>
              </a:lnSpc>
            </a:pPr>
            <a:r>
              <a:rPr lang="zh-TW" altLang="en-US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中年級</a:t>
            </a:r>
            <a:r>
              <a:rPr lang="zh-TW" altLang="en-US" sz="1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：益智桌遊、多元學習站。</a:t>
            </a:r>
            <a:endParaRPr lang="en-US" altLang="zh-TW" sz="1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1800"/>
              </a:lnSpc>
            </a:pPr>
            <a:r>
              <a:rPr lang="zh-TW" altLang="en-US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高年級</a:t>
            </a:r>
            <a:r>
              <a:rPr lang="zh-TW" altLang="en-US" sz="1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：健康樂活站、棋藝訓練站。</a:t>
            </a:r>
            <a:endParaRPr lang="en-US" altLang="zh-TW" sz="1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0" name="文本框 43"/>
          <p:cNvSpPr txBox="1"/>
          <p:nvPr/>
        </p:nvSpPr>
        <p:spPr>
          <a:xfrm>
            <a:off x="54398" y="3941572"/>
            <a:ext cx="1637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zh-TW" sz="2000" b="1" u="sng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結合課程</a:t>
            </a:r>
            <a:endParaRPr lang="en-US" altLang="zh-TW" sz="2000" b="1" u="sng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74673" y="4312028"/>
            <a:ext cx="15309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zh-TW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學生將在課堂上所學之知識與技能，運用</a:t>
            </a:r>
            <a:r>
              <a:rPr lang="zh-TW" altLang="zh-TW" sz="1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於</a:t>
            </a:r>
            <a:r>
              <a:rPr lang="zh-TW" altLang="en-US" sz="1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下課好好玩</a:t>
            </a:r>
            <a:r>
              <a:rPr lang="zh-TW" altLang="zh-TW" sz="1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活動</a:t>
            </a:r>
            <a:r>
              <a:rPr lang="zh-TW" altLang="en-US" sz="1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，如</a:t>
            </a:r>
            <a:r>
              <a:rPr lang="en-US" altLang="zh-TW" sz="1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1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科學好好玩、才藝表演、益智桌遊、交通安全站等。</a:t>
            </a:r>
            <a:endParaRPr lang="zh-TW" altLang="en-US" sz="1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2" name="文本框 45"/>
          <p:cNvSpPr txBox="1"/>
          <p:nvPr/>
        </p:nvSpPr>
        <p:spPr>
          <a:xfrm>
            <a:off x="8536869" y="4241983"/>
            <a:ext cx="20768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zh-TW" sz="2200" b="1" u="sng" dirty="0">
                <a:solidFill>
                  <a:srgbClr val="00206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玩中學</a:t>
            </a:r>
            <a:endParaRPr lang="en-US" altLang="zh-TW" sz="2200" b="1" u="sng" dirty="0">
              <a:solidFill>
                <a:srgbClr val="002060"/>
              </a:solidFill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8819273" y="4667844"/>
            <a:ext cx="178236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學習站規劃結合重要議題，如</a:t>
            </a:r>
            <a:r>
              <a:rPr lang="en-US" altLang="zh-TW" sz="1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zh-TW" sz="1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交通安全、</a:t>
            </a:r>
            <a:r>
              <a:rPr lang="zh-TW" altLang="en-US" sz="1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合作學習</a:t>
            </a:r>
            <a:r>
              <a:rPr lang="zh-TW" altLang="zh-TW" sz="1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、品德</a:t>
            </a:r>
            <a:r>
              <a:rPr lang="zh-TW" altLang="zh-TW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學習</a:t>
            </a:r>
            <a:r>
              <a:rPr lang="zh-TW" altLang="zh-TW" sz="1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、等</a:t>
            </a:r>
            <a:r>
              <a:rPr lang="zh-TW" altLang="en-US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。學生從體驗中學習愛惜公物，與他人</a:t>
            </a:r>
            <a:r>
              <a:rPr lang="zh-TW" altLang="en-US" sz="1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共享，</a:t>
            </a:r>
            <a:r>
              <a:rPr lang="zh-TW" altLang="en-US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相互尊重同</a:t>
            </a:r>
            <a:r>
              <a:rPr lang="zh-TW" altLang="en-US" sz="1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樂。</a:t>
            </a:r>
            <a:endParaRPr lang="zh-TW" altLang="en-US" sz="1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4" name="文本框 47"/>
          <p:cNvSpPr txBox="1"/>
          <p:nvPr/>
        </p:nvSpPr>
        <p:spPr>
          <a:xfrm>
            <a:off x="397077" y="944195"/>
            <a:ext cx="1285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zh-TW" sz="2000" b="1" u="sng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願景為本</a:t>
            </a:r>
            <a:endParaRPr lang="en-US" altLang="zh-TW" sz="2000" b="1" u="sng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32" name="组合 13"/>
          <p:cNvGrpSpPr/>
          <p:nvPr/>
        </p:nvGrpSpPr>
        <p:grpSpPr>
          <a:xfrm rot="610562">
            <a:off x="8494983" y="1678506"/>
            <a:ext cx="462648" cy="456593"/>
            <a:chOff x="10646778" y="4753862"/>
            <a:chExt cx="751521" cy="737702"/>
          </a:xfrm>
        </p:grpSpPr>
        <p:sp>
          <p:nvSpPr>
            <p:cNvPr id="133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4" name="组合 15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35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8575">
                <a:solidFill>
                  <a:schemeClr val="bg1"/>
                </a:solidFill>
              </a:ln>
              <a:effectLst>
                <a:innerShdw blurRad="292100">
                  <a:srgbClr val="FF5B76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6" name="矩形 5"/>
          <p:cNvSpPr/>
          <p:nvPr/>
        </p:nvSpPr>
        <p:spPr>
          <a:xfrm>
            <a:off x="8567852" y="1006369"/>
            <a:ext cx="21239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創新與特色</a:t>
            </a:r>
            <a:endParaRPr lang="en-US" altLang="zh-TW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2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CN" altLang="en-US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38" name="组合 49"/>
          <p:cNvGrpSpPr/>
          <p:nvPr/>
        </p:nvGrpSpPr>
        <p:grpSpPr>
          <a:xfrm rot="2224307">
            <a:off x="8657106" y="4218923"/>
            <a:ext cx="440633" cy="449693"/>
            <a:chOff x="10646778" y="4753862"/>
            <a:chExt cx="751521" cy="737702"/>
          </a:xfrm>
        </p:grpSpPr>
        <p:sp>
          <p:nvSpPr>
            <p:cNvPr id="139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40" name="组合 51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4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44" name="矩形 143"/>
          <p:cNvSpPr/>
          <p:nvPr/>
        </p:nvSpPr>
        <p:spPr>
          <a:xfrm>
            <a:off x="40708" y="1333651"/>
            <a:ext cx="18449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以學校五大願景「</a:t>
            </a:r>
            <a:r>
              <a:rPr lang="zh-TW" altLang="en-US" sz="1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展現活力</a:t>
            </a:r>
            <a:r>
              <a:rPr lang="zh-TW" altLang="en-US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」、「充滿自信」、「發揮創意」、「懂得尊重」、「擁抱夢想」為</a:t>
            </a:r>
            <a:r>
              <a:rPr lang="zh-TW" altLang="en-US" sz="1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主軸，規劃學生下課好好玩</a:t>
            </a:r>
            <a:r>
              <a:rPr lang="en-US" altLang="zh-TW" sz="1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</a:t>
            </a:r>
            <a:r>
              <a:rPr lang="zh-TW" altLang="en-US" sz="1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個學習站</a:t>
            </a:r>
            <a:endParaRPr lang="en-US" altLang="zh-TW" sz="16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1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5" name="五角星 2"/>
          <p:cNvSpPr/>
          <p:nvPr/>
        </p:nvSpPr>
        <p:spPr>
          <a:xfrm rot="1013228">
            <a:off x="6338022" y="549469"/>
            <a:ext cx="744391" cy="725554"/>
          </a:xfrm>
          <a:custGeom>
            <a:avLst/>
            <a:gdLst>
              <a:gd name="connsiteX0" fmla="*/ 1 w 914400"/>
              <a:gd name="connsiteY0" fmla="*/ 349269 h 914400"/>
              <a:gd name="connsiteX1" fmla="*/ 262140 w 914400"/>
              <a:gd name="connsiteY1" fmla="*/ 223173 h 914400"/>
              <a:gd name="connsiteX2" fmla="*/ 457200 w 914400"/>
              <a:gd name="connsiteY2" fmla="*/ 0 h 914400"/>
              <a:gd name="connsiteX3" fmla="*/ 652260 w 914400"/>
              <a:gd name="connsiteY3" fmla="*/ 223173 h 914400"/>
              <a:gd name="connsiteX4" fmla="*/ 914399 w 914400"/>
              <a:gd name="connsiteY4" fmla="*/ 349269 h 914400"/>
              <a:gd name="connsiteX5" fmla="*/ 772814 w 914400"/>
              <a:gd name="connsiteY5" fmla="*/ 613293 h 914400"/>
              <a:gd name="connsiteX6" fmla="*/ 739765 w 914400"/>
              <a:gd name="connsiteY6" fmla="*/ 914398 h 914400"/>
              <a:gd name="connsiteX7" fmla="*/ 457200 w 914400"/>
              <a:gd name="connsiteY7" fmla="*/ 854400 h 914400"/>
              <a:gd name="connsiteX8" fmla="*/ 174635 w 914400"/>
              <a:gd name="connsiteY8" fmla="*/ 914398 h 914400"/>
              <a:gd name="connsiteX9" fmla="*/ 141586 w 914400"/>
              <a:gd name="connsiteY9" fmla="*/ 613293 h 914400"/>
              <a:gd name="connsiteX10" fmla="*/ 1 w 914400"/>
              <a:gd name="connsiteY10" fmla="*/ 349269 h 914400"/>
              <a:gd name="connsiteX0" fmla="*/ 0 w 914398"/>
              <a:gd name="connsiteY0" fmla="*/ 349269 h 923906"/>
              <a:gd name="connsiteX1" fmla="*/ 262139 w 914398"/>
              <a:gd name="connsiteY1" fmla="*/ 223173 h 923906"/>
              <a:gd name="connsiteX2" fmla="*/ 457199 w 914398"/>
              <a:gd name="connsiteY2" fmla="*/ 0 h 923906"/>
              <a:gd name="connsiteX3" fmla="*/ 652259 w 914398"/>
              <a:gd name="connsiteY3" fmla="*/ 223173 h 923906"/>
              <a:gd name="connsiteX4" fmla="*/ 914398 w 914398"/>
              <a:gd name="connsiteY4" fmla="*/ 349269 h 923906"/>
              <a:gd name="connsiteX5" fmla="*/ 772813 w 914398"/>
              <a:gd name="connsiteY5" fmla="*/ 613293 h 923906"/>
              <a:gd name="connsiteX6" fmla="*/ 739764 w 914398"/>
              <a:gd name="connsiteY6" fmla="*/ 914398 h 923906"/>
              <a:gd name="connsiteX7" fmla="*/ 457199 w 914398"/>
              <a:gd name="connsiteY7" fmla="*/ 854400 h 923906"/>
              <a:gd name="connsiteX8" fmla="*/ 174634 w 914398"/>
              <a:gd name="connsiteY8" fmla="*/ 914398 h 923906"/>
              <a:gd name="connsiteX9" fmla="*/ 141585 w 914398"/>
              <a:gd name="connsiteY9" fmla="*/ 613293 h 923906"/>
              <a:gd name="connsiteX10" fmla="*/ 0 w 914398"/>
              <a:gd name="connsiteY10" fmla="*/ 349269 h 923906"/>
              <a:gd name="connsiteX0" fmla="*/ 0 w 916461"/>
              <a:gd name="connsiteY0" fmla="*/ 349269 h 923906"/>
              <a:gd name="connsiteX1" fmla="*/ 262139 w 916461"/>
              <a:gd name="connsiteY1" fmla="*/ 223173 h 923906"/>
              <a:gd name="connsiteX2" fmla="*/ 457199 w 916461"/>
              <a:gd name="connsiteY2" fmla="*/ 0 h 923906"/>
              <a:gd name="connsiteX3" fmla="*/ 652259 w 916461"/>
              <a:gd name="connsiteY3" fmla="*/ 223173 h 923906"/>
              <a:gd name="connsiteX4" fmla="*/ 914398 w 916461"/>
              <a:gd name="connsiteY4" fmla="*/ 349269 h 923906"/>
              <a:gd name="connsiteX5" fmla="*/ 772813 w 916461"/>
              <a:gd name="connsiteY5" fmla="*/ 613293 h 923906"/>
              <a:gd name="connsiteX6" fmla="*/ 739764 w 916461"/>
              <a:gd name="connsiteY6" fmla="*/ 914398 h 923906"/>
              <a:gd name="connsiteX7" fmla="*/ 457199 w 916461"/>
              <a:gd name="connsiteY7" fmla="*/ 854400 h 923906"/>
              <a:gd name="connsiteX8" fmla="*/ 174634 w 916461"/>
              <a:gd name="connsiteY8" fmla="*/ 914398 h 923906"/>
              <a:gd name="connsiteX9" fmla="*/ 141585 w 916461"/>
              <a:gd name="connsiteY9" fmla="*/ 613293 h 923906"/>
              <a:gd name="connsiteX10" fmla="*/ 0 w 916461"/>
              <a:gd name="connsiteY10" fmla="*/ 349269 h 923906"/>
              <a:gd name="connsiteX0" fmla="*/ 0 w 916461"/>
              <a:gd name="connsiteY0" fmla="*/ 349269 h 923906"/>
              <a:gd name="connsiteX1" fmla="*/ 262139 w 916461"/>
              <a:gd name="connsiteY1" fmla="*/ 223173 h 923906"/>
              <a:gd name="connsiteX2" fmla="*/ 457199 w 916461"/>
              <a:gd name="connsiteY2" fmla="*/ 0 h 923906"/>
              <a:gd name="connsiteX3" fmla="*/ 652259 w 916461"/>
              <a:gd name="connsiteY3" fmla="*/ 223173 h 923906"/>
              <a:gd name="connsiteX4" fmla="*/ 914398 w 916461"/>
              <a:gd name="connsiteY4" fmla="*/ 349269 h 923906"/>
              <a:gd name="connsiteX5" fmla="*/ 772813 w 916461"/>
              <a:gd name="connsiteY5" fmla="*/ 613293 h 923906"/>
              <a:gd name="connsiteX6" fmla="*/ 739764 w 916461"/>
              <a:gd name="connsiteY6" fmla="*/ 914398 h 923906"/>
              <a:gd name="connsiteX7" fmla="*/ 457199 w 916461"/>
              <a:gd name="connsiteY7" fmla="*/ 854400 h 923906"/>
              <a:gd name="connsiteX8" fmla="*/ 174634 w 916461"/>
              <a:gd name="connsiteY8" fmla="*/ 914398 h 923906"/>
              <a:gd name="connsiteX9" fmla="*/ 141585 w 916461"/>
              <a:gd name="connsiteY9" fmla="*/ 613293 h 923906"/>
              <a:gd name="connsiteX10" fmla="*/ 0 w 916461"/>
              <a:gd name="connsiteY10" fmla="*/ 349269 h 923906"/>
              <a:gd name="connsiteX0" fmla="*/ 2063 w 918524"/>
              <a:gd name="connsiteY0" fmla="*/ 349269 h 923906"/>
              <a:gd name="connsiteX1" fmla="*/ 264202 w 918524"/>
              <a:gd name="connsiteY1" fmla="*/ 223173 h 923906"/>
              <a:gd name="connsiteX2" fmla="*/ 459262 w 918524"/>
              <a:gd name="connsiteY2" fmla="*/ 0 h 923906"/>
              <a:gd name="connsiteX3" fmla="*/ 654322 w 918524"/>
              <a:gd name="connsiteY3" fmla="*/ 223173 h 923906"/>
              <a:gd name="connsiteX4" fmla="*/ 916461 w 918524"/>
              <a:gd name="connsiteY4" fmla="*/ 349269 h 923906"/>
              <a:gd name="connsiteX5" fmla="*/ 774876 w 918524"/>
              <a:gd name="connsiteY5" fmla="*/ 613293 h 923906"/>
              <a:gd name="connsiteX6" fmla="*/ 741827 w 918524"/>
              <a:gd name="connsiteY6" fmla="*/ 914398 h 923906"/>
              <a:gd name="connsiteX7" fmla="*/ 459262 w 918524"/>
              <a:gd name="connsiteY7" fmla="*/ 854400 h 923906"/>
              <a:gd name="connsiteX8" fmla="*/ 176697 w 918524"/>
              <a:gd name="connsiteY8" fmla="*/ 914398 h 923906"/>
              <a:gd name="connsiteX9" fmla="*/ 143648 w 918524"/>
              <a:gd name="connsiteY9" fmla="*/ 613293 h 923906"/>
              <a:gd name="connsiteX10" fmla="*/ 2063 w 918524"/>
              <a:gd name="connsiteY10" fmla="*/ 349269 h 923906"/>
              <a:gd name="connsiteX0" fmla="*/ 2063 w 918524"/>
              <a:gd name="connsiteY0" fmla="*/ 349269 h 923906"/>
              <a:gd name="connsiteX1" fmla="*/ 264202 w 918524"/>
              <a:gd name="connsiteY1" fmla="*/ 223173 h 923906"/>
              <a:gd name="connsiteX2" fmla="*/ 459262 w 918524"/>
              <a:gd name="connsiteY2" fmla="*/ 0 h 923906"/>
              <a:gd name="connsiteX3" fmla="*/ 654322 w 918524"/>
              <a:gd name="connsiteY3" fmla="*/ 223173 h 923906"/>
              <a:gd name="connsiteX4" fmla="*/ 916461 w 918524"/>
              <a:gd name="connsiteY4" fmla="*/ 349269 h 923906"/>
              <a:gd name="connsiteX5" fmla="*/ 774876 w 918524"/>
              <a:gd name="connsiteY5" fmla="*/ 613293 h 923906"/>
              <a:gd name="connsiteX6" fmla="*/ 741827 w 918524"/>
              <a:gd name="connsiteY6" fmla="*/ 914398 h 923906"/>
              <a:gd name="connsiteX7" fmla="*/ 459262 w 918524"/>
              <a:gd name="connsiteY7" fmla="*/ 854400 h 923906"/>
              <a:gd name="connsiteX8" fmla="*/ 176697 w 918524"/>
              <a:gd name="connsiteY8" fmla="*/ 914398 h 923906"/>
              <a:gd name="connsiteX9" fmla="*/ 143648 w 918524"/>
              <a:gd name="connsiteY9" fmla="*/ 613293 h 923906"/>
              <a:gd name="connsiteX10" fmla="*/ 2063 w 918524"/>
              <a:gd name="connsiteY10" fmla="*/ 349269 h 923906"/>
              <a:gd name="connsiteX0" fmla="*/ 2063 w 918524"/>
              <a:gd name="connsiteY0" fmla="*/ 349269 h 923906"/>
              <a:gd name="connsiteX1" fmla="*/ 264202 w 918524"/>
              <a:gd name="connsiteY1" fmla="*/ 223173 h 923906"/>
              <a:gd name="connsiteX2" fmla="*/ 459262 w 918524"/>
              <a:gd name="connsiteY2" fmla="*/ 0 h 923906"/>
              <a:gd name="connsiteX3" fmla="*/ 654322 w 918524"/>
              <a:gd name="connsiteY3" fmla="*/ 223173 h 923906"/>
              <a:gd name="connsiteX4" fmla="*/ 916461 w 918524"/>
              <a:gd name="connsiteY4" fmla="*/ 349269 h 923906"/>
              <a:gd name="connsiteX5" fmla="*/ 774876 w 918524"/>
              <a:gd name="connsiteY5" fmla="*/ 613293 h 923906"/>
              <a:gd name="connsiteX6" fmla="*/ 741827 w 918524"/>
              <a:gd name="connsiteY6" fmla="*/ 914398 h 923906"/>
              <a:gd name="connsiteX7" fmla="*/ 459262 w 918524"/>
              <a:gd name="connsiteY7" fmla="*/ 854400 h 923906"/>
              <a:gd name="connsiteX8" fmla="*/ 176697 w 918524"/>
              <a:gd name="connsiteY8" fmla="*/ 914398 h 923906"/>
              <a:gd name="connsiteX9" fmla="*/ 143648 w 918524"/>
              <a:gd name="connsiteY9" fmla="*/ 613293 h 923906"/>
              <a:gd name="connsiteX10" fmla="*/ 2063 w 918524"/>
              <a:gd name="connsiteY10" fmla="*/ 349269 h 923906"/>
              <a:gd name="connsiteX0" fmla="*/ 2063 w 918524"/>
              <a:gd name="connsiteY0" fmla="*/ 349269 h 923906"/>
              <a:gd name="connsiteX1" fmla="*/ 264202 w 918524"/>
              <a:gd name="connsiteY1" fmla="*/ 223173 h 923906"/>
              <a:gd name="connsiteX2" fmla="*/ 459262 w 918524"/>
              <a:gd name="connsiteY2" fmla="*/ 0 h 923906"/>
              <a:gd name="connsiteX3" fmla="*/ 654322 w 918524"/>
              <a:gd name="connsiteY3" fmla="*/ 223173 h 923906"/>
              <a:gd name="connsiteX4" fmla="*/ 916461 w 918524"/>
              <a:gd name="connsiteY4" fmla="*/ 349269 h 923906"/>
              <a:gd name="connsiteX5" fmla="*/ 774876 w 918524"/>
              <a:gd name="connsiteY5" fmla="*/ 613293 h 923906"/>
              <a:gd name="connsiteX6" fmla="*/ 741827 w 918524"/>
              <a:gd name="connsiteY6" fmla="*/ 914398 h 923906"/>
              <a:gd name="connsiteX7" fmla="*/ 459262 w 918524"/>
              <a:gd name="connsiteY7" fmla="*/ 854400 h 923906"/>
              <a:gd name="connsiteX8" fmla="*/ 176697 w 918524"/>
              <a:gd name="connsiteY8" fmla="*/ 914398 h 923906"/>
              <a:gd name="connsiteX9" fmla="*/ 143648 w 918524"/>
              <a:gd name="connsiteY9" fmla="*/ 613293 h 923906"/>
              <a:gd name="connsiteX10" fmla="*/ 2063 w 918524"/>
              <a:gd name="connsiteY10" fmla="*/ 349269 h 923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8524" h="923906">
                <a:moveTo>
                  <a:pt x="2063" y="349269"/>
                </a:moveTo>
                <a:cubicBezTo>
                  <a:pt x="22155" y="284249"/>
                  <a:pt x="188002" y="281384"/>
                  <a:pt x="264202" y="223173"/>
                </a:cubicBezTo>
                <a:cubicBezTo>
                  <a:pt x="340402" y="164962"/>
                  <a:pt x="394242" y="0"/>
                  <a:pt x="459262" y="0"/>
                </a:cubicBezTo>
                <a:cubicBezTo>
                  <a:pt x="524282" y="0"/>
                  <a:pt x="578122" y="164962"/>
                  <a:pt x="654322" y="223173"/>
                </a:cubicBezTo>
                <a:cubicBezTo>
                  <a:pt x="730522" y="281384"/>
                  <a:pt x="896369" y="284249"/>
                  <a:pt x="916461" y="349269"/>
                </a:cubicBezTo>
                <a:cubicBezTo>
                  <a:pt x="936553" y="414289"/>
                  <a:pt x="803982" y="519105"/>
                  <a:pt x="774876" y="613293"/>
                </a:cubicBezTo>
                <a:cubicBezTo>
                  <a:pt x="745770" y="707481"/>
                  <a:pt x="794429" y="874213"/>
                  <a:pt x="741827" y="914398"/>
                </a:cubicBezTo>
                <a:cubicBezTo>
                  <a:pt x="689225" y="954583"/>
                  <a:pt x="553450" y="854400"/>
                  <a:pt x="459262" y="854400"/>
                </a:cubicBezTo>
                <a:cubicBezTo>
                  <a:pt x="365074" y="874399"/>
                  <a:pt x="257367" y="928196"/>
                  <a:pt x="176697" y="914398"/>
                </a:cubicBezTo>
                <a:cubicBezTo>
                  <a:pt x="96027" y="900600"/>
                  <a:pt x="172754" y="707481"/>
                  <a:pt x="143648" y="613293"/>
                </a:cubicBezTo>
                <a:cubicBezTo>
                  <a:pt x="114542" y="519105"/>
                  <a:pt x="-18029" y="414289"/>
                  <a:pt x="2063" y="349269"/>
                </a:cubicBezTo>
                <a:close/>
              </a:path>
            </a:pathLst>
          </a:custGeom>
          <a:solidFill>
            <a:srgbClr val="FF8599"/>
          </a:solidFill>
          <a:ln w="63500">
            <a:noFill/>
          </a:ln>
          <a:effectLst>
            <a:outerShdw blurRad="190500" dist="63500" dir="5400000" algn="t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extrusionH="76200" contourW="31750" prstMaterial="plastic">
            <a:bevelT w="438150" h="158750" prst="angle"/>
            <a:bevelB w="88900"/>
            <a:extrusionClr>
              <a:srgbClr val="0DDBF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8599"/>
              </a:solidFill>
            </a:endParaRPr>
          </a:p>
        </p:txBody>
      </p:sp>
      <p:sp>
        <p:nvSpPr>
          <p:cNvPr id="116" name="椭圆 5"/>
          <p:cNvSpPr/>
          <p:nvPr/>
        </p:nvSpPr>
        <p:spPr>
          <a:xfrm>
            <a:off x="6177038" y="429884"/>
            <a:ext cx="1043305" cy="1010979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十字星 6"/>
          <p:cNvSpPr/>
          <p:nvPr/>
        </p:nvSpPr>
        <p:spPr>
          <a:xfrm rot="20953261">
            <a:off x="7846245" y="131411"/>
            <a:ext cx="359846" cy="348696"/>
          </a:xfrm>
          <a:prstGeom prst="star4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6" name="图片 8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5" t="15027" r="49282" b="11253"/>
          <a:stretch/>
        </p:blipFill>
        <p:spPr>
          <a:xfrm>
            <a:off x="6884954" y="319656"/>
            <a:ext cx="480941" cy="833632"/>
          </a:xfrm>
          <a:prstGeom prst="rect">
            <a:avLst/>
          </a:prstGeom>
        </p:spPr>
      </p:pic>
      <p:grpSp>
        <p:nvGrpSpPr>
          <p:cNvPr id="147" name="组合 8"/>
          <p:cNvGrpSpPr/>
          <p:nvPr/>
        </p:nvGrpSpPr>
        <p:grpSpPr>
          <a:xfrm flipH="1">
            <a:off x="6931038" y="828019"/>
            <a:ext cx="1772617" cy="832053"/>
            <a:chOff x="616196" y="1126002"/>
            <a:chExt cx="2584204" cy="1661649"/>
          </a:xfrm>
        </p:grpSpPr>
        <p:sp>
          <p:nvSpPr>
            <p:cNvPr id="148" name="任意多边形 9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9" name="任意多边形 10"/>
            <p:cNvSpPr/>
            <p:nvPr/>
          </p:nvSpPr>
          <p:spPr>
            <a:xfrm>
              <a:off x="616196" y="1126002"/>
              <a:ext cx="2584204" cy="1612475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8" name="组合 28"/>
          <p:cNvGrpSpPr/>
          <p:nvPr/>
        </p:nvGrpSpPr>
        <p:grpSpPr>
          <a:xfrm>
            <a:off x="1726636" y="1493571"/>
            <a:ext cx="3086517" cy="2258191"/>
            <a:chOff x="3833314" y="215135"/>
            <a:chExt cx="4211600" cy="2769924"/>
          </a:xfrm>
        </p:grpSpPr>
        <p:pic>
          <p:nvPicPr>
            <p:cNvPr id="69" name="图片 3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95682">
              <a:off x="3938228" y="292083"/>
              <a:ext cx="3970401" cy="2607120"/>
            </a:xfrm>
            <a:prstGeom prst="rect">
              <a:avLst/>
            </a:prstGeom>
          </p:spPr>
        </p:pic>
        <p:sp>
          <p:nvSpPr>
            <p:cNvPr id="70" name="任意多边形 8"/>
            <p:cNvSpPr/>
            <p:nvPr/>
          </p:nvSpPr>
          <p:spPr>
            <a:xfrm rot="21401006">
              <a:off x="3925326" y="266656"/>
              <a:ext cx="4005384" cy="2665498"/>
            </a:xfrm>
            <a:custGeom>
              <a:avLst/>
              <a:gdLst>
                <a:gd name="connsiteX0" fmla="*/ 4019550 w 4019550"/>
                <a:gd name="connsiteY0" fmla="*/ 1985179 h 3000375"/>
                <a:gd name="connsiteX1" fmla="*/ 4019550 w 4019550"/>
                <a:gd name="connsiteY1" fmla="*/ 3000375 h 3000375"/>
                <a:gd name="connsiteX2" fmla="*/ 3325822 w 4019550"/>
                <a:gd name="connsiteY2" fmla="*/ 3000375 h 3000375"/>
                <a:gd name="connsiteX3" fmla="*/ 3376552 w 4019550"/>
                <a:gd name="connsiteY3" fmla="*/ 2963026 h 3000375"/>
                <a:gd name="connsiteX4" fmla="*/ 3712538 w 4019550"/>
                <a:gd name="connsiteY4" fmla="*/ 2373460 h 3000375"/>
                <a:gd name="connsiteX5" fmla="*/ 3999575 w 4019550"/>
                <a:gd name="connsiteY5" fmla="*/ 2042273 h 3000375"/>
                <a:gd name="connsiteX6" fmla="*/ 0 w 4019550"/>
                <a:gd name="connsiteY6" fmla="*/ 1557327 h 3000375"/>
                <a:gd name="connsiteX7" fmla="*/ 25870 w 4019550"/>
                <a:gd name="connsiteY7" fmla="*/ 1588014 h 3000375"/>
                <a:gd name="connsiteX8" fmla="*/ 83125 w 4019550"/>
                <a:gd name="connsiteY8" fmla="*/ 1631117 h 3000375"/>
                <a:gd name="connsiteX9" fmla="*/ 638115 w 4019550"/>
                <a:gd name="connsiteY9" fmla="*/ 2495448 h 3000375"/>
                <a:gd name="connsiteX10" fmla="*/ 723646 w 4019550"/>
                <a:gd name="connsiteY10" fmla="*/ 2988056 h 3000375"/>
                <a:gd name="connsiteX11" fmla="*/ 734094 w 4019550"/>
                <a:gd name="connsiteY11" fmla="*/ 3000375 h 3000375"/>
                <a:gd name="connsiteX12" fmla="*/ 0 w 4019550"/>
                <a:gd name="connsiteY12" fmla="*/ 3000375 h 3000375"/>
                <a:gd name="connsiteX13" fmla="*/ 4019550 w 4019550"/>
                <a:gd name="connsiteY13" fmla="*/ 1461919 h 3000375"/>
                <a:gd name="connsiteX14" fmla="*/ 4019550 w 4019550"/>
                <a:gd name="connsiteY14" fmla="*/ 1567889 h 3000375"/>
                <a:gd name="connsiteX15" fmla="*/ 3994045 w 4019550"/>
                <a:gd name="connsiteY15" fmla="*/ 1519140 h 3000375"/>
                <a:gd name="connsiteX16" fmla="*/ 3993333 w 4019550"/>
                <a:gd name="connsiteY16" fmla="*/ 1517777 h 3000375"/>
                <a:gd name="connsiteX17" fmla="*/ 2251513 w 4019550"/>
                <a:gd name="connsiteY17" fmla="*/ 0 h 3000375"/>
                <a:gd name="connsiteX18" fmla="*/ 4019550 w 4019550"/>
                <a:gd name="connsiteY18" fmla="*/ 0 h 3000375"/>
                <a:gd name="connsiteX19" fmla="*/ 4019550 w 4019550"/>
                <a:gd name="connsiteY19" fmla="*/ 968267 h 3000375"/>
                <a:gd name="connsiteX20" fmla="*/ 4017522 w 4019550"/>
                <a:gd name="connsiteY20" fmla="*/ 964426 h 3000375"/>
                <a:gd name="connsiteX21" fmla="*/ 3556506 w 4019550"/>
                <a:gd name="connsiteY21" fmla="*/ 825555 h 3000375"/>
                <a:gd name="connsiteX22" fmla="*/ 3556600 w 4019550"/>
                <a:gd name="connsiteY22" fmla="*/ 818485 h 3000375"/>
                <a:gd name="connsiteX23" fmla="*/ 3563134 w 4019550"/>
                <a:gd name="connsiteY23" fmla="*/ 815469 h 3000375"/>
                <a:gd name="connsiteX24" fmla="*/ 3556607 w 4019550"/>
                <a:gd name="connsiteY24" fmla="*/ 817983 h 3000375"/>
                <a:gd name="connsiteX25" fmla="*/ 3558127 w 4019550"/>
                <a:gd name="connsiteY25" fmla="*/ 704101 h 3000375"/>
                <a:gd name="connsiteX26" fmla="*/ 3433348 w 4019550"/>
                <a:gd name="connsiteY26" fmla="*/ 469663 h 3000375"/>
                <a:gd name="connsiteX27" fmla="*/ 3388633 w 4019550"/>
                <a:gd name="connsiteY27" fmla="*/ 439959 h 3000375"/>
                <a:gd name="connsiteX28" fmla="*/ 3087730 w 4019550"/>
                <a:gd name="connsiteY28" fmla="*/ 418784 h 3000375"/>
                <a:gd name="connsiteX29" fmla="*/ 2988508 w 4019550"/>
                <a:gd name="connsiteY29" fmla="*/ 461986 h 3000375"/>
                <a:gd name="connsiteX30" fmla="*/ 2981676 w 4019550"/>
                <a:gd name="connsiteY30" fmla="*/ 464960 h 3000375"/>
                <a:gd name="connsiteX31" fmla="*/ 2416782 w 4019550"/>
                <a:gd name="connsiteY31" fmla="*/ 43445 h 3000375"/>
                <a:gd name="connsiteX32" fmla="*/ 2287043 w 4019550"/>
                <a:gd name="connsiteY32" fmla="*/ 96809 h 3000375"/>
                <a:gd name="connsiteX33" fmla="*/ 2286890 w 4019550"/>
                <a:gd name="connsiteY33" fmla="*/ 95997 h 3000375"/>
                <a:gd name="connsiteX34" fmla="*/ 2286992 w 4019550"/>
                <a:gd name="connsiteY34" fmla="*/ 96830 h 3000375"/>
                <a:gd name="connsiteX35" fmla="*/ 2286710 w 4019550"/>
                <a:gd name="connsiteY35" fmla="*/ 96946 h 3000375"/>
                <a:gd name="connsiteX36" fmla="*/ 0 w 4019550"/>
                <a:gd name="connsiteY36" fmla="*/ 0 h 3000375"/>
                <a:gd name="connsiteX37" fmla="*/ 1174412 w 4019550"/>
                <a:gd name="connsiteY37" fmla="*/ 0 h 3000375"/>
                <a:gd name="connsiteX38" fmla="*/ 1078066 w 4019550"/>
                <a:gd name="connsiteY38" fmla="*/ 124000 h 3000375"/>
                <a:gd name="connsiteX39" fmla="*/ 1068101 w 4019550"/>
                <a:gd name="connsiteY39" fmla="*/ 130951 h 3000375"/>
                <a:gd name="connsiteX40" fmla="*/ 515069 w 4019550"/>
                <a:gd name="connsiteY40" fmla="*/ 253096 h 3000375"/>
                <a:gd name="connsiteX41" fmla="*/ 352337 w 4019550"/>
                <a:gd name="connsiteY41" fmla="*/ 762015 h 3000375"/>
                <a:gd name="connsiteX42" fmla="*/ 45130 w 4019550"/>
                <a:gd name="connsiteY42" fmla="*/ 971123 h 3000375"/>
                <a:gd name="connsiteX43" fmla="*/ 0 w 4019550"/>
                <a:gd name="connsiteY43" fmla="*/ 1043335 h 3000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019550" h="3000375">
                  <a:moveTo>
                    <a:pt x="4019550" y="1985179"/>
                  </a:moveTo>
                  <a:lnTo>
                    <a:pt x="4019550" y="3000375"/>
                  </a:lnTo>
                  <a:lnTo>
                    <a:pt x="3325822" y="3000375"/>
                  </a:lnTo>
                  <a:lnTo>
                    <a:pt x="3376552" y="2963026"/>
                  </a:lnTo>
                  <a:cubicBezTo>
                    <a:pt x="3558663" y="2810999"/>
                    <a:pt x="3682445" y="2593847"/>
                    <a:pt x="3712538" y="2373460"/>
                  </a:cubicBezTo>
                  <a:cubicBezTo>
                    <a:pt x="3836214" y="2295013"/>
                    <a:pt x="3938289" y="2177191"/>
                    <a:pt x="3999575" y="2042273"/>
                  </a:cubicBezTo>
                  <a:close/>
                  <a:moveTo>
                    <a:pt x="0" y="1557327"/>
                  </a:moveTo>
                  <a:lnTo>
                    <a:pt x="25870" y="1588014"/>
                  </a:lnTo>
                  <a:cubicBezTo>
                    <a:pt x="42999" y="1604270"/>
                    <a:pt x="62102" y="1618734"/>
                    <a:pt x="83125" y="1631117"/>
                  </a:cubicBezTo>
                  <a:cubicBezTo>
                    <a:pt x="-38632" y="2094296"/>
                    <a:pt x="211753" y="2484167"/>
                    <a:pt x="638115" y="2495448"/>
                  </a:cubicBezTo>
                  <a:cubicBezTo>
                    <a:pt x="600497" y="2684596"/>
                    <a:pt x="633902" y="2859496"/>
                    <a:pt x="723646" y="2988056"/>
                  </a:cubicBezTo>
                  <a:lnTo>
                    <a:pt x="734094" y="3000375"/>
                  </a:lnTo>
                  <a:lnTo>
                    <a:pt x="0" y="3000375"/>
                  </a:lnTo>
                  <a:close/>
                  <a:moveTo>
                    <a:pt x="4019550" y="1461919"/>
                  </a:moveTo>
                  <a:lnTo>
                    <a:pt x="4019550" y="1567889"/>
                  </a:lnTo>
                  <a:lnTo>
                    <a:pt x="3994045" y="1519140"/>
                  </a:lnTo>
                  <a:lnTo>
                    <a:pt x="3993333" y="1517777"/>
                  </a:lnTo>
                  <a:close/>
                  <a:moveTo>
                    <a:pt x="2251513" y="0"/>
                  </a:moveTo>
                  <a:lnTo>
                    <a:pt x="4019550" y="0"/>
                  </a:lnTo>
                  <a:lnTo>
                    <a:pt x="4019550" y="968267"/>
                  </a:lnTo>
                  <a:lnTo>
                    <a:pt x="4017522" y="964426"/>
                  </a:lnTo>
                  <a:cubicBezTo>
                    <a:pt x="3923948" y="822935"/>
                    <a:pt x="3746138" y="766668"/>
                    <a:pt x="3556506" y="825555"/>
                  </a:cubicBezTo>
                  <a:lnTo>
                    <a:pt x="3556600" y="818485"/>
                  </a:lnTo>
                  <a:lnTo>
                    <a:pt x="3563134" y="815469"/>
                  </a:lnTo>
                  <a:lnTo>
                    <a:pt x="3556607" y="817983"/>
                  </a:lnTo>
                  <a:lnTo>
                    <a:pt x="3558127" y="704101"/>
                  </a:lnTo>
                  <a:cubicBezTo>
                    <a:pt x="3546400" y="607632"/>
                    <a:pt x="3502788" y="524867"/>
                    <a:pt x="3433348" y="469663"/>
                  </a:cubicBezTo>
                  <a:cubicBezTo>
                    <a:pt x="3419460" y="458622"/>
                    <a:pt x="3404539" y="448684"/>
                    <a:pt x="3388633" y="439959"/>
                  </a:cubicBezTo>
                  <a:cubicBezTo>
                    <a:pt x="3301940" y="392375"/>
                    <a:pt x="3194669" y="385767"/>
                    <a:pt x="3087730" y="418784"/>
                  </a:cubicBezTo>
                  <a:lnTo>
                    <a:pt x="2988508" y="461986"/>
                  </a:lnTo>
                  <a:lnTo>
                    <a:pt x="2981676" y="464960"/>
                  </a:lnTo>
                  <a:cubicBezTo>
                    <a:pt x="2983515" y="139601"/>
                    <a:pt x="2717050" y="-42309"/>
                    <a:pt x="2416782" y="43445"/>
                  </a:cubicBezTo>
                  <a:lnTo>
                    <a:pt x="2287043" y="96809"/>
                  </a:lnTo>
                  <a:lnTo>
                    <a:pt x="2286890" y="95997"/>
                  </a:lnTo>
                  <a:lnTo>
                    <a:pt x="2286992" y="96830"/>
                  </a:lnTo>
                  <a:lnTo>
                    <a:pt x="2286710" y="96946"/>
                  </a:lnTo>
                  <a:close/>
                  <a:moveTo>
                    <a:pt x="0" y="0"/>
                  </a:moveTo>
                  <a:lnTo>
                    <a:pt x="1174412" y="0"/>
                  </a:lnTo>
                  <a:lnTo>
                    <a:pt x="1078066" y="124000"/>
                  </a:lnTo>
                  <a:cubicBezTo>
                    <a:pt x="1074750" y="126358"/>
                    <a:pt x="1071416" y="128592"/>
                    <a:pt x="1068101" y="130951"/>
                  </a:cubicBezTo>
                  <a:cubicBezTo>
                    <a:pt x="909577" y="33889"/>
                    <a:pt x="679946" y="84617"/>
                    <a:pt x="515069" y="253096"/>
                  </a:cubicBezTo>
                  <a:cubicBezTo>
                    <a:pt x="374277" y="397015"/>
                    <a:pt x="310344" y="596941"/>
                    <a:pt x="352337" y="762015"/>
                  </a:cubicBezTo>
                  <a:cubicBezTo>
                    <a:pt x="234955" y="792479"/>
                    <a:pt x="125137" y="868494"/>
                    <a:pt x="45130" y="971123"/>
                  </a:cubicBezTo>
                  <a:lnTo>
                    <a:pt x="0" y="1043335"/>
                  </a:lnTo>
                  <a:close/>
                </a:path>
              </a:pathLst>
            </a:custGeom>
            <a:solidFill>
              <a:srgbClr val="19B4C9"/>
            </a:solidFill>
            <a:ln>
              <a:noFill/>
            </a:ln>
            <a:effectLst>
              <a:outerShdw blurRad="114300" dist="50800" dir="8100000" algn="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任意多边形 11"/>
            <p:cNvSpPr/>
            <p:nvPr/>
          </p:nvSpPr>
          <p:spPr>
            <a:xfrm rot="21391161">
              <a:off x="3833314" y="215135"/>
              <a:ext cx="4211600" cy="2769924"/>
            </a:xfrm>
            <a:custGeom>
              <a:avLst/>
              <a:gdLst>
                <a:gd name="connsiteX0" fmla="*/ 4076219 w 4211600"/>
                <a:gd name="connsiteY0" fmla="*/ 113143 h 2769924"/>
                <a:gd name="connsiteX1" fmla="*/ 122310 w 4211600"/>
                <a:gd name="connsiteY1" fmla="*/ 113143 h 2769924"/>
                <a:gd name="connsiteX2" fmla="*/ 122311 w 4211600"/>
                <a:gd name="connsiteY2" fmla="*/ 2661770 h 2769924"/>
                <a:gd name="connsiteX3" fmla="*/ 4076218 w 4211600"/>
                <a:gd name="connsiteY3" fmla="*/ 2661770 h 2769924"/>
                <a:gd name="connsiteX4" fmla="*/ 4211600 w 4211600"/>
                <a:gd name="connsiteY4" fmla="*/ 0 h 2769924"/>
                <a:gd name="connsiteX5" fmla="*/ 4211600 w 4211600"/>
                <a:gd name="connsiteY5" fmla="*/ 2769924 h 2769924"/>
                <a:gd name="connsiteX6" fmla="*/ 0 w 4211600"/>
                <a:gd name="connsiteY6" fmla="*/ 2769924 h 2769924"/>
                <a:gd name="connsiteX7" fmla="*/ 0 w 4211600"/>
                <a:gd name="connsiteY7" fmla="*/ 0 h 276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11600" h="2769924">
                  <a:moveTo>
                    <a:pt x="4076219" y="113143"/>
                  </a:moveTo>
                  <a:lnTo>
                    <a:pt x="122310" y="113143"/>
                  </a:lnTo>
                  <a:lnTo>
                    <a:pt x="122311" y="2661770"/>
                  </a:lnTo>
                  <a:lnTo>
                    <a:pt x="4076218" y="2661770"/>
                  </a:lnTo>
                  <a:close/>
                  <a:moveTo>
                    <a:pt x="4211600" y="0"/>
                  </a:moveTo>
                  <a:lnTo>
                    <a:pt x="4211600" y="2769924"/>
                  </a:lnTo>
                  <a:lnTo>
                    <a:pt x="0" y="27699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B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2" name="组合 21"/>
          <p:cNvGrpSpPr/>
          <p:nvPr/>
        </p:nvGrpSpPr>
        <p:grpSpPr>
          <a:xfrm rot="2655072">
            <a:off x="3519347" y="3798790"/>
            <a:ext cx="447447" cy="456434"/>
            <a:chOff x="10646778" y="4753862"/>
            <a:chExt cx="751521" cy="737702"/>
          </a:xfrm>
        </p:grpSpPr>
        <p:sp>
          <p:nvSpPr>
            <p:cNvPr id="103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4" name="组合 23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05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88" name="文本框 41"/>
          <p:cNvSpPr txBox="1"/>
          <p:nvPr/>
        </p:nvSpPr>
        <p:spPr>
          <a:xfrm>
            <a:off x="8901694" y="1781155"/>
            <a:ext cx="1728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zh-TW" altLang="zh-TW" sz="2000" b="1" u="sng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依學生能力</a:t>
            </a:r>
            <a:r>
              <a:rPr lang="zh-TW" altLang="zh-TW" sz="2000" b="1" u="sng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設計</a:t>
            </a:r>
            <a:r>
              <a:rPr lang="zh-TW" altLang="en-US" sz="2000" b="1" u="sng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</a:t>
            </a:r>
            <a:r>
              <a:rPr lang="zh-TW" altLang="en-US" sz="2000" b="1" u="sng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站</a:t>
            </a:r>
            <a:endParaRPr lang="en-US" altLang="zh-TW" sz="2000" b="1" u="sng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6D16F263-6911-49F3-801A-96D42981CD4B}"/>
              </a:ext>
            </a:extLst>
          </p:cNvPr>
          <p:cNvSpPr/>
          <p:nvPr/>
        </p:nvSpPr>
        <p:spPr>
          <a:xfrm>
            <a:off x="26242" y="35041"/>
            <a:ext cx="3302886" cy="5648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 defTabSz="914400">
              <a:lnSpc>
                <a:spcPct val="120000"/>
              </a:lnSpc>
            </a:pPr>
            <a:r>
              <a:rPr lang="zh-TW" alt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微软雅黑"/>
              </a:rPr>
              <a:t>永福好品兒</a:t>
            </a:r>
            <a:endParaRPr lang="zh-CN" altLang="en-US" sz="2800" b="1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ea typeface="微软雅黑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1237">
            <a:off x="1584681" y="4768541"/>
            <a:ext cx="2545840" cy="192617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451" y="1722069"/>
            <a:ext cx="1856395" cy="22079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7030A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75" y="2102081"/>
            <a:ext cx="1700058" cy="22677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372">
            <a:off x="4245179" y="4425290"/>
            <a:ext cx="2614395" cy="1830497"/>
          </a:xfrm>
          <a:prstGeom prst="rect">
            <a:avLst/>
          </a:prstGeom>
          <a:ln w="1270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880" y="4730071"/>
            <a:ext cx="1579394" cy="2106809"/>
          </a:xfrm>
          <a:prstGeom prst="rect">
            <a:avLst/>
          </a:prstGeom>
          <a:ln w="1270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710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9011"/>
            <a:ext cx="10691813" cy="7558636"/>
          </a:xfrm>
          <a:prstGeom prst="rect">
            <a:avLst/>
          </a:prstGeom>
        </p:spPr>
      </p:pic>
      <p:cxnSp>
        <p:nvCxnSpPr>
          <p:cNvPr id="36" name="直接连接符 16">
            <a:extLst>
              <a:ext uri="{FF2B5EF4-FFF2-40B4-BE49-F238E27FC236}">
                <a16:creationId xmlns:a16="http://schemas.microsoft.com/office/drawing/2014/main" id="{AC8BA5D3-50FA-4643-9328-499D8CCB3D8D}"/>
              </a:ext>
            </a:extLst>
          </p:cNvPr>
          <p:cNvCxnSpPr>
            <a:cxnSpLocks noChangeShapeType="1"/>
          </p:cNvCxnSpPr>
          <p:nvPr>
            <p:custDataLst>
              <p:tags r:id="rId2"/>
            </p:custDataLst>
          </p:nvPr>
        </p:nvCxnSpPr>
        <p:spPr bwMode="auto">
          <a:xfrm>
            <a:off x="1451757" y="484376"/>
            <a:ext cx="3998912" cy="0"/>
          </a:xfrm>
          <a:prstGeom prst="line">
            <a:avLst/>
          </a:prstGeom>
          <a:noFill/>
          <a:ln w="28575" algn="ctr">
            <a:solidFill>
              <a:srgbClr val="E38F90"/>
            </a:solidFill>
            <a:round/>
            <a:headEnd/>
            <a:tailEnd type="oval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矩形 36">
            <a:extLst>
              <a:ext uri="{FF2B5EF4-FFF2-40B4-BE49-F238E27FC236}">
                <a16:creationId xmlns:a16="http://schemas.microsoft.com/office/drawing/2014/main" id="{CCD03960-735B-4BA3-89B7-997365DFBABA}"/>
              </a:ext>
            </a:extLst>
          </p:cNvPr>
          <p:cNvSpPr/>
          <p:nvPr/>
        </p:nvSpPr>
        <p:spPr>
          <a:xfrm>
            <a:off x="2009888" y="-529"/>
            <a:ext cx="6230470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 defTabSz="914400">
              <a:lnSpc>
                <a:spcPct val="120000"/>
              </a:lnSpc>
            </a:pPr>
            <a:r>
              <a:rPr lang="en-US" altLang="zh-TW" sz="2000" b="1" dirty="0" smtClean="0">
                <a:solidFill>
                  <a:srgbClr val="7030A0"/>
                </a:solidFill>
                <a:latin typeface="Arial"/>
                <a:ea typeface="微软雅黑"/>
              </a:rPr>
              <a:t>~</a:t>
            </a:r>
            <a:r>
              <a:rPr lang="zh-TW" altLang="en-US" sz="2000" b="1" dirty="0" smtClean="0">
                <a:solidFill>
                  <a:srgbClr val="7030A0"/>
                </a:solidFill>
                <a:latin typeface="Arial"/>
                <a:ea typeface="微软雅黑"/>
              </a:rPr>
              <a:t>科學</a:t>
            </a:r>
            <a:r>
              <a:rPr lang="zh-TW" altLang="en-US" sz="2000" b="1" dirty="0">
                <a:solidFill>
                  <a:srgbClr val="7030A0"/>
                </a:solidFill>
                <a:latin typeface="Arial"/>
                <a:ea typeface="微软雅黑"/>
              </a:rPr>
              <a:t>好好玩 </a:t>
            </a:r>
            <a:r>
              <a:rPr lang="zh-TW" altLang="en-US" sz="2000" b="1" dirty="0" smtClean="0">
                <a:solidFill>
                  <a:srgbClr val="7030A0"/>
                </a:solidFill>
                <a:latin typeface="Arial"/>
                <a:ea typeface="微软雅黑"/>
              </a:rPr>
              <a:t>  玩</a:t>
            </a:r>
            <a:r>
              <a:rPr lang="zh-TW" altLang="en-US" sz="2000" b="1" dirty="0">
                <a:solidFill>
                  <a:srgbClr val="7030A0"/>
                </a:solidFill>
                <a:latin typeface="Arial"/>
                <a:ea typeface="微软雅黑"/>
              </a:rPr>
              <a:t>出</a:t>
            </a:r>
            <a:r>
              <a:rPr lang="zh-TW" altLang="en-US" sz="2000" b="1" dirty="0" smtClean="0">
                <a:solidFill>
                  <a:srgbClr val="FF0000"/>
                </a:solidFill>
                <a:latin typeface="Arial"/>
                <a:ea typeface="微软雅黑"/>
              </a:rPr>
              <a:t>創造力</a:t>
            </a:r>
            <a:r>
              <a:rPr lang="en-US" altLang="zh-TW" sz="2000" b="1" dirty="0" smtClean="0">
                <a:solidFill>
                  <a:srgbClr val="FF0000"/>
                </a:solidFill>
                <a:latin typeface="Arial"/>
                <a:ea typeface="微软雅黑"/>
              </a:rPr>
              <a:t>-</a:t>
            </a:r>
            <a:endParaRPr lang="zh-TW" altLang="en-US" sz="2000" b="1" dirty="0">
              <a:solidFill>
                <a:srgbClr val="FF0000"/>
              </a:solidFill>
              <a:latin typeface="Arial"/>
              <a:ea typeface="微软雅黑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6D16F263-6911-49F3-801A-96D42981CD4B}"/>
              </a:ext>
            </a:extLst>
          </p:cNvPr>
          <p:cNvSpPr/>
          <p:nvPr/>
        </p:nvSpPr>
        <p:spPr>
          <a:xfrm>
            <a:off x="61464" y="-78853"/>
            <a:ext cx="1961201" cy="6093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 defTabSz="914400">
              <a:lnSpc>
                <a:spcPct val="120000"/>
              </a:lnSpc>
            </a:pPr>
            <a:r>
              <a:rPr lang="zh-TW" alt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微软雅黑"/>
              </a:rPr>
              <a:t>永福好品</a:t>
            </a:r>
            <a:r>
              <a:rPr lang="zh-TW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微软雅黑"/>
              </a:rPr>
              <a:t>兒</a:t>
            </a:r>
            <a:endParaRPr lang="zh-CN" altLang="en-US" sz="2800" b="1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ea typeface="微软雅黑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969087" y="811894"/>
            <a:ext cx="2859990" cy="26516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9" name="群組 18"/>
          <p:cNvGrpSpPr/>
          <p:nvPr/>
        </p:nvGrpSpPr>
        <p:grpSpPr>
          <a:xfrm>
            <a:off x="3028144" y="801130"/>
            <a:ext cx="2859990" cy="2651643"/>
            <a:chOff x="4124377" y="819923"/>
            <a:chExt cx="2859990" cy="2651643"/>
          </a:xfrm>
        </p:grpSpPr>
        <p:sp>
          <p:nvSpPr>
            <p:cNvPr id="20" name="矩形 19"/>
            <p:cNvSpPr/>
            <p:nvPr/>
          </p:nvSpPr>
          <p:spPr>
            <a:xfrm>
              <a:off x="4124377" y="819923"/>
              <a:ext cx="2859990" cy="2651643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文本框 25"/>
            <p:cNvSpPr txBox="1"/>
            <p:nvPr/>
          </p:nvSpPr>
          <p:spPr>
            <a:xfrm>
              <a:off x="4508707" y="2936986"/>
              <a:ext cx="2142217" cy="430887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lvl="0"/>
              <a:r>
                <a:rPr lang="zh-TW" altLang="en-US" sz="22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空氣砲彈體驗</a:t>
              </a:r>
            </a:p>
          </p:txBody>
        </p:sp>
      </p:grpSp>
      <p:sp>
        <p:nvSpPr>
          <p:cNvPr id="22" name="文本框 25"/>
          <p:cNvSpPr txBox="1"/>
          <p:nvPr/>
        </p:nvSpPr>
        <p:spPr>
          <a:xfrm rot="52245">
            <a:off x="6405479" y="2960803"/>
            <a:ext cx="2167557" cy="430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紙花體驗</a:t>
            </a:r>
          </a:p>
        </p:txBody>
      </p:sp>
      <p:sp>
        <p:nvSpPr>
          <p:cNvPr id="23" name="矩形 22"/>
          <p:cNvSpPr/>
          <p:nvPr/>
        </p:nvSpPr>
        <p:spPr>
          <a:xfrm>
            <a:off x="119943" y="801137"/>
            <a:ext cx="2859990" cy="2651643"/>
          </a:xfrm>
          <a:prstGeom prst="rect">
            <a:avLst/>
          </a:prstGeom>
          <a:solidFill>
            <a:srgbClr val="03D1ED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4" name="群組 23"/>
          <p:cNvGrpSpPr/>
          <p:nvPr/>
        </p:nvGrpSpPr>
        <p:grpSpPr>
          <a:xfrm>
            <a:off x="5923947" y="3729210"/>
            <a:ext cx="2859990" cy="2651643"/>
            <a:chOff x="4124377" y="1185688"/>
            <a:chExt cx="2859990" cy="2651643"/>
          </a:xfrm>
          <a:solidFill>
            <a:srgbClr val="92D050"/>
          </a:solidFill>
        </p:grpSpPr>
        <p:sp>
          <p:nvSpPr>
            <p:cNvPr id="25" name="矩形 24"/>
            <p:cNvSpPr/>
            <p:nvPr/>
          </p:nvSpPr>
          <p:spPr>
            <a:xfrm>
              <a:off x="4124377" y="1185688"/>
              <a:ext cx="2859990" cy="2651643"/>
            </a:xfrm>
            <a:prstGeom prst="rect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 rot="52245">
              <a:off x="4138686" y="3086670"/>
              <a:ext cx="275703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zh-TW" altLang="en-US" sz="2000" b="1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普特共融</a:t>
              </a:r>
              <a:r>
                <a:rPr lang="en-US" altLang="zh-TW" sz="2000" b="1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~</a:t>
              </a:r>
              <a:r>
                <a:rPr lang="zh-TW" altLang="en-US" sz="2000" b="1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指導特教生科學遊戲</a:t>
              </a:r>
              <a:endPara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125830" y="3728855"/>
            <a:ext cx="2859990" cy="26516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3029433" y="3735630"/>
            <a:ext cx="2859990" cy="2651643"/>
          </a:xfrm>
          <a:prstGeom prst="rect">
            <a:avLst/>
          </a:prstGeom>
          <a:solidFill>
            <a:srgbClr val="03D1ED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本框 25"/>
          <p:cNvSpPr txBox="1"/>
          <p:nvPr/>
        </p:nvSpPr>
        <p:spPr>
          <a:xfrm rot="52245">
            <a:off x="325196" y="5834772"/>
            <a:ext cx="2449484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三秒水墨畫體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驗</a:t>
            </a:r>
          </a:p>
        </p:txBody>
      </p:sp>
      <p:sp>
        <p:nvSpPr>
          <p:cNvPr id="30" name="文本框 25"/>
          <p:cNvSpPr txBox="1"/>
          <p:nvPr/>
        </p:nvSpPr>
        <p:spPr>
          <a:xfrm>
            <a:off x="3388603" y="5860687"/>
            <a:ext cx="2080391" cy="400110"/>
          </a:xfrm>
          <a:prstGeom prst="rect">
            <a:avLst/>
          </a:prstGeom>
          <a:solidFill>
            <a:srgbClr val="03D1ED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紙火箭體驗</a:t>
            </a:r>
            <a:endParaRPr lang="zh-TW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" name="文本框 25"/>
          <p:cNvSpPr txBox="1"/>
          <p:nvPr/>
        </p:nvSpPr>
        <p:spPr>
          <a:xfrm>
            <a:off x="358510" y="2951719"/>
            <a:ext cx="2544799" cy="430887"/>
          </a:xfrm>
          <a:prstGeom prst="rect">
            <a:avLst/>
          </a:prstGeom>
          <a:solidFill>
            <a:srgbClr val="03D1ED"/>
          </a:solidFill>
        </p:spPr>
        <p:txBody>
          <a:bodyPr wrap="square" rtlCol="0">
            <a:spAutoFit/>
          </a:bodyPr>
          <a:lstStyle/>
          <a:p>
            <a:pPr lvl="0"/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會彈跳的彈珠體驗</a:t>
            </a:r>
          </a:p>
        </p:txBody>
      </p:sp>
      <p:pic>
        <p:nvPicPr>
          <p:cNvPr id="32" name="圖片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8" y="929117"/>
            <a:ext cx="2665311" cy="1973359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310" y="906139"/>
            <a:ext cx="2673543" cy="1930661"/>
          </a:xfrm>
          <a:prstGeom prst="rect">
            <a:avLst/>
          </a:prstGeom>
        </p:spPr>
      </p:pic>
      <p:pic>
        <p:nvPicPr>
          <p:cNvPr id="44" name="圖片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320" y="895377"/>
            <a:ext cx="2617962" cy="1958966"/>
          </a:xfrm>
          <a:prstGeom prst="rect">
            <a:avLst/>
          </a:prstGeom>
        </p:spPr>
      </p:pic>
      <p:pic>
        <p:nvPicPr>
          <p:cNvPr id="47" name="圖片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7" y="3827397"/>
            <a:ext cx="2661949" cy="1863253"/>
          </a:xfrm>
          <a:prstGeom prst="rect">
            <a:avLst/>
          </a:prstGeom>
        </p:spPr>
      </p:pic>
      <p:grpSp>
        <p:nvGrpSpPr>
          <p:cNvPr id="39" name="组合 8"/>
          <p:cNvGrpSpPr/>
          <p:nvPr/>
        </p:nvGrpSpPr>
        <p:grpSpPr>
          <a:xfrm>
            <a:off x="8482139" y="-874293"/>
            <a:ext cx="2209674" cy="2567449"/>
            <a:chOff x="736742" y="659222"/>
            <a:chExt cx="2373307" cy="2916938"/>
          </a:xfrm>
        </p:grpSpPr>
        <p:pic>
          <p:nvPicPr>
            <p:cNvPr id="40" name="图片 3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42" r="42530" b="53979"/>
            <a:stretch/>
          </p:blipFill>
          <p:spPr>
            <a:xfrm>
              <a:off x="736742" y="659222"/>
              <a:ext cx="2314575" cy="2203151"/>
            </a:xfrm>
            <a:prstGeom prst="rect">
              <a:avLst/>
            </a:prstGeom>
          </p:spPr>
        </p:pic>
        <p:grpSp>
          <p:nvGrpSpPr>
            <p:cNvPr id="41" name="组合 57"/>
            <p:cNvGrpSpPr/>
            <p:nvPr/>
          </p:nvGrpSpPr>
          <p:grpSpPr>
            <a:xfrm>
              <a:off x="948871" y="2188033"/>
              <a:ext cx="2161178" cy="1388127"/>
              <a:chOff x="8737941" y="-661205"/>
              <a:chExt cx="2161178" cy="1388127"/>
            </a:xfrm>
          </p:grpSpPr>
          <p:sp>
            <p:nvSpPr>
              <p:cNvPr id="42" name="任意多边形 58"/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任意多边形 66"/>
              <p:cNvSpPr/>
              <p:nvPr/>
            </p:nvSpPr>
            <p:spPr>
              <a:xfrm rot="21387068">
                <a:off x="8755905" y="-595486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81000" dist="165100" dir="3600000">
                  <a:srgbClr val="19B4C9">
                    <a:alpha val="38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51" name="文本框 51">
            <a:extLst>
              <a:ext uri="{FF2B5EF4-FFF2-40B4-BE49-F238E27FC236}">
                <a16:creationId xmlns:a16="http://schemas.microsoft.com/office/drawing/2014/main" id="{243F4443-4A9B-4526-9E72-8FE6408A277D}"/>
              </a:ext>
            </a:extLst>
          </p:cNvPr>
          <p:cNvSpPr txBox="1"/>
          <p:nvPr/>
        </p:nvSpPr>
        <p:spPr>
          <a:xfrm>
            <a:off x="8883444" y="612305"/>
            <a:ext cx="1723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創新與</a:t>
            </a:r>
            <a:r>
              <a:rPr lang="zh-TW" altLang="en-US" sz="2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特色</a:t>
            </a:r>
            <a:endParaRPr lang="en-US" altLang="zh-TW" sz="24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2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CN" altLang="en-US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60" name="组合 119"/>
          <p:cNvGrpSpPr/>
          <p:nvPr/>
        </p:nvGrpSpPr>
        <p:grpSpPr>
          <a:xfrm rot="610562">
            <a:off x="5578737" y="3032087"/>
            <a:ext cx="477338" cy="468561"/>
            <a:chOff x="10646778" y="4753862"/>
            <a:chExt cx="751521" cy="737702"/>
          </a:xfrm>
        </p:grpSpPr>
        <p:sp>
          <p:nvSpPr>
            <p:cNvPr id="61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2" name="组合 121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63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FF5B76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67" name="组合 125"/>
          <p:cNvGrpSpPr/>
          <p:nvPr/>
        </p:nvGrpSpPr>
        <p:grpSpPr>
          <a:xfrm rot="2427509">
            <a:off x="5824367" y="2784443"/>
            <a:ext cx="499263" cy="492238"/>
            <a:chOff x="10646778" y="4753862"/>
            <a:chExt cx="751521" cy="737702"/>
          </a:xfrm>
        </p:grpSpPr>
        <p:sp>
          <p:nvSpPr>
            <p:cNvPr id="68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9" name="组合 12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0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3" name="组合 113"/>
          <p:cNvGrpSpPr/>
          <p:nvPr/>
        </p:nvGrpSpPr>
        <p:grpSpPr>
          <a:xfrm rot="2224307">
            <a:off x="5856329" y="6308445"/>
            <a:ext cx="506944" cy="471724"/>
            <a:chOff x="10646778" y="4753862"/>
            <a:chExt cx="751521" cy="737702"/>
          </a:xfrm>
        </p:grpSpPr>
        <p:sp>
          <p:nvSpPr>
            <p:cNvPr id="74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5" name="组合 115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6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9" name="组合 119"/>
          <p:cNvGrpSpPr/>
          <p:nvPr/>
        </p:nvGrpSpPr>
        <p:grpSpPr>
          <a:xfrm rot="610562">
            <a:off x="5570836" y="6237391"/>
            <a:ext cx="477338" cy="468561"/>
            <a:chOff x="10646778" y="4753862"/>
            <a:chExt cx="751521" cy="737702"/>
          </a:xfrm>
        </p:grpSpPr>
        <p:sp>
          <p:nvSpPr>
            <p:cNvPr id="80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1" name="组合 121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82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FF5B76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85" name="组合 125"/>
          <p:cNvGrpSpPr/>
          <p:nvPr/>
        </p:nvGrpSpPr>
        <p:grpSpPr>
          <a:xfrm rot="2427509">
            <a:off x="2773651" y="6153527"/>
            <a:ext cx="499263" cy="492238"/>
            <a:chOff x="10646778" y="4753862"/>
            <a:chExt cx="751521" cy="737702"/>
          </a:xfrm>
        </p:grpSpPr>
        <p:sp>
          <p:nvSpPr>
            <p:cNvPr id="86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7" name="组合 12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88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1" name="组合 113"/>
          <p:cNvGrpSpPr/>
          <p:nvPr/>
        </p:nvGrpSpPr>
        <p:grpSpPr>
          <a:xfrm rot="2224307">
            <a:off x="2973053" y="3317944"/>
            <a:ext cx="506944" cy="471724"/>
            <a:chOff x="10646778" y="4753862"/>
            <a:chExt cx="751521" cy="737702"/>
          </a:xfrm>
        </p:grpSpPr>
        <p:sp>
          <p:nvSpPr>
            <p:cNvPr id="92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3" name="组合 115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94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7" name="组合 119"/>
          <p:cNvGrpSpPr/>
          <p:nvPr/>
        </p:nvGrpSpPr>
        <p:grpSpPr>
          <a:xfrm rot="610562">
            <a:off x="2736214" y="3181376"/>
            <a:ext cx="477338" cy="468561"/>
            <a:chOff x="10646778" y="4753862"/>
            <a:chExt cx="751521" cy="737702"/>
          </a:xfrm>
        </p:grpSpPr>
        <p:sp>
          <p:nvSpPr>
            <p:cNvPr id="98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9" name="组合 121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00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FF5B76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03" name="图片占位符 9">
            <a:extLst>
              <a:ext uri="{FF2B5EF4-FFF2-40B4-BE49-F238E27FC236}">
                <a16:creationId xmlns:a16="http://schemas.microsoft.com/office/drawing/2014/main" id="{BDFD9FF9-9600-40D4-9293-B06011A4026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280" y="3836475"/>
            <a:ext cx="2708888" cy="1870810"/>
          </a:xfrm>
          <a:custGeom>
            <a:avLst/>
            <a:gdLst>
              <a:gd name="connsiteX0" fmla="*/ 112857 w 3180055"/>
              <a:gd name="connsiteY0" fmla="*/ 0 h 1734395"/>
              <a:gd name="connsiteX1" fmla="*/ 3067198 w 3180055"/>
              <a:gd name="connsiteY1" fmla="*/ 0 h 1734395"/>
              <a:gd name="connsiteX2" fmla="*/ 3180055 w 3180055"/>
              <a:gd name="connsiteY2" fmla="*/ 112857 h 1734395"/>
              <a:gd name="connsiteX3" fmla="*/ 3180055 w 3180055"/>
              <a:gd name="connsiteY3" fmla="*/ 1621538 h 1734395"/>
              <a:gd name="connsiteX4" fmla="*/ 3067198 w 3180055"/>
              <a:gd name="connsiteY4" fmla="*/ 1734395 h 1734395"/>
              <a:gd name="connsiteX5" fmla="*/ 112857 w 3180055"/>
              <a:gd name="connsiteY5" fmla="*/ 1734395 h 1734395"/>
              <a:gd name="connsiteX6" fmla="*/ 0 w 3180055"/>
              <a:gd name="connsiteY6" fmla="*/ 1621538 h 1734395"/>
              <a:gd name="connsiteX7" fmla="*/ 0 w 3180055"/>
              <a:gd name="connsiteY7" fmla="*/ 112857 h 1734395"/>
              <a:gd name="connsiteX8" fmla="*/ 112857 w 3180055"/>
              <a:gd name="connsiteY8" fmla="*/ 0 h 173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80055" h="1734395">
                <a:moveTo>
                  <a:pt x="112857" y="0"/>
                </a:moveTo>
                <a:lnTo>
                  <a:pt x="3067198" y="0"/>
                </a:lnTo>
                <a:cubicBezTo>
                  <a:pt x="3129527" y="0"/>
                  <a:pt x="3180055" y="50528"/>
                  <a:pt x="3180055" y="112857"/>
                </a:cubicBezTo>
                <a:lnTo>
                  <a:pt x="3180055" y="1621538"/>
                </a:lnTo>
                <a:cubicBezTo>
                  <a:pt x="3180055" y="1683867"/>
                  <a:pt x="3129527" y="1734395"/>
                  <a:pt x="3067198" y="1734395"/>
                </a:cubicBezTo>
                <a:lnTo>
                  <a:pt x="112857" y="1734395"/>
                </a:lnTo>
                <a:cubicBezTo>
                  <a:pt x="50528" y="1734395"/>
                  <a:pt x="0" y="1683867"/>
                  <a:pt x="0" y="1621538"/>
                </a:cubicBezTo>
                <a:lnTo>
                  <a:pt x="0" y="112857"/>
                </a:lnTo>
                <a:cubicBezTo>
                  <a:pt x="0" y="50528"/>
                  <a:pt x="50528" y="0"/>
                  <a:pt x="112857" y="0"/>
                </a:cubicBezTo>
                <a:close/>
              </a:path>
            </a:pathLst>
          </a:custGeom>
        </p:spPr>
      </p:pic>
      <p:sp>
        <p:nvSpPr>
          <p:cNvPr id="2" name="文字方塊 1"/>
          <p:cNvSpPr txBox="1"/>
          <p:nvPr/>
        </p:nvSpPr>
        <p:spPr>
          <a:xfrm>
            <a:off x="8940910" y="1615552"/>
            <a:ext cx="1750903" cy="2246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7030A0"/>
                </a:solidFill>
                <a:latin typeface="文鼎俏黑體P" panose="040B0900000000000000" pitchFamily="82" charset="-120"/>
                <a:ea typeface="文鼎俏黑體P" panose="040B0900000000000000" pitchFamily="82" charset="-120"/>
              </a:rPr>
              <a:t>     我們的紙花、空氣砲、紙火箭、自製扭蛋機、貼紙獎品都是廢物再利用，純手工製作喔！</a:t>
            </a:r>
            <a:endParaRPr lang="zh-TW" altLang="en-US" sz="2000" dirty="0">
              <a:solidFill>
                <a:srgbClr val="7030A0"/>
              </a:solidFill>
              <a:latin typeface="文鼎俏黑體P" panose="040B0900000000000000" pitchFamily="82" charset="-120"/>
              <a:ea typeface="文鼎俏黑體P" panose="040B0900000000000000" pitchFamily="82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274" y="3818584"/>
            <a:ext cx="2692614" cy="1881291"/>
          </a:xfrm>
          <a:prstGeom prst="rect">
            <a:avLst/>
          </a:prstGeom>
        </p:spPr>
      </p:pic>
      <p:pic>
        <p:nvPicPr>
          <p:cNvPr id="104" name="圖片 10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38306" y="4034571"/>
            <a:ext cx="1582673" cy="30034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081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68"/>
            <a:ext cx="10691813" cy="755863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CD03960-735B-4BA3-89B7-997365DFBABA}"/>
              </a:ext>
            </a:extLst>
          </p:cNvPr>
          <p:cNvSpPr/>
          <p:nvPr/>
        </p:nvSpPr>
        <p:spPr>
          <a:xfrm>
            <a:off x="1954468" y="109979"/>
            <a:ext cx="5767891" cy="5648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 defTabSz="914400">
              <a:lnSpc>
                <a:spcPct val="120000"/>
              </a:lnSpc>
            </a:pPr>
            <a:r>
              <a:rPr lang="en-US" altLang="zh-TW" sz="2800" b="1" dirty="0" smtClean="0">
                <a:solidFill>
                  <a:srgbClr val="7030A0"/>
                </a:solidFill>
                <a:latin typeface="Arial"/>
                <a:ea typeface="微软雅黑"/>
              </a:rPr>
              <a:t>~</a:t>
            </a:r>
            <a:r>
              <a:rPr lang="zh-TW" altLang="en-US" sz="2800" b="1" dirty="0" smtClean="0">
                <a:solidFill>
                  <a:srgbClr val="7030A0"/>
                </a:solidFill>
                <a:latin typeface="Arial"/>
                <a:ea typeface="微软雅黑"/>
              </a:rPr>
              <a:t>科學</a:t>
            </a:r>
            <a:r>
              <a:rPr lang="zh-TW" altLang="en-US" sz="2800" b="1" dirty="0">
                <a:solidFill>
                  <a:srgbClr val="7030A0"/>
                </a:solidFill>
                <a:latin typeface="Arial"/>
                <a:ea typeface="微软雅黑"/>
              </a:rPr>
              <a:t>好</a:t>
            </a:r>
            <a:r>
              <a:rPr lang="zh-TW" altLang="en-US" sz="2800" b="1" dirty="0" smtClean="0">
                <a:solidFill>
                  <a:srgbClr val="7030A0"/>
                </a:solidFill>
                <a:latin typeface="Arial"/>
                <a:ea typeface="微软雅黑"/>
              </a:rPr>
              <a:t>好玩   玩出品格力    </a:t>
            </a:r>
            <a:endParaRPr lang="zh-TW" altLang="en-US" sz="2800" b="1" dirty="0">
              <a:solidFill>
                <a:srgbClr val="7030A0"/>
              </a:solidFill>
              <a:latin typeface="Arial"/>
              <a:ea typeface="微软雅黑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D16F263-6911-49F3-801A-96D42981CD4B}"/>
              </a:ext>
            </a:extLst>
          </p:cNvPr>
          <p:cNvSpPr/>
          <p:nvPr/>
        </p:nvSpPr>
        <p:spPr>
          <a:xfrm>
            <a:off x="61464" y="114782"/>
            <a:ext cx="1961201" cy="6093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 defTabSz="914400">
              <a:lnSpc>
                <a:spcPct val="120000"/>
              </a:lnSpc>
            </a:pPr>
            <a:r>
              <a:rPr lang="zh-TW" alt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微软雅黑"/>
              </a:rPr>
              <a:t>永福好品</a:t>
            </a:r>
            <a:r>
              <a:rPr lang="zh-TW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微软雅黑"/>
              </a:rPr>
              <a:t>兒</a:t>
            </a:r>
            <a:endParaRPr lang="zh-CN" altLang="en-US" sz="2800" b="1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ea typeface="微软雅黑"/>
            </a:endParaRPr>
          </a:p>
        </p:txBody>
      </p:sp>
      <p:graphicFrame>
        <p:nvGraphicFramePr>
          <p:cNvPr id="9" name="資料庫圖表 8"/>
          <p:cNvGraphicFramePr/>
          <p:nvPr>
            <p:extLst>
              <p:ext uri="{D42A27DB-BD31-4B8C-83A1-F6EECF244321}">
                <p14:modId xmlns:p14="http://schemas.microsoft.com/office/powerpoint/2010/main" val="1028678500"/>
              </p:ext>
            </p:extLst>
          </p:nvPr>
        </p:nvGraphicFramePr>
        <p:xfrm>
          <a:off x="4883972" y="204394"/>
          <a:ext cx="5869305" cy="6750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圖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972" y="578729"/>
            <a:ext cx="1909922" cy="19452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673" y="2625452"/>
            <a:ext cx="1811951" cy="18927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840" y="4737974"/>
            <a:ext cx="1970054" cy="18395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9" y="1577636"/>
            <a:ext cx="3811585" cy="39038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4" name="資料庫圖表 13"/>
          <p:cNvGraphicFramePr/>
          <p:nvPr>
            <p:extLst>
              <p:ext uri="{D42A27DB-BD31-4B8C-83A1-F6EECF244321}">
                <p14:modId xmlns:p14="http://schemas.microsoft.com/office/powerpoint/2010/main" val="1249860810"/>
              </p:ext>
            </p:extLst>
          </p:nvPr>
        </p:nvGraphicFramePr>
        <p:xfrm>
          <a:off x="-677725" y="975690"/>
          <a:ext cx="6529884" cy="5425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17" name="圖片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463" y="38203"/>
            <a:ext cx="2959601" cy="45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TuWHP#"/>
  <p:tag name="MH_LAYOUT" val="SubTitleText"/>
  <p:tag name="MH" val="20170706155055"/>
  <p:tag name="MH_LIBRARY" val="GRAPHI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34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34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05"/>
  <p:tag name="MH_LIBRARY" val="GRAPHIC"/>
  <p:tag name="MH_ORDER" val="直接连接符 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TuWHP#"/>
  <p:tag name="MH_LAYOUT" val="SubTitleText"/>
  <p:tag name="MH" val="20170706155055"/>
  <p:tag name="MH_LIBRARY" val="GRAPHIC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1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2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1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2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05"/>
  <p:tag name="MH_LIBRARY" val="GRAPHIC"/>
  <p:tag name="MH_ORDER" val="直接连接符 1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055"/>
  <p:tag name="MH_LIBRARY" val="GRAPHIC"/>
  <p:tag name="MH_TYPE" val="Other"/>
  <p:tag name="MH_ORDER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05"/>
  <p:tag name="MH_LIBRARY" val="GRAPHIC"/>
  <p:tag name="MH_ORDER" val="直接连接符 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34"/>
  <p:tag name="MH_LIBRARY" val="GRAPHIC"/>
  <p:tag name="MH_TYPE" val="SubTitle"/>
  <p:tag name="MH_ORDER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34"/>
  <p:tag name="MH_LIBRARY" val="GRAPHIC"/>
  <p:tag name="MH_TYPE" val="Other"/>
  <p:tag name="MH_ORDE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055"/>
  <p:tag name="MH_LIBRARY" val="GRAPHIC"/>
  <p:tag name="MH_TYPE" val="Other"/>
  <p:tag name="MH_ORDER" val="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34"/>
  <p:tag name="MH_LIBRARY" val="GRAPHIC"/>
  <p:tag name="MH_TYPE" val="SubTitle"/>
  <p:tag name="MH_ORDER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34"/>
  <p:tag name="MH_LIBRARY" val="GRAPHIC"/>
  <p:tag name="MH_TYPE" val="Other"/>
  <p:tag name="MH_ORDER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2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2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34"/>
  <p:tag name="MH_LIBRARY" val="GRAPHIC"/>
  <p:tag name="MH_TYPE" val="SubTitle"/>
  <p:tag name="MH_ORDER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34"/>
  <p:tag name="MH_LIBRARY" val="GRAPHIC"/>
  <p:tag name="MH_TYPE" val="Other"/>
  <p:tag name="MH_ORDER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055"/>
  <p:tag name="MH_LIBRARY" val="GRAPHIC"/>
  <p:tag name="MH_TYPE" val="Other"/>
  <p:tag name="MH_ORDER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TuWHP#"/>
  <p:tag name="MH_LAYOUT" val="SubTitleText"/>
  <p:tag name="MH" val="20170706155055"/>
  <p:tag name="MH_LIBRARY" val="GRAPHIC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34"/>
  <p:tag name="MH_LIBRARY" val="GRAPHIC"/>
  <p:tag name="MH_TYPE" val="SubTitle"/>
  <p:tag name="MH_ORDER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34"/>
  <p:tag name="MH_LIBRARY" val="GRAPHIC"/>
  <p:tag name="MH_TYPE" val="Other"/>
  <p:tag name="MH_ORDER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2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2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34"/>
  <p:tag name="MH_LIBRARY" val="GRAPHIC"/>
  <p:tag name="MH_TYPE" val="SubTitle"/>
  <p:tag name="MH_ORDER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34"/>
  <p:tag name="MH_LIBRARY" val="GRAPHIC"/>
  <p:tag name="MH_TYPE" val="Other"/>
  <p:tag name="MH_ORDER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055"/>
  <p:tag name="MH_LIBRARY" val="GRAPHIC"/>
  <p:tag name="MH_TYPE" val="Other"/>
  <p:tag name="MH_ORDER" val="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34"/>
  <p:tag name="MH_LIBRARY" val="GRAPHIC"/>
  <p:tag name="MH_TYPE" val="SubTitle"/>
  <p:tag name="MH_ORDER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34"/>
  <p:tag name="MH_LIBRARY" val="GRAPHIC"/>
  <p:tag name="MH_TYPE" val="Other"/>
  <p:tag name="MH_ORDER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055"/>
  <p:tag name="MH_LIBRARY" val="GRAPHIC"/>
  <p:tag name="MH_TYPE" val="Other"/>
  <p:tag name="MH_ORDER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05"/>
  <p:tag name="MH_LIBRARY" val="GRAPHIC"/>
  <p:tag name="MH_ORDER" val="直接连接符 1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055"/>
  <p:tag name="MH_LIBRARY" val="GRAPHIC"/>
  <p:tag name="MH_TYPE" val="Other"/>
  <p:tag name="MH_ORDER" val="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05"/>
  <p:tag name="MH_LIBRARY" val="GRAPHIC"/>
  <p:tag name="MH_ORDER" val="直接连接符 1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TuWHP#"/>
  <p:tag name="MH_LAYOUT" val="SubTitleText"/>
  <p:tag name="MH" val="20170706155055"/>
  <p:tag name="MH_LIBRARY" val="GRAPHIC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05"/>
  <p:tag name="MH_LIBRARY" val="GRAPHIC"/>
  <p:tag name="MH_ORDER" val="直接连接符 1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TuWHP#"/>
  <p:tag name="MH_LAYOUT" val="SubTitleText"/>
  <p:tag name="MH" val="20170706155055"/>
  <p:tag name="MH_LIBRARY" val="GRAPHIC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1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2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1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2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05"/>
  <p:tag name="MH_LIBRARY" val="GRAPHIC"/>
  <p:tag name="MH_ORDER" val="直接连接符 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34"/>
  <p:tag name="MH_LIBRARY" val="GRAPHIC"/>
  <p:tag name="MH_TYPE" val="SubTitle"/>
  <p:tag name="MH_ORDER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539"/>
  <p:tag name="MH_LIBRARY" val="GRAPHIC"/>
  <p:tag name="MH_TYPE" val="Picture"/>
  <p:tag name="MH_ORDER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539"/>
  <p:tag name="MH_LIBRARY" val="GRAPHIC"/>
  <p:tag name="MH_TYPE" val="Picture"/>
  <p:tag name="MH_ORDER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539"/>
  <p:tag name="MH_LIBRARY" val="GRAPHIC"/>
  <p:tag name="MH_TYPE" val="Picture"/>
  <p:tag name="MH_ORDER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539"/>
  <p:tag name="MH_LIBRARY" val="GRAPHIC"/>
  <p:tag name="MH_TYPE" val="Picture"/>
  <p:tag name="MH_ORDER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539"/>
  <p:tag name="MH_LIBRARY" val="GRAPHIC"/>
  <p:tag name="MH_TYPE" val="Other"/>
  <p:tag name="MH_ORDER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539"/>
  <p:tag name="MH_LIBRARY" val="GRAPHIC"/>
  <p:tag name="MH_TYPE" val="Other"/>
  <p:tag name="MH_ORDER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539"/>
  <p:tag name="MH_LIBRARY" val="GRAPHIC"/>
  <p:tag name="MH_TYPE" val="Other"/>
  <p:tag name="MH_ORDER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539"/>
  <p:tag name="MH_LIBRARY" val="GRAPHIC"/>
  <p:tag name="MH_TYPE" val="Other"/>
  <p:tag name="MH_ORDER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34"/>
  <p:tag name="MH_LIBRARY" val="GRAPHIC"/>
  <p:tag name="MH_TYPE" val="SubTitle"/>
  <p:tag name="MH_ORDER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34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34"/>
  <p:tag name="MH_LIBRARY" val="GRAPHIC"/>
  <p:tag name="MH_TYPE" val="SubTitle"/>
  <p:tag name="MH_ORDER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34"/>
  <p:tag name="MH_LIBRARY" val="GRAPHIC"/>
  <p:tag name="MH_TYPE" val="SubTitle"/>
  <p:tag name="MH_ORDER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34"/>
  <p:tag name="MH_LIBRARY" val="GRAPHIC"/>
  <p:tag name="MH_TYPE" val="SubTitle"/>
  <p:tag name="MH_ORDER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34"/>
  <p:tag name="MH_LIBRARY" val="GRAPHIC"/>
  <p:tag name="MH_TYPE" val="SubTitle"/>
  <p:tag name="MH_ORDER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34"/>
  <p:tag name="MH_LIBRARY" val="GRAPHIC"/>
  <p:tag name="MH_TYPE" val="SubTitle"/>
  <p:tag name="MH_ORDER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34"/>
  <p:tag name="MH_LIBRARY" val="GRAPHIC"/>
  <p:tag name="MH_TYPE" val="SubTitle"/>
  <p:tag name="MH_ORDER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TuWHP#"/>
  <p:tag name="MH_LAYOUT" val="SubTitleText"/>
  <p:tag name="MH" val="20170706155055"/>
  <p:tag name="MH_LIBRARY" val="GRAPHIC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05"/>
  <p:tag name="MH_LIBRARY" val="GRAPHIC"/>
  <p:tag name="MH_ORDER" val="直接连接符 1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34"/>
  <p:tag name="MH_LIBRARY" val="GRAPHIC"/>
  <p:tag name="MH_TYPE" val="SubTitle"/>
  <p:tag name="MH_ORDER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34"/>
  <p:tag name="MH_LIBRARY" val="GRAPHIC"/>
  <p:tag name="MH_TYPE" val="SubTitle"/>
  <p:tag name="MH_ORDER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34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34"/>
  <p:tag name="MH_LIBRARY" val="GRAPHIC"/>
  <p:tag name="MH_TYPE" val="SubTitle"/>
  <p:tag name="MH_ORDER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34"/>
  <p:tag name="MH_LIBRARY" val="GRAPHIC"/>
  <p:tag name="MH_TYPE" val="SubTitle"/>
  <p:tag name="MH_ORDER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34"/>
  <p:tag name="MH_LIBRARY" val="GRAPHIC"/>
  <p:tag name="MH_TYPE" val="SubTitle"/>
  <p:tag name="MH_ORDER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34"/>
  <p:tag name="MH_LIBRARY" val="GRAPHIC"/>
  <p:tag name="MH_TYPE" val="SubTitle"/>
  <p:tag name="MH_ORDER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34"/>
  <p:tag name="MH_LIBRARY" val="GRAPHIC"/>
  <p:tag name="MH_TYPE" val="SubTitle"/>
  <p:tag name="MH_ORDER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05"/>
  <p:tag name="MH_LIBRARY" val="GRAPHIC"/>
  <p:tag name="MH_ORDER" val="直接连接符 1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TuWHP#"/>
  <p:tag name="MH_LAYOUT" val="SubTitleText"/>
  <p:tag name="MH" val="20170706155055"/>
  <p:tag name="MH_LIBRARY" val="GRAPHIC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05"/>
  <p:tag name="MH_LIBRARY" val="GRAPHIC"/>
  <p:tag name="MH_ORDER" val="直接连接符 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34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34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7010</TotalTime>
  <Words>2552</Words>
  <Application>Microsoft Office PowerPoint</Application>
  <PresentationFormat>自訂</PresentationFormat>
  <Paragraphs>304</Paragraphs>
  <Slides>16</Slides>
  <Notes>16</Notes>
  <HiddenSlides>0</HiddenSlides>
  <MMClips>0</MMClips>
  <ScaleCrop>false</ScaleCrop>
  <HeadingPairs>
    <vt:vector size="8" baseType="variant">
      <vt:variant>
        <vt:lpstr>使用字型</vt:lpstr>
      </vt:variant>
      <vt:variant>
        <vt:i4>17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35" baseType="lpstr">
      <vt:lpstr>等线</vt:lpstr>
      <vt:lpstr>微软雅黑</vt:lpstr>
      <vt:lpstr>宋体</vt:lpstr>
      <vt:lpstr>文鼎中隸</vt:lpstr>
      <vt:lpstr>文鼎俏黑體P</vt:lpstr>
      <vt:lpstr>文鼎甜妞體P</vt:lpstr>
      <vt:lpstr>文鼎粗圓</vt:lpstr>
      <vt:lpstr>文鼎粗魏碑</vt:lpstr>
      <vt:lpstr>文鼎簽字筆體E</vt:lpstr>
      <vt:lpstr>書法家中楷體</vt:lpstr>
      <vt:lpstr>微軟正黑體</vt:lpstr>
      <vt:lpstr>新細明體</vt:lpstr>
      <vt:lpstr>標楷體</vt:lpstr>
      <vt:lpstr>Arial</vt:lpstr>
      <vt:lpstr>Calibri</vt:lpstr>
      <vt:lpstr>Calibri Light</vt:lpstr>
      <vt:lpstr>Times New Roman</vt:lpstr>
      <vt:lpstr>Office 佈景主題</vt:lpstr>
      <vt:lpstr>文件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Windows 使用者</dc:creator>
  <cp:lastModifiedBy>永福國小</cp:lastModifiedBy>
  <cp:revision>455</cp:revision>
  <cp:lastPrinted>2019-03-20T08:15:21Z</cp:lastPrinted>
  <dcterms:created xsi:type="dcterms:W3CDTF">2019-01-10T01:52:43Z</dcterms:created>
  <dcterms:modified xsi:type="dcterms:W3CDTF">2019-03-20T09:19:26Z</dcterms:modified>
</cp:coreProperties>
</file>