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4" r:id="rId5"/>
    <p:sldId id="265" r:id="rId6"/>
    <p:sldId id="263" r:id="rId7"/>
    <p:sldId id="267" r:id="rId8"/>
    <p:sldId id="276" r:id="rId9"/>
    <p:sldId id="266" r:id="rId10"/>
    <p:sldId id="274" r:id="rId11"/>
    <p:sldId id="278" r:id="rId12"/>
    <p:sldId id="268" r:id="rId13"/>
    <p:sldId id="269" r:id="rId14"/>
    <p:sldId id="275" r:id="rId15"/>
    <p:sldId id="270" r:id="rId16"/>
    <p:sldId id="277" r:id="rId17"/>
    <p:sldId id="271" r:id="rId18"/>
    <p:sldId id="272" r:id="rId19"/>
    <p:sldId id="281" r:id="rId20"/>
    <p:sldId id="280" r:id="rId21"/>
    <p:sldId id="279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FF66"/>
    <a:srgbClr val="FF99CC"/>
    <a:srgbClr val="99CCFF"/>
    <a:srgbClr val="0000FF"/>
    <a:srgbClr val="009644"/>
    <a:srgbClr val="00A44A"/>
    <a:srgbClr val="008A3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1" autoAdjust="0"/>
  </p:normalViewPr>
  <p:slideViewPr>
    <p:cSldViewPr>
      <p:cViewPr varScale="1">
        <p:scale>
          <a:sx n="109" d="100"/>
          <a:sy n="109" d="100"/>
        </p:scale>
        <p:origin x="16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B0A9D-CDF7-43D8-B1E0-429CED41AE4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785B79F4-8A1D-49C3-95EF-10C4B7E96B78}">
      <dgm:prSet phldrT="[文字]"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服務學習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8D1475-298C-4823-8DF9-39E56D02E636}" type="parTrans" cxnId="{C765A1A0-59C4-47C0-A973-61C0438FC556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435834-4700-4A5C-8F82-7A7B9F5CC783}" type="sibTrans" cxnId="{C765A1A0-59C4-47C0-A973-61C0438FC556}">
      <dgm:prSet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日行一善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DCC8B1-85F9-4A87-BD9F-7498628A9155}">
      <dgm:prSet phldrT="[文字]"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班級集會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90172-F202-401B-8A22-73F247AA0EC7}" type="parTrans" cxnId="{60B9DB67-CB41-4A90-897C-BD7A4E8C1E57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5B7A43-F5B9-4D26-AC3B-4DFAF968088C}" type="sibTrans" cxnId="{60B9DB67-CB41-4A90-897C-BD7A4E8C1E57}">
      <dgm:prSet custT="1"/>
      <dgm:spPr/>
      <dgm:t>
        <a:bodyPr/>
        <a:lstStyle/>
        <a:p>
          <a:endParaRPr lang="zh-TW" altLang="en-US" sz="13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F3836D-4AF0-4A8C-AB91-254E6B119940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戲劇宣導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D21BDA-BDD8-475A-A2B2-FE4DD73DBF93}" type="parTrans" cxnId="{5270199A-0A82-4AF1-8640-1A1B238EBE2C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168B2-E600-4BAB-BF86-EB63C15646AA}" type="sibTrans" cxnId="{5270199A-0A82-4AF1-8640-1A1B238EBE2C}">
      <dgm:prSet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租稅教育 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14A772-F273-4925-8250-FE0B7EE29C2D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品德教育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733E1E-40F9-4409-9315-367828CD757D}" type="parTrans" cxnId="{FD40C59E-74C5-4463-9D04-0B024F4DBD13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C26D9-C281-4EBA-B9AC-8CABC71F2C4D}" type="sibTrans" cxnId="{FD40C59E-74C5-4463-9D04-0B024F4DBD13}">
      <dgm:prSet custT="1"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61926F-586B-41CA-A1DA-E09D4AEC8D0B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家長日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978839-E4E8-4C82-8B44-6D8DAFBC114A}" type="parTrans" cxnId="{2512FEC4-01E5-4FD1-BE32-BC734C1AF1A7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FD91C-AD80-4A53-A4F5-7E4999B6B67A}" type="sibTrans" cxnId="{2512FEC4-01E5-4FD1-BE32-BC734C1AF1A7}">
      <dgm:prSet custT="1"/>
      <dgm:spPr/>
      <dgm:t>
        <a:bodyPr/>
        <a:lstStyle/>
        <a:p>
          <a:endParaRPr lang="zh-TW" altLang="en-US" sz="13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9DEDE-BC81-4E32-8B5A-E9AEC0239C3D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社團活動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7897C7-CA48-44B6-BA49-4497222DBAEF}" type="parTrans" cxnId="{34D5793F-794A-4B24-9FF9-4D28721620BF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78E59D-DC8A-43F8-A45F-4C873BBA9760}" type="sibTrans" cxnId="{34D5793F-794A-4B24-9FF9-4D28721620BF}">
      <dgm:prSet custT="1"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1F527B-CD90-4522-837D-FFB8AF857E0E}">
      <dgm:prSet phldrT="[文字]" custT="1"/>
      <dgm:spPr/>
      <dgm:t>
        <a:bodyPr/>
        <a:lstStyle/>
        <a:p>
          <a:endParaRPr lang="zh-TW" altLang="en-US" sz="13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E61042-86F3-414D-92F0-7E7540D1F00E}" type="sibTrans" cxnId="{018EAF09-F835-4C72-AC35-93373D4B83A6}">
      <dgm:prSet custT="1"/>
      <dgm:spPr/>
      <dgm:t>
        <a:bodyPr/>
        <a:lstStyle/>
        <a:p>
          <a:endParaRPr lang="zh-TW" altLang="en-US" sz="13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8CA3C-8CB0-4E17-B891-D0D27CFA8D02}" type="parTrans" cxnId="{018EAF09-F835-4C72-AC35-93373D4B83A6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49B186-6E69-4AD1-92F4-E02136306612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法治宣導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826376-CD89-4A8F-AB6A-26CD9C6A8DBA}" type="sibTrans" cxnId="{13C8D35B-180E-416B-B713-24E70B626C5B}">
      <dgm:prSet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健康宣導活動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1CC565-F8EA-450C-85CE-E670911DA894}" type="parTrans" cxnId="{13C8D35B-180E-416B-B713-24E70B626C5B}">
      <dgm:prSet/>
      <dgm:spPr/>
      <dgm:t>
        <a:bodyPr/>
        <a:lstStyle/>
        <a:p>
          <a:endParaRPr lang="zh-TW" altLang="en-US" sz="13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DB48A7-3241-4F28-85EE-97BEE6028088}" type="pres">
      <dgm:prSet presAssocID="{64DB0A9D-CDF7-43D8-B1E0-429CED41AE4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0D2853A3-2ED8-4C7A-BFF2-8D78F427FBE6}" type="pres">
      <dgm:prSet presAssocID="{785B79F4-8A1D-49C3-95EF-10C4B7E96B78}" presName="composite" presStyleCnt="0"/>
      <dgm:spPr/>
    </dgm:pt>
    <dgm:pt modelId="{A1BCDC73-1E36-438C-9C88-167D7CED0B8C}" type="pres">
      <dgm:prSet presAssocID="{785B79F4-8A1D-49C3-95EF-10C4B7E96B78}" presName="Parent1" presStyleLbl="node1" presStyleIdx="0" presStyleCnt="16" custScaleX="1116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363C5-7768-4CC0-9BFA-418F61AA908C}" type="pres">
      <dgm:prSet presAssocID="{785B79F4-8A1D-49C3-95EF-10C4B7E96B78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2EAFE1-03F5-4D51-9BFC-91ABB98B38F1}" type="pres">
      <dgm:prSet presAssocID="{785B79F4-8A1D-49C3-95EF-10C4B7E96B78}" presName="BalanceSpacing" presStyleCnt="0"/>
      <dgm:spPr/>
    </dgm:pt>
    <dgm:pt modelId="{14E997D9-A16D-4B67-93EF-F9006826C2C2}" type="pres">
      <dgm:prSet presAssocID="{785B79F4-8A1D-49C3-95EF-10C4B7E96B78}" presName="BalanceSpacing1" presStyleCnt="0"/>
      <dgm:spPr/>
    </dgm:pt>
    <dgm:pt modelId="{ADD33F87-F90D-43F8-A1E6-24094743C8F0}" type="pres">
      <dgm:prSet presAssocID="{E5435834-4700-4A5C-8F82-7A7B9F5CC783}" presName="Accent1Text" presStyleLbl="node1" presStyleIdx="1" presStyleCnt="16"/>
      <dgm:spPr/>
      <dgm:t>
        <a:bodyPr/>
        <a:lstStyle/>
        <a:p>
          <a:endParaRPr lang="zh-TW" altLang="en-US"/>
        </a:p>
      </dgm:t>
    </dgm:pt>
    <dgm:pt modelId="{53A7B4A6-95DE-44CE-9EAF-1AD03D9819E7}" type="pres">
      <dgm:prSet presAssocID="{E5435834-4700-4A5C-8F82-7A7B9F5CC783}" presName="spaceBetweenRectangles" presStyleCnt="0"/>
      <dgm:spPr/>
    </dgm:pt>
    <dgm:pt modelId="{DD58DA99-C007-438D-84CF-2863CB68A4F3}" type="pres">
      <dgm:prSet presAssocID="{5CDCC8B1-85F9-4A87-BD9F-7498628A9155}" presName="composite" presStyleCnt="0"/>
      <dgm:spPr/>
    </dgm:pt>
    <dgm:pt modelId="{D33AA81D-9CB4-473C-A96C-D67AEEE0A2AC}" type="pres">
      <dgm:prSet presAssocID="{5CDCC8B1-85F9-4A87-BD9F-7498628A9155}" presName="Parent1" presStyleLbl="node1" presStyleIdx="2" presStyleCnt="16" custScaleX="121117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A632E-2B5E-48E1-BFB0-F271C44DDF41}" type="pres">
      <dgm:prSet presAssocID="{5CDCC8B1-85F9-4A87-BD9F-7498628A9155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E62662-0429-48BD-A362-3ED3B8D23440}" type="pres">
      <dgm:prSet presAssocID="{5CDCC8B1-85F9-4A87-BD9F-7498628A9155}" presName="BalanceSpacing" presStyleCnt="0"/>
      <dgm:spPr/>
    </dgm:pt>
    <dgm:pt modelId="{0E3051E2-3D15-45C1-9ECB-F0348A111CB2}" type="pres">
      <dgm:prSet presAssocID="{5CDCC8B1-85F9-4A87-BD9F-7498628A9155}" presName="BalanceSpacing1" presStyleCnt="0"/>
      <dgm:spPr/>
    </dgm:pt>
    <dgm:pt modelId="{D39CA6B6-C347-4E3E-A74B-CE1798B37B21}" type="pres">
      <dgm:prSet presAssocID="{3C5B7A43-F5B9-4D26-AC3B-4DFAF968088C}" presName="Accent1Text" presStyleLbl="node1" presStyleIdx="3" presStyleCnt="16"/>
      <dgm:spPr/>
      <dgm:t>
        <a:bodyPr/>
        <a:lstStyle/>
        <a:p>
          <a:endParaRPr lang="zh-TW" altLang="en-US"/>
        </a:p>
      </dgm:t>
    </dgm:pt>
    <dgm:pt modelId="{BDC48B78-D7F6-486D-9827-F5DEC5681C42}" type="pres">
      <dgm:prSet presAssocID="{3C5B7A43-F5B9-4D26-AC3B-4DFAF968088C}" presName="spaceBetweenRectangles" presStyleCnt="0"/>
      <dgm:spPr/>
    </dgm:pt>
    <dgm:pt modelId="{C10B360C-DF5D-4D94-B6C6-00A55497E601}" type="pres">
      <dgm:prSet presAssocID="{3B14A772-F273-4925-8250-FE0B7EE29C2D}" presName="composite" presStyleCnt="0"/>
      <dgm:spPr/>
    </dgm:pt>
    <dgm:pt modelId="{0B6CD02E-B113-4024-9C6C-2C560467C39C}" type="pres">
      <dgm:prSet presAssocID="{3B14A772-F273-4925-8250-FE0B7EE29C2D}" presName="Parent1" presStyleLbl="node1" presStyleIdx="4" presStyleCnt="16" custScaleX="1271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CFE5A7-E86A-40CC-A4D1-43A26BAC60B1}" type="pres">
      <dgm:prSet presAssocID="{3B14A772-F273-4925-8250-FE0B7EE29C2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29A8D600-0D8F-4794-8FCE-5795E208C551}" type="pres">
      <dgm:prSet presAssocID="{3B14A772-F273-4925-8250-FE0B7EE29C2D}" presName="BalanceSpacing" presStyleCnt="0"/>
      <dgm:spPr/>
    </dgm:pt>
    <dgm:pt modelId="{AFDD2834-0BAA-4DE7-8B31-C724F1CCC188}" type="pres">
      <dgm:prSet presAssocID="{3B14A772-F273-4925-8250-FE0B7EE29C2D}" presName="BalanceSpacing1" presStyleCnt="0"/>
      <dgm:spPr/>
    </dgm:pt>
    <dgm:pt modelId="{7894F08A-3E9B-499F-9D31-3690E6C31D44}" type="pres">
      <dgm:prSet presAssocID="{AE9C26D9-C281-4EBA-B9AC-8CABC71F2C4D}" presName="Accent1Text" presStyleLbl="node1" presStyleIdx="5" presStyleCnt="16"/>
      <dgm:spPr/>
      <dgm:t>
        <a:bodyPr/>
        <a:lstStyle/>
        <a:p>
          <a:endParaRPr lang="zh-TW" altLang="en-US"/>
        </a:p>
      </dgm:t>
    </dgm:pt>
    <dgm:pt modelId="{BACA48B4-5887-48F4-8A67-EB799629B503}" type="pres">
      <dgm:prSet presAssocID="{AE9C26D9-C281-4EBA-B9AC-8CABC71F2C4D}" presName="spaceBetweenRectangles" presStyleCnt="0"/>
      <dgm:spPr/>
    </dgm:pt>
    <dgm:pt modelId="{7B9C66B1-66FE-4684-93D8-F5734E4A2F1A}" type="pres">
      <dgm:prSet presAssocID="{C161926F-586B-41CA-A1DA-E09D4AEC8D0B}" presName="composite" presStyleCnt="0"/>
      <dgm:spPr/>
    </dgm:pt>
    <dgm:pt modelId="{73956DE8-8FCD-4E63-98AF-D090C14EE273}" type="pres">
      <dgm:prSet presAssocID="{C161926F-586B-41CA-A1DA-E09D4AEC8D0B}" presName="Parent1" presStyleLbl="node1" presStyleIdx="6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38C860-D5CF-4AA7-A69D-FE6DCBBA2C88}" type="pres">
      <dgm:prSet presAssocID="{C161926F-586B-41CA-A1DA-E09D4AEC8D0B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A4D6DB78-358F-4509-B8DF-6E04DDED3B8B}" type="pres">
      <dgm:prSet presAssocID="{C161926F-586B-41CA-A1DA-E09D4AEC8D0B}" presName="BalanceSpacing" presStyleCnt="0"/>
      <dgm:spPr/>
    </dgm:pt>
    <dgm:pt modelId="{749B461F-7DC6-4240-AF60-7F02149334C3}" type="pres">
      <dgm:prSet presAssocID="{C161926F-586B-41CA-A1DA-E09D4AEC8D0B}" presName="BalanceSpacing1" presStyleCnt="0"/>
      <dgm:spPr/>
    </dgm:pt>
    <dgm:pt modelId="{595CE7F4-1A3F-4000-87D9-30422AE5CED8}" type="pres">
      <dgm:prSet presAssocID="{59CFD91C-AD80-4A53-A4F5-7E4999B6B67A}" presName="Accent1Text" presStyleLbl="node1" presStyleIdx="7" presStyleCnt="16"/>
      <dgm:spPr/>
      <dgm:t>
        <a:bodyPr/>
        <a:lstStyle/>
        <a:p>
          <a:endParaRPr lang="zh-TW" altLang="en-US"/>
        </a:p>
      </dgm:t>
    </dgm:pt>
    <dgm:pt modelId="{9AAA173B-5657-470E-B421-F1C66028815E}" type="pres">
      <dgm:prSet presAssocID="{59CFD91C-AD80-4A53-A4F5-7E4999B6B67A}" presName="spaceBetweenRectangles" presStyleCnt="0"/>
      <dgm:spPr/>
    </dgm:pt>
    <dgm:pt modelId="{0AA84649-8B74-4EBB-829C-BFDEE56583D4}" type="pres">
      <dgm:prSet presAssocID="{59C9DEDE-BC81-4E32-8B5A-E9AEC0239C3D}" presName="composite" presStyleCnt="0"/>
      <dgm:spPr/>
    </dgm:pt>
    <dgm:pt modelId="{17A4803F-EC51-43C6-954A-D0544CDC1937}" type="pres">
      <dgm:prSet presAssocID="{59C9DEDE-BC81-4E32-8B5A-E9AEC0239C3D}" presName="Parent1" presStyleLbl="node1" presStyleIdx="8" presStyleCnt="16" custScaleX="1426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983196-1E36-4903-89BF-F9FA150AD704}" type="pres">
      <dgm:prSet presAssocID="{59C9DEDE-BC81-4E32-8B5A-E9AEC0239C3D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6050C70-83BC-4A92-A5EF-0DBD984EDB19}" type="pres">
      <dgm:prSet presAssocID="{59C9DEDE-BC81-4E32-8B5A-E9AEC0239C3D}" presName="BalanceSpacing" presStyleCnt="0"/>
      <dgm:spPr/>
    </dgm:pt>
    <dgm:pt modelId="{40CCED9A-02C8-475D-912F-F97A46B4459B}" type="pres">
      <dgm:prSet presAssocID="{59C9DEDE-BC81-4E32-8B5A-E9AEC0239C3D}" presName="BalanceSpacing1" presStyleCnt="0"/>
      <dgm:spPr/>
    </dgm:pt>
    <dgm:pt modelId="{91DDDC4F-9313-48A1-9F34-9EE01DB27B29}" type="pres">
      <dgm:prSet presAssocID="{CA78E59D-DC8A-43F8-A45F-4C873BBA9760}" presName="Accent1Text" presStyleLbl="node1" presStyleIdx="9" presStyleCnt="16"/>
      <dgm:spPr/>
      <dgm:t>
        <a:bodyPr/>
        <a:lstStyle/>
        <a:p>
          <a:endParaRPr lang="zh-TW" altLang="en-US"/>
        </a:p>
      </dgm:t>
    </dgm:pt>
    <dgm:pt modelId="{0A6BEB4C-8020-4675-BA79-F836D1B59380}" type="pres">
      <dgm:prSet presAssocID="{CA78E59D-DC8A-43F8-A45F-4C873BBA9760}" presName="spaceBetweenRectangles" presStyleCnt="0"/>
      <dgm:spPr/>
    </dgm:pt>
    <dgm:pt modelId="{0ACCC6B9-A188-4D44-BFEA-7F03CE290A58}" type="pres">
      <dgm:prSet presAssocID="{CDF3836D-4AF0-4A8C-AB91-254E6B119940}" presName="composite" presStyleCnt="0"/>
      <dgm:spPr/>
    </dgm:pt>
    <dgm:pt modelId="{75D2D622-A4F1-4974-9622-82BC4CECDB7F}" type="pres">
      <dgm:prSet presAssocID="{CDF3836D-4AF0-4A8C-AB91-254E6B119940}" presName="Parent1" presStyleLbl="node1" presStyleIdx="10" presStyleCnt="16" custScaleX="132642" custLinFactNeighborX="-2804" custLinFactNeighborY="2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50A657-2FE9-4E61-B92C-F0CB10FA61ED}" type="pres">
      <dgm:prSet presAssocID="{CDF3836D-4AF0-4A8C-AB91-254E6B119940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6CD449-CAFF-4FD5-934D-7BE1F6B5A997}" type="pres">
      <dgm:prSet presAssocID="{CDF3836D-4AF0-4A8C-AB91-254E6B119940}" presName="BalanceSpacing" presStyleCnt="0"/>
      <dgm:spPr/>
    </dgm:pt>
    <dgm:pt modelId="{13FE06D8-40B7-4B2D-95E6-C957A2F98C44}" type="pres">
      <dgm:prSet presAssocID="{CDF3836D-4AF0-4A8C-AB91-254E6B119940}" presName="BalanceSpacing1" presStyleCnt="0"/>
      <dgm:spPr/>
    </dgm:pt>
    <dgm:pt modelId="{66B920D6-CA7A-4B08-B8DA-D5BB9EFCA3A3}" type="pres">
      <dgm:prSet presAssocID="{55D168B2-E600-4BAB-BF86-EB63C15646AA}" presName="Accent1Text" presStyleLbl="node1" presStyleIdx="11" presStyleCnt="16" custScaleX="116239" custLinFactX="6774" custLinFactY="-73078" custLinFactNeighborX="100000" custLinFactNeighborY="-100000"/>
      <dgm:spPr/>
      <dgm:t>
        <a:bodyPr/>
        <a:lstStyle/>
        <a:p>
          <a:endParaRPr lang="zh-TW" altLang="en-US"/>
        </a:p>
      </dgm:t>
    </dgm:pt>
    <dgm:pt modelId="{7ADE562F-7B60-4777-93ED-83F06C1D9863}" type="pres">
      <dgm:prSet presAssocID="{55D168B2-E600-4BAB-BF86-EB63C15646AA}" presName="spaceBetweenRectangles" presStyleCnt="0"/>
      <dgm:spPr/>
    </dgm:pt>
    <dgm:pt modelId="{E879BEB2-EF85-47B8-9300-692B0DFC2567}" type="pres">
      <dgm:prSet presAssocID="{D149B186-6E69-4AD1-92F4-E02136306612}" presName="composite" presStyleCnt="0"/>
      <dgm:spPr/>
    </dgm:pt>
    <dgm:pt modelId="{A6DEFDD5-464F-40B6-A55E-31A3A7DE876A}" type="pres">
      <dgm:prSet presAssocID="{D149B186-6E69-4AD1-92F4-E02136306612}" presName="Parent1" presStyleLbl="node1" presStyleIdx="12" presStyleCnt="16" custScaleX="116239" custLinFactX="60567" custLinFactY="-200000" custLinFactNeighborX="100000" custLinFactNeighborY="-2255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C17138-23AD-4F07-A558-4123DD33563A}" type="pres">
      <dgm:prSet presAssocID="{D149B186-6E69-4AD1-92F4-E02136306612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395F7AE-C2AE-453B-87FE-C29860D57497}" type="pres">
      <dgm:prSet presAssocID="{D149B186-6E69-4AD1-92F4-E02136306612}" presName="BalanceSpacing" presStyleCnt="0"/>
      <dgm:spPr/>
    </dgm:pt>
    <dgm:pt modelId="{3972AEE3-0079-4EA3-98A8-DCF02FBB2BB0}" type="pres">
      <dgm:prSet presAssocID="{D149B186-6E69-4AD1-92F4-E02136306612}" presName="BalanceSpacing1" presStyleCnt="0"/>
      <dgm:spPr/>
    </dgm:pt>
    <dgm:pt modelId="{FE8BCEF2-0B8F-418A-AC43-7EABDDAB6F79}" type="pres">
      <dgm:prSet presAssocID="{CD826376-CD89-4A8F-AB6A-26CD9C6A8DBA}" presName="Accent1Text" presStyleLbl="node1" presStyleIdx="13" presStyleCnt="16" custLinFactX="-11859" custLinFactY="-139786" custLinFactNeighborX="-100000" custLinFactNeighborY="-200000"/>
      <dgm:spPr/>
      <dgm:t>
        <a:bodyPr/>
        <a:lstStyle/>
        <a:p>
          <a:endParaRPr lang="zh-TW" altLang="en-US"/>
        </a:p>
      </dgm:t>
    </dgm:pt>
    <dgm:pt modelId="{C5696C12-E746-4D26-A76D-FB20ED6B1BBE}" type="pres">
      <dgm:prSet presAssocID="{CD826376-CD89-4A8F-AB6A-26CD9C6A8DBA}" presName="spaceBetweenRectangles" presStyleCnt="0"/>
      <dgm:spPr/>
    </dgm:pt>
    <dgm:pt modelId="{493027FF-FA26-4919-92AE-3ADC3C9A5434}" type="pres">
      <dgm:prSet presAssocID="{6C1F527B-CD90-4522-837D-FFB8AF857E0E}" presName="composite" presStyleCnt="0"/>
      <dgm:spPr/>
    </dgm:pt>
    <dgm:pt modelId="{02F56E1F-EAA2-4884-A727-AD337990C459}" type="pres">
      <dgm:prSet presAssocID="{6C1F527B-CD90-4522-837D-FFB8AF857E0E}" presName="Parent1" presStyleLbl="node1" presStyleIdx="14" presStyleCnt="16" custLinFactX="100000" custLinFactY="-100000" custLinFactNeighborX="169808" custLinFactNeighborY="-1590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CE0CCA-78BE-4F94-BAAF-24FA1EC621E3}" type="pres">
      <dgm:prSet presAssocID="{6C1F527B-CD90-4522-837D-FFB8AF857E0E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8C89D22A-307E-4A0F-B4AD-B212C9B77124}" type="pres">
      <dgm:prSet presAssocID="{6C1F527B-CD90-4522-837D-FFB8AF857E0E}" presName="BalanceSpacing" presStyleCnt="0"/>
      <dgm:spPr/>
    </dgm:pt>
    <dgm:pt modelId="{07FBDEDC-3E8E-4F89-8D96-BC1662875F4C}" type="pres">
      <dgm:prSet presAssocID="{6C1F527B-CD90-4522-837D-FFB8AF857E0E}" presName="BalanceSpacing1" presStyleCnt="0"/>
      <dgm:spPr/>
    </dgm:pt>
    <dgm:pt modelId="{9AA90ED6-7C3B-42F4-BD2B-4207758EC9D7}" type="pres">
      <dgm:prSet presAssocID="{B9E61042-86F3-414D-92F0-7E7540D1F00E}" presName="Accent1Text" presStyleLbl="node1" presStyleIdx="15" presStyleCnt="16" custLinFactX="-100000" custLinFactY="-68296" custLinFactNeighborX="-119369" custLinFactNeighborY="-100000"/>
      <dgm:spPr/>
      <dgm:t>
        <a:bodyPr/>
        <a:lstStyle/>
        <a:p>
          <a:endParaRPr lang="zh-TW" altLang="en-US"/>
        </a:p>
      </dgm:t>
    </dgm:pt>
  </dgm:ptLst>
  <dgm:cxnLst>
    <dgm:cxn modelId="{C4B8C184-BAF4-40D1-8689-053E947BD381}" type="presOf" srcId="{AE9C26D9-C281-4EBA-B9AC-8CABC71F2C4D}" destId="{7894F08A-3E9B-499F-9D31-3690E6C31D44}" srcOrd="0" destOrd="0" presId="urn:microsoft.com/office/officeart/2008/layout/AlternatingHexagons"/>
    <dgm:cxn modelId="{9A8E776D-EF5E-41AF-B9E1-8270A6867B39}" type="presOf" srcId="{D149B186-6E69-4AD1-92F4-E02136306612}" destId="{A6DEFDD5-464F-40B6-A55E-31A3A7DE876A}" srcOrd="0" destOrd="0" presId="urn:microsoft.com/office/officeart/2008/layout/AlternatingHexagons"/>
    <dgm:cxn modelId="{018EAF09-F835-4C72-AC35-93373D4B83A6}" srcId="{64DB0A9D-CDF7-43D8-B1E0-429CED41AE40}" destId="{6C1F527B-CD90-4522-837D-FFB8AF857E0E}" srcOrd="7" destOrd="0" parTransId="{98A8CA3C-8CB0-4E17-B891-D0D27CFA8D02}" sibTransId="{B9E61042-86F3-414D-92F0-7E7540D1F00E}"/>
    <dgm:cxn modelId="{2EEE4751-A84B-42C5-A060-AFB18AAEE85D}" type="presOf" srcId="{C161926F-586B-41CA-A1DA-E09D4AEC8D0B}" destId="{73956DE8-8FCD-4E63-98AF-D090C14EE273}" srcOrd="0" destOrd="0" presId="urn:microsoft.com/office/officeart/2008/layout/AlternatingHexagons"/>
    <dgm:cxn modelId="{92B4C2AB-4899-48E0-A0CA-61AC003E53D2}" type="presOf" srcId="{CD826376-CD89-4A8F-AB6A-26CD9C6A8DBA}" destId="{FE8BCEF2-0B8F-418A-AC43-7EABDDAB6F79}" srcOrd="0" destOrd="0" presId="urn:microsoft.com/office/officeart/2008/layout/AlternatingHexagons"/>
    <dgm:cxn modelId="{523E1228-D490-42B0-A790-6DFA3490C705}" type="presOf" srcId="{55D168B2-E600-4BAB-BF86-EB63C15646AA}" destId="{66B920D6-CA7A-4B08-B8DA-D5BB9EFCA3A3}" srcOrd="0" destOrd="0" presId="urn:microsoft.com/office/officeart/2008/layout/AlternatingHexagons"/>
    <dgm:cxn modelId="{60B9DB67-CB41-4A90-897C-BD7A4E8C1E57}" srcId="{64DB0A9D-CDF7-43D8-B1E0-429CED41AE40}" destId="{5CDCC8B1-85F9-4A87-BD9F-7498628A9155}" srcOrd="1" destOrd="0" parTransId="{07E90172-F202-401B-8A22-73F247AA0EC7}" sibTransId="{3C5B7A43-F5B9-4D26-AC3B-4DFAF968088C}"/>
    <dgm:cxn modelId="{AA5A85A3-21B2-49AD-AAD8-D1B4A5C8390A}" type="presOf" srcId="{64DB0A9D-CDF7-43D8-B1E0-429CED41AE40}" destId="{D2DB48A7-3241-4F28-85EE-97BEE6028088}" srcOrd="0" destOrd="0" presId="urn:microsoft.com/office/officeart/2008/layout/AlternatingHexagons"/>
    <dgm:cxn modelId="{5270199A-0A82-4AF1-8640-1A1B238EBE2C}" srcId="{64DB0A9D-CDF7-43D8-B1E0-429CED41AE40}" destId="{CDF3836D-4AF0-4A8C-AB91-254E6B119940}" srcOrd="5" destOrd="0" parTransId="{45D21BDA-BDD8-475A-A2B2-FE4DD73DBF93}" sibTransId="{55D168B2-E600-4BAB-BF86-EB63C15646AA}"/>
    <dgm:cxn modelId="{35FCFAD7-6046-4A97-BEE7-2F4F13CE735B}" type="presOf" srcId="{6C1F527B-CD90-4522-837D-FFB8AF857E0E}" destId="{02F56E1F-EAA2-4884-A727-AD337990C459}" srcOrd="0" destOrd="0" presId="urn:microsoft.com/office/officeart/2008/layout/AlternatingHexagons"/>
    <dgm:cxn modelId="{F26B8BFA-DE43-4165-A471-2F25DD0BFFB6}" type="presOf" srcId="{B9E61042-86F3-414D-92F0-7E7540D1F00E}" destId="{9AA90ED6-7C3B-42F4-BD2B-4207758EC9D7}" srcOrd="0" destOrd="0" presId="urn:microsoft.com/office/officeart/2008/layout/AlternatingHexagons"/>
    <dgm:cxn modelId="{98426D72-482F-4FEE-BEB8-A1974985B824}" type="presOf" srcId="{785B79F4-8A1D-49C3-95EF-10C4B7E96B78}" destId="{A1BCDC73-1E36-438C-9C88-167D7CED0B8C}" srcOrd="0" destOrd="0" presId="urn:microsoft.com/office/officeart/2008/layout/AlternatingHexagons"/>
    <dgm:cxn modelId="{2512FEC4-01E5-4FD1-BE32-BC734C1AF1A7}" srcId="{64DB0A9D-CDF7-43D8-B1E0-429CED41AE40}" destId="{C161926F-586B-41CA-A1DA-E09D4AEC8D0B}" srcOrd="3" destOrd="0" parTransId="{7B978839-E4E8-4C82-8B44-6D8DAFBC114A}" sibTransId="{59CFD91C-AD80-4A53-A4F5-7E4999B6B67A}"/>
    <dgm:cxn modelId="{98D381CB-8033-4F4A-B573-ADBC559F3E01}" type="presOf" srcId="{5CDCC8B1-85F9-4A87-BD9F-7498628A9155}" destId="{D33AA81D-9CB4-473C-A96C-D67AEEE0A2AC}" srcOrd="0" destOrd="0" presId="urn:microsoft.com/office/officeart/2008/layout/AlternatingHexagons"/>
    <dgm:cxn modelId="{C765A1A0-59C4-47C0-A973-61C0438FC556}" srcId="{64DB0A9D-CDF7-43D8-B1E0-429CED41AE40}" destId="{785B79F4-8A1D-49C3-95EF-10C4B7E96B78}" srcOrd="0" destOrd="0" parTransId="{F58D1475-298C-4823-8DF9-39E56D02E636}" sibTransId="{E5435834-4700-4A5C-8F82-7A7B9F5CC783}"/>
    <dgm:cxn modelId="{4B818C7B-9CFC-4EBF-8D80-BDE2EBA89508}" type="presOf" srcId="{59C9DEDE-BC81-4E32-8B5A-E9AEC0239C3D}" destId="{17A4803F-EC51-43C6-954A-D0544CDC1937}" srcOrd="0" destOrd="0" presId="urn:microsoft.com/office/officeart/2008/layout/AlternatingHexagons"/>
    <dgm:cxn modelId="{13C8D35B-180E-416B-B713-24E70B626C5B}" srcId="{64DB0A9D-CDF7-43D8-B1E0-429CED41AE40}" destId="{D149B186-6E69-4AD1-92F4-E02136306612}" srcOrd="6" destOrd="0" parTransId="{7D1CC565-F8EA-450C-85CE-E670911DA894}" sibTransId="{CD826376-CD89-4A8F-AB6A-26CD9C6A8DBA}"/>
    <dgm:cxn modelId="{3A88B2CB-EA1D-49F3-8C3F-31E20D89322C}" type="presOf" srcId="{59CFD91C-AD80-4A53-A4F5-7E4999B6B67A}" destId="{595CE7F4-1A3F-4000-87D9-30422AE5CED8}" srcOrd="0" destOrd="0" presId="urn:microsoft.com/office/officeart/2008/layout/AlternatingHexagons"/>
    <dgm:cxn modelId="{B0215FD8-2D6A-4AA4-9759-0DCF157FBF75}" type="presOf" srcId="{3B14A772-F273-4925-8250-FE0B7EE29C2D}" destId="{0B6CD02E-B113-4024-9C6C-2C560467C39C}" srcOrd="0" destOrd="0" presId="urn:microsoft.com/office/officeart/2008/layout/AlternatingHexagons"/>
    <dgm:cxn modelId="{DB2FE6A9-833A-4FF1-BAA7-A5A5EF32354A}" type="presOf" srcId="{CA78E59D-DC8A-43F8-A45F-4C873BBA9760}" destId="{91DDDC4F-9313-48A1-9F34-9EE01DB27B29}" srcOrd="0" destOrd="0" presId="urn:microsoft.com/office/officeart/2008/layout/AlternatingHexagons"/>
    <dgm:cxn modelId="{131F455C-6A06-49C4-B399-093E589E189A}" type="presOf" srcId="{3C5B7A43-F5B9-4D26-AC3B-4DFAF968088C}" destId="{D39CA6B6-C347-4E3E-A74B-CE1798B37B21}" srcOrd="0" destOrd="0" presId="urn:microsoft.com/office/officeart/2008/layout/AlternatingHexagons"/>
    <dgm:cxn modelId="{DF4BF6E7-4350-4F78-8B4D-D8A56E0E2D25}" type="presOf" srcId="{CDF3836D-4AF0-4A8C-AB91-254E6B119940}" destId="{75D2D622-A4F1-4974-9622-82BC4CECDB7F}" srcOrd="0" destOrd="0" presId="urn:microsoft.com/office/officeart/2008/layout/AlternatingHexagons"/>
    <dgm:cxn modelId="{505A7BD7-09CD-45D0-A4DD-E68F89E831AC}" type="presOf" srcId="{E5435834-4700-4A5C-8F82-7A7B9F5CC783}" destId="{ADD33F87-F90D-43F8-A1E6-24094743C8F0}" srcOrd="0" destOrd="0" presId="urn:microsoft.com/office/officeart/2008/layout/AlternatingHexagons"/>
    <dgm:cxn modelId="{FD40C59E-74C5-4463-9D04-0B024F4DBD13}" srcId="{64DB0A9D-CDF7-43D8-B1E0-429CED41AE40}" destId="{3B14A772-F273-4925-8250-FE0B7EE29C2D}" srcOrd="2" destOrd="0" parTransId="{35733E1E-40F9-4409-9315-367828CD757D}" sibTransId="{AE9C26D9-C281-4EBA-B9AC-8CABC71F2C4D}"/>
    <dgm:cxn modelId="{34D5793F-794A-4B24-9FF9-4D28721620BF}" srcId="{64DB0A9D-CDF7-43D8-B1E0-429CED41AE40}" destId="{59C9DEDE-BC81-4E32-8B5A-E9AEC0239C3D}" srcOrd="4" destOrd="0" parTransId="{B07897C7-CA48-44B6-BA49-4497222DBAEF}" sibTransId="{CA78E59D-DC8A-43F8-A45F-4C873BBA9760}"/>
    <dgm:cxn modelId="{206E6DE7-474D-400B-A7FC-CC4A63BABFB0}" type="presParOf" srcId="{D2DB48A7-3241-4F28-85EE-97BEE6028088}" destId="{0D2853A3-2ED8-4C7A-BFF2-8D78F427FBE6}" srcOrd="0" destOrd="0" presId="urn:microsoft.com/office/officeart/2008/layout/AlternatingHexagons"/>
    <dgm:cxn modelId="{33B806CC-E7DB-46FD-9258-2327901FE1F7}" type="presParOf" srcId="{0D2853A3-2ED8-4C7A-BFF2-8D78F427FBE6}" destId="{A1BCDC73-1E36-438C-9C88-167D7CED0B8C}" srcOrd="0" destOrd="0" presId="urn:microsoft.com/office/officeart/2008/layout/AlternatingHexagons"/>
    <dgm:cxn modelId="{46D66A09-981E-4547-A2CD-DF1F7EC0B628}" type="presParOf" srcId="{0D2853A3-2ED8-4C7A-BFF2-8D78F427FBE6}" destId="{D37363C5-7768-4CC0-9BFA-418F61AA908C}" srcOrd="1" destOrd="0" presId="urn:microsoft.com/office/officeart/2008/layout/AlternatingHexagons"/>
    <dgm:cxn modelId="{0A36F318-8035-46EF-986A-DC709620A417}" type="presParOf" srcId="{0D2853A3-2ED8-4C7A-BFF2-8D78F427FBE6}" destId="{F82EAFE1-03F5-4D51-9BFC-91ABB98B38F1}" srcOrd="2" destOrd="0" presId="urn:microsoft.com/office/officeart/2008/layout/AlternatingHexagons"/>
    <dgm:cxn modelId="{BF1E810A-80FE-4F73-9DFA-AB35964BD468}" type="presParOf" srcId="{0D2853A3-2ED8-4C7A-BFF2-8D78F427FBE6}" destId="{14E997D9-A16D-4B67-93EF-F9006826C2C2}" srcOrd="3" destOrd="0" presId="urn:microsoft.com/office/officeart/2008/layout/AlternatingHexagons"/>
    <dgm:cxn modelId="{63CECA12-B350-4441-8619-0F5C39D57A08}" type="presParOf" srcId="{0D2853A3-2ED8-4C7A-BFF2-8D78F427FBE6}" destId="{ADD33F87-F90D-43F8-A1E6-24094743C8F0}" srcOrd="4" destOrd="0" presId="urn:microsoft.com/office/officeart/2008/layout/AlternatingHexagons"/>
    <dgm:cxn modelId="{38BE770D-E851-4A1A-BCDD-1649CBAFFBFE}" type="presParOf" srcId="{D2DB48A7-3241-4F28-85EE-97BEE6028088}" destId="{53A7B4A6-95DE-44CE-9EAF-1AD03D9819E7}" srcOrd="1" destOrd="0" presId="urn:microsoft.com/office/officeart/2008/layout/AlternatingHexagons"/>
    <dgm:cxn modelId="{348F1F30-6254-46BA-B1D0-C5983EBA9FD0}" type="presParOf" srcId="{D2DB48A7-3241-4F28-85EE-97BEE6028088}" destId="{DD58DA99-C007-438D-84CF-2863CB68A4F3}" srcOrd="2" destOrd="0" presId="urn:microsoft.com/office/officeart/2008/layout/AlternatingHexagons"/>
    <dgm:cxn modelId="{CC315099-625B-4DB6-BDEE-7B0F77C54AB0}" type="presParOf" srcId="{DD58DA99-C007-438D-84CF-2863CB68A4F3}" destId="{D33AA81D-9CB4-473C-A96C-D67AEEE0A2AC}" srcOrd="0" destOrd="0" presId="urn:microsoft.com/office/officeart/2008/layout/AlternatingHexagons"/>
    <dgm:cxn modelId="{D8FD2C4D-2D4A-443A-AE01-A2056DA733FA}" type="presParOf" srcId="{DD58DA99-C007-438D-84CF-2863CB68A4F3}" destId="{CB3A632E-2B5E-48E1-BFB0-F271C44DDF41}" srcOrd="1" destOrd="0" presId="urn:microsoft.com/office/officeart/2008/layout/AlternatingHexagons"/>
    <dgm:cxn modelId="{4D4D7C28-1C38-46D4-9970-9110F195198F}" type="presParOf" srcId="{DD58DA99-C007-438D-84CF-2863CB68A4F3}" destId="{D0E62662-0429-48BD-A362-3ED3B8D23440}" srcOrd="2" destOrd="0" presId="urn:microsoft.com/office/officeart/2008/layout/AlternatingHexagons"/>
    <dgm:cxn modelId="{A7A8B5CB-0135-4373-A38F-F1A7C5ACF6B3}" type="presParOf" srcId="{DD58DA99-C007-438D-84CF-2863CB68A4F3}" destId="{0E3051E2-3D15-45C1-9ECB-F0348A111CB2}" srcOrd="3" destOrd="0" presId="urn:microsoft.com/office/officeart/2008/layout/AlternatingHexagons"/>
    <dgm:cxn modelId="{24F283B5-112C-4484-B4C1-0082460BEA3E}" type="presParOf" srcId="{DD58DA99-C007-438D-84CF-2863CB68A4F3}" destId="{D39CA6B6-C347-4E3E-A74B-CE1798B37B21}" srcOrd="4" destOrd="0" presId="urn:microsoft.com/office/officeart/2008/layout/AlternatingHexagons"/>
    <dgm:cxn modelId="{92952945-570A-4AFB-84FA-A569B7ADE88E}" type="presParOf" srcId="{D2DB48A7-3241-4F28-85EE-97BEE6028088}" destId="{BDC48B78-D7F6-486D-9827-F5DEC5681C42}" srcOrd="3" destOrd="0" presId="urn:microsoft.com/office/officeart/2008/layout/AlternatingHexagons"/>
    <dgm:cxn modelId="{DBA8A1B1-E855-40AC-8A14-096D835C610B}" type="presParOf" srcId="{D2DB48A7-3241-4F28-85EE-97BEE6028088}" destId="{C10B360C-DF5D-4D94-B6C6-00A55497E601}" srcOrd="4" destOrd="0" presId="urn:microsoft.com/office/officeart/2008/layout/AlternatingHexagons"/>
    <dgm:cxn modelId="{11DC1AF9-01BE-477E-9E1D-A8ABDDA144FE}" type="presParOf" srcId="{C10B360C-DF5D-4D94-B6C6-00A55497E601}" destId="{0B6CD02E-B113-4024-9C6C-2C560467C39C}" srcOrd="0" destOrd="0" presId="urn:microsoft.com/office/officeart/2008/layout/AlternatingHexagons"/>
    <dgm:cxn modelId="{DC47F8A3-9717-4BF9-8C28-6E3F515D1788}" type="presParOf" srcId="{C10B360C-DF5D-4D94-B6C6-00A55497E601}" destId="{9CCFE5A7-E86A-40CC-A4D1-43A26BAC60B1}" srcOrd="1" destOrd="0" presId="urn:microsoft.com/office/officeart/2008/layout/AlternatingHexagons"/>
    <dgm:cxn modelId="{FC7E3569-4940-47F7-8BAE-11AE21876002}" type="presParOf" srcId="{C10B360C-DF5D-4D94-B6C6-00A55497E601}" destId="{29A8D600-0D8F-4794-8FCE-5795E208C551}" srcOrd="2" destOrd="0" presId="urn:microsoft.com/office/officeart/2008/layout/AlternatingHexagons"/>
    <dgm:cxn modelId="{C5DF6D08-9A4C-41EF-A9F8-C371B79EE19D}" type="presParOf" srcId="{C10B360C-DF5D-4D94-B6C6-00A55497E601}" destId="{AFDD2834-0BAA-4DE7-8B31-C724F1CCC188}" srcOrd="3" destOrd="0" presId="urn:microsoft.com/office/officeart/2008/layout/AlternatingHexagons"/>
    <dgm:cxn modelId="{F9EA8B0D-034B-470A-ABC8-651C6195D12C}" type="presParOf" srcId="{C10B360C-DF5D-4D94-B6C6-00A55497E601}" destId="{7894F08A-3E9B-499F-9D31-3690E6C31D44}" srcOrd="4" destOrd="0" presId="urn:microsoft.com/office/officeart/2008/layout/AlternatingHexagons"/>
    <dgm:cxn modelId="{A196D99F-4C24-4912-BE78-29C27D03179C}" type="presParOf" srcId="{D2DB48A7-3241-4F28-85EE-97BEE6028088}" destId="{BACA48B4-5887-48F4-8A67-EB799629B503}" srcOrd="5" destOrd="0" presId="urn:microsoft.com/office/officeart/2008/layout/AlternatingHexagons"/>
    <dgm:cxn modelId="{DF7C2B2A-8483-45ED-AB8C-43C54CAEB5F9}" type="presParOf" srcId="{D2DB48A7-3241-4F28-85EE-97BEE6028088}" destId="{7B9C66B1-66FE-4684-93D8-F5734E4A2F1A}" srcOrd="6" destOrd="0" presId="urn:microsoft.com/office/officeart/2008/layout/AlternatingHexagons"/>
    <dgm:cxn modelId="{78E100FE-3D55-4E71-942C-C26512145CEA}" type="presParOf" srcId="{7B9C66B1-66FE-4684-93D8-F5734E4A2F1A}" destId="{73956DE8-8FCD-4E63-98AF-D090C14EE273}" srcOrd="0" destOrd="0" presId="urn:microsoft.com/office/officeart/2008/layout/AlternatingHexagons"/>
    <dgm:cxn modelId="{45080901-1882-42C0-ACE6-3A4268684B74}" type="presParOf" srcId="{7B9C66B1-66FE-4684-93D8-F5734E4A2F1A}" destId="{7C38C860-D5CF-4AA7-A69D-FE6DCBBA2C88}" srcOrd="1" destOrd="0" presId="urn:microsoft.com/office/officeart/2008/layout/AlternatingHexagons"/>
    <dgm:cxn modelId="{74555C49-C959-4A0A-BEB2-AC318D18E601}" type="presParOf" srcId="{7B9C66B1-66FE-4684-93D8-F5734E4A2F1A}" destId="{A4D6DB78-358F-4509-B8DF-6E04DDED3B8B}" srcOrd="2" destOrd="0" presId="urn:microsoft.com/office/officeart/2008/layout/AlternatingHexagons"/>
    <dgm:cxn modelId="{B3D39A53-2CB2-46E3-BC7C-29C456132C51}" type="presParOf" srcId="{7B9C66B1-66FE-4684-93D8-F5734E4A2F1A}" destId="{749B461F-7DC6-4240-AF60-7F02149334C3}" srcOrd="3" destOrd="0" presId="urn:microsoft.com/office/officeart/2008/layout/AlternatingHexagons"/>
    <dgm:cxn modelId="{E8E0FCDB-23A4-430A-90B0-BAD4C466610E}" type="presParOf" srcId="{7B9C66B1-66FE-4684-93D8-F5734E4A2F1A}" destId="{595CE7F4-1A3F-4000-87D9-30422AE5CED8}" srcOrd="4" destOrd="0" presId="urn:microsoft.com/office/officeart/2008/layout/AlternatingHexagons"/>
    <dgm:cxn modelId="{A95E4924-7B1E-4FB2-B24E-0DA4A9C614D4}" type="presParOf" srcId="{D2DB48A7-3241-4F28-85EE-97BEE6028088}" destId="{9AAA173B-5657-470E-B421-F1C66028815E}" srcOrd="7" destOrd="0" presId="urn:microsoft.com/office/officeart/2008/layout/AlternatingHexagons"/>
    <dgm:cxn modelId="{465E044D-E13B-4A46-A0C1-7114C3FB58F4}" type="presParOf" srcId="{D2DB48A7-3241-4F28-85EE-97BEE6028088}" destId="{0AA84649-8B74-4EBB-829C-BFDEE56583D4}" srcOrd="8" destOrd="0" presId="urn:microsoft.com/office/officeart/2008/layout/AlternatingHexagons"/>
    <dgm:cxn modelId="{1EA5EB3D-DEA7-4237-B77F-EE4CC12D2DD4}" type="presParOf" srcId="{0AA84649-8B74-4EBB-829C-BFDEE56583D4}" destId="{17A4803F-EC51-43C6-954A-D0544CDC1937}" srcOrd="0" destOrd="0" presId="urn:microsoft.com/office/officeart/2008/layout/AlternatingHexagons"/>
    <dgm:cxn modelId="{C1D99DE5-8FB3-4EE4-B930-5708BC88D7CB}" type="presParOf" srcId="{0AA84649-8B74-4EBB-829C-BFDEE56583D4}" destId="{3A983196-1E36-4903-89BF-F9FA150AD704}" srcOrd="1" destOrd="0" presId="urn:microsoft.com/office/officeart/2008/layout/AlternatingHexagons"/>
    <dgm:cxn modelId="{9264C660-6168-4BE7-8E92-E91836C745BF}" type="presParOf" srcId="{0AA84649-8B74-4EBB-829C-BFDEE56583D4}" destId="{16050C70-83BC-4A92-A5EF-0DBD984EDB19}" srcOrd="2" destOrd="0" presId="urn:microsoft.com/office/officeart/2008/layout/AlternatingHexagons"/>
    <dgm:cxn modelId="{EDB6E9FD-5F43-4E90-9B1C-DBF14C714A28}" type="presParOf" srcId="{0AA84649-8B74-4EBB-829C-BFDEE56583D4}" destId="{40CCED9A-02C8-475D-912F-F97A46B4459B}" srcOrd="3" destOrd="0" presId="urn:microsoft.com/office/officeart/2008/layout/AlternatingHexagons"/>
    <dgm:cxn modelId="{7B113F78-1EA7-4928-A372-712AA722D2C7}" type="presParOf" srcId="{0AA84649-8B74-4EBB-829C-BFDEE56583D4}" destId="{91DDDC4F-9313-48A1-9F34-9EE01DB27B29}" srcOrd="4" destOrd="0" presId="urn:microsoft.com/office/officeart/2008/layout/AlternatingHexagons"/>
    <dgm:cxn modelId="{EF5BBF7B-03E0-4DFD-849F-E6F873CEDFC4}" type="presParOf" srcId="{D2DB48A7-3241-4F28-85EE-97BEE6028088}" destId="{0A6BEB4C-8020-4675-BA79-F836D1B59380}" srcOrd="9" destOrd="0" presId="urn:microsoft.com/office/officeart/2008/layout/AlternatingHexagons"/>
    <dgm:cxn modelId="{F4B4702A-30C8-4C5E-A18D-2801B6039543}" type="presParOf" srcId="{D2DB48A7-3241-4F28-85EE-97BEE6028088}" destId="{0ACCC6B9-A188-4D44-BFEA-7F03CE290A58}" srcOrd="10" destOrd="0" presId="urn:microsoft.com/office/officeart/2008/layout/AlternatingHexagons"/>
    <dgm:cxn modelId="{A5829049-B0DE-4DB8-85A2-E151717FB77C}" type="presParOf" srcId="{0ACCC6B9-A188-4D44-BFEA-7F03CE290A58}" destId="{75D2D622-A4F1-4974-9622-82BC4CECDB7F}" srcOrd="0" destOrd="0" presId="urn:microsoft.com/office/officeart/2008/layout/AlternatingHexagons"/>
    <dgm:cxn modelId="{05BAE315-4A8D-43F1-9C79-9E3F2ADD3BA1}" type="presParOf" srcId="{0ACCC6B9-A188-4D44-BFEA-7F03CE290A58}" destId="{3950A657-2FE9-4E61-B92C-F0CB10FA61ED}" srcOrd="1" destOrd="0" presId="urn:microsoft.com/office/officeart/2008/layout/AlternatingHexagons"/>
    <dgm:cxn modelId="{12EDDAF0-E87C-4FC6-AFA6-1361639CBD98}" type="presParOf" srcId="{0ACCC6B9-A188-4D44-BFEA-7F03CE290A58}" destId="{496CD449-CAFF-4FD5-934D-7BE1F6B5A997}" srcOrd="2" destOrd="0" presId="urn:microsoft.com/office/officeart/2008/layout/AlternatingHexagons"/>
    <dgm:cxn modelId="{0F197C6B-FC86-425D-9D87-7478152C73CB}" type="presParOf" srcId="{0ACCC6B9-A188-4D44-BFEA-7F03CE290A58}" destId="{13FE06D8-40B7-4B2D-95E6-C957A2F98C44}" srcOrd="3" destOrd="0" presId="urn:microsoft.com/office/officeart/2008/layout/AlternatingHexagons"/>
    <dgm:cxn modelId="{7611B7EC-360F-4B10-A152-5D8D2F8F8C6F}" type="presParOf" srcId="{0ACCC6B9-A188-4D44-BFEA-7F03CE290A58}" destId="{66B920D6-CA7A-4B08-B8DA-D5BB9EFCA3A3}" srcOrd="4" destOrd="0" presId="urn:microsoft.com/office/officeart/2008/layout/AlternatingHexagons"/>
    <dgm:cxn modelId="{B38A04F6-A7C4-4F62-BF1E-F4EDE0C07C5F}" type="presParOf" srcId="{D2DB48A7-3241-4F28-85EE-97BEE6028088}" destId="{7ADE562F-7B60-4777-93ED-83F06C1D9863}" srcOrd="11" destOrd="0" presId="urn:microsoft.com/office/officeart/2008/layout/AlternatingHexagons"/>
    <dgm:cxn modelId="{0F157645-EE4C-41EE-AADC-BDB838359EFF}" type="presParOf" srcId="{D2DB48A7-3241-4F28-85EE-97BEE6028088}" destId="{E879BEB2-EF85-47B8-9300-692B0DFC2567}" srcOrd="12" destOrd="0" presId="urn:microsoft.com/office/officeart/2008/layout/AlternatingHexagons"/>
    <dgm:cxn modelId="{B55BB846-B2B2-4E63-BF0E-B9B4EAE16342}" type="presParOf" srcId="{E879BEB2-EF85-47B8-9300-692B0DFC2567}" destId="{A6DEFDD5-464F-40B6-A55E-31A3A7DE876A}" srcOrd="0" destOrd="0" presId="urn:microsoft.com/office/officeart/2008/layout/AlternatingHexagons"/>
    <dgm:cxn modelId="{0D777D76-33E6-4112-98D2-EB93157C1839}" type="presParOf" srcId="{E879BEB2-EF85-47B8-9300-692B0DFC2567}" destId="{C5C17138-23AD-4F07-A558-4123DD33563A}" srcOrd="1" destOrd="0" presId="urn:microsoft.com/office/officeart/2008/layout/AlternatingHexagons"/>
    <dgm:cxn modelId="{56FA3F32-C063-4534-B7FF-06EB9A1B7283}" type="presParOf" srcId="{E879BEB2-EF85-47B8-9300-692B0DFC2567}" destId="{3395F7AE-C2AE-453B-87FE-C29860D57497}" srcOrd="2" destOrd="0" presId="urn:microsoft.com/office/officeart/2008/layout/AlternatingHexagons"/>
    <dgm:cxn modelId="{AD8D8592-47D3-42E5-A3F9-2E03B3958976}" type="presParOf" srcId="{E879BEB2-EF85-47B8-9300-692B0DFC2567}" destId="{3972AEE3-0079-4EA3-98A8-DCF02FBB2BB0}" srcOrd="3" destOrd="0" presId="urn:microsoft.com/office/officeart/2008/layout/AlternatingHexagons"/>
    <dgm:cxn modelId="{56280DBD-FCC0-4B37-855A-6EBB144EDE80}" type="presParOf" srcId="{E879BEB2-EF85-47B8-9300-692B0DFC2567}" destId="{FE8BCEF2-0B8F-418A-AC43-7EABDDAB6F79}" srcOrd="4" destOrd="0" presId="urn:microsoft.com/office/officeart/2008/layout/AlternatingHexagons"/>
    <dgm:cxn modelId="{DCC85D9B-40C3-4567-8655-93234DC3707F}" type="presParOf" srcId="{D2DB48A7-3241-4F28-85EE-97BEE6028088}" destId="{C5696C12-E746-4D26-A76D-FB20ED6B1BBE}" srcOrd="13" destOrd="0" presId="urn:microsoft.com/office/officeart/2008/layout/AlternatingHexagons"/>
    <dgm:cxn modelId="{401B50E6-73BF-407F-B296-DAFFA23BF2EB}" type="presParOf" srcId="{D2DB48A7-3241-4F28-85EE-97BEE6028088}" destId="{493027FF-FA26-4919-92AE-3ADC3C9A5434}" srcOrd="14" destOrd="0" presId="urn:microsoft.com/office/officeart/2008/layout/AlternatingHexagons"/>
    <dgm:cxn modelId="{26FCDFE5-F90D-4428-9493-221F82B321A4}" type="presParOf" srcId="{493027FF-FA26-4919-92AE-3ADC3C9A5434}" destId="{02F56E1F-EAA2-4884-A727-AD337990C459}" srcOrd="0" destOrd="0" presId="urn:microsoft.com/office/officeart/2008/layout/AlternatingHexagons"/>
    <dgm:cxn modelId="{0A358822-A5AC-42EB-810D-3C18521F0C95}" type="presParOf" srcId="{493027FF-FA26-4919-92AE-3ADC3C9A5434}" destId="{5DCE0CCA-78BE-4F94-BAAF-24FA1EC621E3}" srcOrd="1" destOrd="0" presId="urn:microsoft.com/office/officeart/2008/layout/AlternatingHexagons"/>
    <dgm:cxn modelId="{A986D314-34C4-4FD3-BF3A-3E3AD1E8ED5A}" type="presParOf" srcId="{493027FF-FA26-4919-92AE-3ADC3C9A5434}" destId="{8C89D22A-307E-4A0F-B4AD-B212C9B77124}" srcOrd="2" destOrd="0" presId="urn:microsoft.com/office/officeart/2008/layout/AlternatingHexagons"/>
    <dgm:cxn modelId="{7460CB85-F388-4F84-98BB-490B297DC6A9}" type="presParOf" srcId="{493027FF-FA26-4919-92AE-3ADC3C9A5434}" destId="{07FBDEDC-3E8E-4F89-8D96-BC1662875F4C}" srcOrd="3" destOrd="0" presId="urn:microsoft.com/office/officeart/2008/layout/AlternatingHexagons"/>
    <dgm:cxn modelId="{C846E983-F1B8-441F-84EB-7F3F23F2E784}" type="presParOf" srcId="{493027FF-FA26-4919-92AE-3ADC3C9A5434}" destId="{9AA90ED6-7C3B-42F4-BD2B-4207758EC9D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B0A9D-CDF7-43D8-B1E0-429CED41AE4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zh-TW" altLang="en-US"/>
        </a:p>
      </dgm:t>
    </dgm:pt>
    <dgm:pt modelId="{785B79F4-8A1D-49C3-95EF-10C4B7E96B78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電影欣賞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8D1475-298C-4823-8DF9-39E56D02E636}" type="parTrans" cxnId="{C765A1A0-59C4-47C0-A973-61C0438FC556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435834-4700-4A5C-8F82-7A7B9F5CC783}" type="sibTrans" cxnId="{C765A1A0-59C4-47C0-A973-61C0438FC556}">
      <dgm:prSet custT="1"/>
      <dgm:spPr/>
      <dgm:t>
        <a:bodyPr/>
        <a:lstStyle/>
        <a:p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DCC8B1-85F9-4A87-BD9F-7498628A9155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敬師活動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90172-F202-401B-8A22-73F247AA0EC7}" type="parTrans" cxnId="{60B9DB67-CB41-4A90-897C-BD7A4E8C1E57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5B7A43-F5B9-4D26-AC3B-4DFAF968088C}" type="sibTrans" cxnId="{60B9DB67-CB41-4A90-897C-BD7A4E8C1E57}">
      <dgm:prSet custT="1"/>
      <dgm:spPr/>
      <dgm:t>
        <a:bodyPr/>
        <a:lstStyle/>
        <a:p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14A772-F273-4925-8250-FE0B7EE29C2D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廁所打掃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733E1E-40F9-4409-9315-367828CD757D}" type="parTrans" cxnId="{FD40C59E-74C5-4463-9D04-0B024F4DBD13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C26D9-C281-4EBA-B9AC-8CABC71F2C4D}" type="sibTrans" cxnId="{FD40C59E-74C5-4463-9D04-0B024F4DBD13}">
      <dgm:prSet custT="1"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61926F-586B-41CA-A1DA-E09D4AEC8D0B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大豐好兒童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978839-E4E8-4C82-8B44-6D8DAFBC114A}" type="parTrans" cxnId="{2512FEC4-01E5-4FD1-BE32-BC734C1AF1A7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FD91C-AD80-4A53-A4F5-7E4999B6B67A}" type="sibTrans" cxnId="{2512FEC4-01E5-4FD1-BE32-BC734C1AF1A7}">
      <dgm:prSet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園遊會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9DEDE-BC81-4E32-8B5A-E9AEC0239C3D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感恩月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7897C7-CA48-44B6-BA49-4497222DBAEF}" type="parTrans" cxnId="{34D5793F-794A-4B24-9FF9-4D28721620BF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78E59D-DC8A-43F8-A45F-4C873BBA9760}" type="sibTrans" cxnId="{34D5793F-794A-4B24-9FF9-4D28721620BF}">
      <dgm:prSet custT="1"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1F527B-CD90-4522-837D-FFB8AF857E0E}">
      <dgm:prSet phldrT="[文字]" custT="1"/>
      <dgm:spPr/>
      <dgm:t>
        <a:bodyPr/>
        <a:lstStyle/>
        <a:p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E61042-86F3-414D-92F0-7E7540D1F00E}" type="sibTrans" cxnId="{018EAF09-F835-4C72-AC35-93373D4B83A6}">
      <dgm:prSet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道德小公民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8CA3C-8CB0-4E17-B891-D0D27CFA8D02}" type="parTrans" cxnId="{018EAF09-F835-4C72-AC35-93373D4B83A6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49B186-6E69-4AD1-92F4-E02136306612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英語歌曲比賽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826376-CD89-4A8F-AB6A-26CD9C6A8DBA}" type="sibTrans" cxnId="{13C8D35B-180E-416B-B713-24E70B626C5B}">
      <dgm:prSet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小團體活動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1CC565-F8EA-450C-85CE-E670911DA894}" type="parTrans" cxnId="{13C8D35B-180E-416B-B713-24E70B626C5B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F3836D-4AF0-4A8C-AB91-254E6B119940}">
      <dgm:prSet phldrT="[文字]" custT="1"/>
      <dgm:spPr/>
      <dgm:t>
        <a:bodyPr/>
        <a:lstStyle/>
        <a:p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168B2-E600-4BAB-BF86-EB63C15646AA}" type="sibTrans" cxnId="{5270199A-0A82-4AF1-8640-1A1B238EBE2C}">
      <dgm:prSet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合唱團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D21BDA-BDD8-475A-A2B2-FE4DD73DBF93}" type="parTrans" cxnId="{5270199A-0A82-4AF1-8640-1A1B238EBE2C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DB48A7-3241-4F28-85EE-97BEE6028088}" type="pres">
      <dgm:prSet presAssocID="{64DB0A9D-CDF7-43D8-B1E0-429CED41AE4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0D2853A3-2ED8-4C7A-BFF2-8D78F427FBE6}" type="pres">
      <dgm:prSet presAssocID="{785B79F4-8A1D-49C3-95EF-10C4B7E96B78}" presName="composite" presStyleCnt="0"/>
      <dgm:spPr/>
    </dgm:pt>
    <dgm:pt modelId="{A1BCDC73-1E36-438C-9C88-167D7CED0B8C}" type="pres">
      <dgm:prSet presAssocID="{785B79F4-8A1D-49C3-95EF-10C4B7E96B78}" presName="Parent1" presStyleLbl="node1" presStyleIdx="0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363C5-7768-4CC0-9BFA-418F61AA908C}" type="pres">
      <dgm:prSet presAssocID="{785B79F4-8A1D-49C3-95EF-10C4B7E96B78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2EAFE1-03F5-4D51-9BFC-91ABB98B38F1}" type="pres">
      <dgm:prSet presAssocID="{785B79F4-8A1D-49C3-95EF-10C4B7E96B78}" presName="BalanceSpacing" presStyleCnt="0"/>
      <dgm:spPr/>
    </dgm:pt>
    <dgm:pt modelId="{14E997D9-A16D-4B67-93EF-F9006826C2C2}" type="pres">
      <dgm:prSet presAssocID="{785B79F4-8A1D-49C3-95EF-10C4B7E96B78}" presName="BalanceSpacing1" presStyleCnt="0"/>
      <dgm:spPr/>
    </dgm:pt>
    <dgm:pt modelId="{ADD33F87-F90D-43F8-A1E6-24094743C8F0}" type="pres">
      <dgm:prSet presAssocID="{E5435834-4700-4A5C-8F82-7A7B9F5CC783}" presName="Accent1Text" presStyleLbl="node1" presStyleIdx="1" presStyleCnt="16"/>
      <dgm:spPr/>
      <dgm:t>
        <a:bodyPr/>
        <a:lstStyle/>
        <a:p>
          <a:endParaRPr lang="zh-TW" altLang="en-US"/>
        </a:p>
      </dgm:t>
    </dgm:pt>
    <dgm:pt modelId="{53A7B4A6-95DE-44CE-9EAF-1AD03D9819E7}" type="pres">
      <dgm:prSet presAssocID="{E5435834-4700-4A5C-8F82-7A7B9F5CC783}" presName="spaceBetweenRectangles" presStyleCnt="0"/>
      <dgm:spPr/>
    </dgm:pt>
    <dgm:pt modelId="{DD58DA99-C007-438D-84CF-2863CB68A4F3}" type="pres">
      <dgm:prSet presAssocID="{5CDCC8B1-85F9-4A87-BD9F-7498628A9155}" presName="composite" presStyleCnt="0"/>
      <dgm:spPr/>
    </dgm:pt>
    <dgm:pt modelId="{D33AA81D-9CB4-473C-A96C-D67AEEE0A2AC}" type="pres">
      <dgm:prSet presAssocID="{5CDCC8B1-85F9-4A87-BD9F-7498628A9155}" presName="Parent1" presStyleLbl="node1" presStyleIdx="2" presStyleCnt="1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A632E-2B5E-48E1-BFB0-F271C44DDF41}" type="pres">
      <dgm:prSet presAssocID="{5CDCC8B1-85F9-4A87-BD9F-7498628A9155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E62662-0429-48BD-A362-3ED3B8D23440}" type="pres">
      <dgm:prSet presAssocID="{5CDCC8B1-85F9-4A87-BD9F-7498628A9155}" presName="BalanceSpacing" presStyleCnt="0"/>
      <dgm:spPr/>
    </dgm:pt>
    <dgm:pt modelId="{0E3051E2-3D15-45C1-9ECB-F0348A111CB2}" type="pres">
      <dgm:prSet presAssocID="{5CDCC8B1-85F9-4A87-BD9F-7498628A9155}" presName="BalanceSpacing1" presStyleCnt="0"/>
      <dgm:spPr/>
    </dgm:pt>
    <dgm:pt modelId="{D39CA6B6-C347-4E3E-A74B-CE1798B37B21}" type="pres">
      <dgm:prSet presAssocID="{3C5B7A43-F5B9-4D26-AC3B-4DFAF968088C}" presName="Accent1Text" presStyleLbl="node1" presStyleIdx="3" presStyleCnt="16"/>
      <dgm:spPr/>
      <dgm:t>
        <a:bodyPr/>
        <a:lstStyle/>
        <a:p>
          <a:endParaRPr lang="zh-TW" altLang="en-US"/>
        </a:p>
      </dgm:t>
    </dgm:pt>
    <dgm:pt modelId="{BDC48B78-D7F6-486D-9827-F5DEC5681C42}" type="pres">
      <dgm:prSet presAssocID="{3C5B7A43-F5B9-4D26-AC3B-4DFAF968088C}" presName="spaceBetweenRectangles" presStyleCnt="0"/>
      <dgm:spPr/>
    </dgm:pt>
    <dgm:pt modelId="{C10B360C-DF5D-4D94-B6C6-00A55497E601}" type="pres">
      <dgm:prSet presAssocID="{3B14A772-F273-4925-8250-FE0B7EE29C2D}" presName="composite" presStyleCnt="0"/>
      <dgm:spPr/>
    </dgm:pt>
    <dgm:pt modelId="{0B6CD02E-B113-4024-9C6C-2C560467C39C}" type="pres">
      <dgm:prSet presAssocID="{3B14A772-F273-4925-8250-FE0B7EE29C2D}" presName="Parent1" presStyleLbl="node1" presStyleIdx="4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CFE5A7-E86A-40CC-A4D1-43A26BAC60B1}" type="pres">
      <dgm:prSet presAssocID="{3B14A772-F273-4925-8250-FE0B7EE29C2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29A8D600-0D8F-4794-8FCE-5795E208C551}" type="pres">
      <dgm:prSet presAssocID="{3B14A772-F273-4925-8250-FE0B7EE29C2D}" presName="BalanceSpacing" presStyleCnt="0"/>
      <dgm:spPr/>
    </dgm:pt>
    <dgm:pt modelId="{AFDD2834-0BAA-4DE7-8B31-C724F1CCC188}" type="pres">
      <dgm:prSet presAssocID="{3B14A772-F273-4925-8250-FE0B7EE29C2D}" presName="BalanceSpacing1" presStyleCnt="0"/>
      <dgm:spPr/>
    </dgm:pt>
    <dgm:pt modelId="{7894F08A-3E9B-499F-9D31-3690E6C31D44}" type="pres">
      <dgm:prSet presAssocID="{AE9C26D9-C281-4EBA-B9AC-8CABC71F2C4D}" presName="Accent1Text" presStyleLbl="node1" presStyleIdx="5" presStyleCnt="16"/>
      <dgm:spPr/>
      <dgm:t>
        <a:bodyPr/>
        <a:lstStyle/>
        <a:p>
          <a:endParaRPr lang="zh-TW" altLang="en-US"/>
        </a:p>
      </dgm:t>
    </dgm:pt>
    <dgm:pt modelId="{BACA48B4-5887-48F4-8A67-EB799629B503}" type="pres">
      <dgm:prSet presAssocID="{AE9C26D9-C281-4EBA-B9AC-8CABC71F2C4D}" presName="spaceBetweenRectangles" presStyleCnt="0"/>
      <dgm:spPr/>
    </dgm:pt>
    <dgm:pt modelId="{7B9C66B1-66FE-4684-93D8-F5734E4A2F1A}" type="pres">
      <dgm:prSet presAssocID="{C161926F-586B-41CA-A1DA-E09D4AEC8D0B}" presName="composite" presStyleCnt="0"/>
      <dgm:spPr/>
    </dgm:pt>
    <dgm:pt modelId="{73956DE8-8FCD-4E63-98AF-D090C14EE273}" type="pres">
      <dgm:prSet presAssocID="{C161926F-586B-41CA-A1DA-E09D4AEC8D0B}" presName="Parent1" presStyleLbl="node1" presStyleIdx="6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38C860-D5CF-4AA7-A69D-FE6DCBBA2C88}" type="pres">
      <dgm:prSet presAssocID="{C161926F-586B-41CA-A1DA-E09D4AEC8D0B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A4D6DB78-358F-4509-B8DF-6E04DDED3B8B}" type="pres">
      <dgm:prSet presAssocID="{C161926F-586B-41CA-A1DA-E09D4AEC8D0B}" presName="BalanceSpacing" presStyleCnt="0"/>
      <dgm:spPr/>
    </dgm:pt>
    <dgm:pt modelId="{749B461F-7DC6-4240-AF60-7F02149334C3}" type="pres">
      <dgm:prSet presAssocID="{C161926F-586B-41CA-A1DA-E09D4AEC8D0B}" presName="BalanceSpacing1" presStyleCnt="0"/>
      <dgm:spPr/>
    </dgm:pt>
    <dgm:pt modelId="{595CE7F4-1A3F-4000-87D9-30422AE5CED8}" type="pres">
      <dgm:prSet presAssocID="{59CFD91C-AD80-4A53-A4F5-7E4999B6B67A}" presName="Accent1Text" presStyleLbl="node1" presStyleIdx="7" presStyleCnt="16"/>
      <dgm:spPr/>
      <dgm:t>
        <a:bodyPr/>
        <a:lstStyle/>
        <a:p>
          <a:endParaRPr lang="zh-TW" altLang="en-US"/>
        </a:p>
      </dgm:t>
    </dgm:pt>
    <dgm:pt modelId="{9AAA173B-5657-470E-B421-F1C66028815E}" type="pres">
      <dgm:prSet presAssocID="{59CFD91C-AD80-4A53-A4F5-7E4999B6B67A}" presName="spaceBetweenRectangles" presStyleCnt="0"/>
      <dgm:spPr/>
    </dgm:pt>
    <dgm:pt modelId="{0AA84649-8B74-4EBB-829C-BFDEE56583D4}" type="pres">
      <dgm:prSet presAssocID="{59C9DEDE-BC81-4E32-8B5A-E9AEC0239C3D}" presName="composite" presStyleCnt="0"/>
      <dgm:spPr/>
    </dgm:pt>
    <dgm:pt modelId="{17A4803F-EC51-43C6-954A-D0544CDC1937}" type="pres">
      <dgm:prSet presAssocID="{59C9DEDE-BC81-4E32-8B5A-E9AEC0239C3D}" presName="Parent1" presStyleLbl="node1" presStyleIdx="8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983196-1E36-4903-89BF-F9FA150AD704}" type="pres">
      <dgm:prSet presAssocID="{59C9DEDE-BC81-4E32-8B5A-E9AEC0239C3D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6050C70-83BC-4A92-A5EF-0DBD984EDB19}" type="pres">
      <dgm:prSet presAssocID="{59C9DEDE-BC81-4E32-8B5A-E9AEC0239C3D}" presName="BalanceSpacing" presStyleCnt="0"/>
      <dgm:spPr/>
    </dgm:pt>
    <dgm:pt modelId="{40CCED9A-02C8-475D-912F-F97A46B4459B}" type="pres">
      <dgm:prSet presAssocID="{59C9DEDE-BC81-4E32-8B5A-E9AEC0239C3D}" presName="BalanceSpacing1" presStyleCnt="0"/>
      <dgm:spPr/>
    </dgm:pt>
    <dgm:pt modelId="{91DDDC4F-9313-48A1-9F34-9EE01DB27B29}" type="pres">
      <dgm:prSet presAssocID="{CA78E59D-DC8A-43F8-A45F-4C873BBA9760}" presName="Accent1Text" presStyleLbl="node1" presStyleIdx="9" presStyleCnt="16"/>
      <dgm:spPr/>
      <dgm:t>
        <a:bodyPr/>
        <a:lstStyle/>
        <a:p>
          <a:endParaRPr lang="zh-TW" altLang="en-US"/>
        </a:p>
      </dgm:t>
    </dgm:pt>
    <dgm:pt modelId="{0A6BEB4C-8020-4675-BA79-F836D1B59380}" type="pres">
      <dgm:prSet presAssocID="{CA78E59D-DC8A-43F8-A45F-4C873BBA9760}" presName="spaceBetweenRectangles" presStyleCnt="0"/>
      <dgm:spPr/>
    </dgm:pt>
    <dgm:pt modelId="{0ACCC6B9-A188-4D44-BFEA-7F03CE290A58}" type="pres">
      <dgm:prSet presAssocID="{CDF3836D-4AF0-4A8C-AB91-254E6B119940}" presName="composite" presStyleCnt="0"/>
      <dgm:spPr/>
    </dgm:pt>
    <dgm:pt modelId="{75D2D622-A4F1-4974-9622-82BC4CECDB7F}" type="pres">
      <dgm:prSet presAssocID="{CDF3836D-4AF0-4A8C-AB91-254E6B119940}" presName="Parent1" presStyleLbl="node1" presStyleIdx="10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50A657-2FE9-4E61-B92C-F0CB10FA61ED}" type="pres">
      <dgm:prSet presAssocID="{CDF3836D-4AF0-4A8C-AB91-254E6B119940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6CD449-CAFF-4FD5-934D-7BE1F6B5A997}" type="pres">
      <dgm:prSet presAssocID="{CDF3836D-4AF0-4A8C-AB91-254E6B119940}" presName="BalanceSpacing" presStyleCnt="0"/>
      <dgm:spPr/>
    </dgm:pt>
    <dgm:pt modelId="{13FE06D8-40B7-4B2D-95E6-C957A2F98C44}" type="pres">
      <dgm:prSet presAssocID="{CDF3836D-4AF0-4A8C-AB91-254E6B119940}" presName="BalanceSpacing1" presStyleCnt="0"/>
      <dgm:spPr/>
    </dgm:pt>
    <dgm:pt modelId="{66B920D6-CA7A-4B08-B8DA-D5BB9EFCA3A3}" type="pres">
      <dgm:prSet presAssocID="{55D168B2-E600-4BAB-BF86-EB63C15646AA}" presName="Accent1Text" presStyleLbl="node1" presStyleIdx="11" presStyleCnt="16" custLinFactX="6774" custLinFactY="-73078" custLinFactNeighborX="100000" custLinFactNeighborY="-100000"/>
      <dgm:spPr/>
      <dgm:t>
        <a:bodyPr/>
        <a:lstStyle/>
        <a:p>
          <a:endParaRPr lang="zh-TW" altLang="en-US"/>
        </a:p>
      </dgm:t>
    </dgm:pt>
    <dgm:pt modelId="{7ADE562F-7B60-4777-93ED-83F06C1D9863}" type="pres">
      <dgm:prSet presAssocID="{55D168B2-E600-4BAB-BF86-EB63C15646AA}" presName="spaceBetweenRectangles" presStyleCnt="0"/>
      <dgm:spPr/>
    </dgm:pt>
    <dgm:pt modelId="{E879BEB2-EF85-47B8-9300-692B0DFC2567}" type="pres">
      <dgm:prSet presAssocID="{D149B186-6E69-4AD1-92F4-E02136306612}" presName="composite" presStyleCnt="0"/>
      <dgm:spPr/>
    </dgm:pt>
    <dgm:pt modelId="{A6DEFDD5-464F-40B6-A55E-31A3A7DE876A}" type="pres">
      <dgm:prSet presAssocID="{D149B186-6E69-4AD1-92F4-E02136306612}" presName="Parent1" presStyleLbl="node1" presStyleIdx="12" presStyleCnt="16" custLinFactX="60121" custLinFactY="-200000" custLinFactNeighborX="100000" custLinFactNeighborY="-2219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C17138-23AD-4F07-A558-4123DD33563A}" type="pres">
      <dgm:prSet presAssocID="{D149B186-6E69-4AD1-92F4-E02136306612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395F7AE-C2AE-453B-87FE-C29860D57497}" type="pres">
      <dgm:prSet presAssocID="{D149B186-6E69-4AD1-92F4-E02136306612}" presName="BalanceSpacing" presStyleCnt="0"/>
      <dgm:spPr/>
    </dgm:pt>
    <dgm:pt modelId="{3972AEE3-0079-4EA3-98A8-DCF02FBB2BB0}" type="pres">
      <dgm:prSet presAssocID="{D149B186-6E69-4AD1-92F4-E02136306612}" presName="BalanceSpacing1" presStyleCnt="0"/>
      <dgm:spPr/>
    </dgm:pt>
    <dgm:pt modelId="{FE8BCEF2-0B8F-418A-AC43-7EABDDAB6F79}" type="pres">
      <dgm:prSet presAssocID="{CD826376-CD89-4A8F-AB6A-26CD9C6A8DBA}" presName="Accent1Text" presStyleLbl="node1" presStyleIdx="13" presStyleCnt="16" custLinFactX="-11859" custLinFactY="-139786" custLinFactNeighborX="-100000" custLinFactNeighborY="-200000"/>
      <dgm:spPr/>
      <dgm:t>
        <a:bodyPr/>
        <a:lstStyle/>
        <a:p>
          <a:endParaRPr lang="zh-TW" altLang="en-US"/>
        </a:p>
      </dgm:t>
    </dgm:pt>
    <dgm:pt modelId="{C5696C12-E746-4D26-A76D-FB20ED6B1BBE}" type="pres">
      <dgm:prSet presAssocID="{CD826376-CD89-4A8F-AB6A-26CD9C6A8DBA}" presName="spaceBetweenRectangles" presStyleCnt="0"/>
      <dgm:spPr/>
    </dgm:pt>
    <dgm:pt modelId="{493027FF-FA26-4919-92AE-3ADC3C9A5434}" type="pres">
      <dgm:prSet presAssocID="{6C1F527B-CD90-4522-837D-FFB8AF857E0E}" presName="composite" presStyleCnt="0"/>
      <dgm:spPr/>
    </dgm:pt>
    <dgm:pt modelId="{02F56E1F-EAA2-4884-A727-AD337990C459}" type="pres">
      <dgm:prSet presAssocID="{6C1F527B-CD90-4522-837D-FFB8AF857E0E}" presName="Parent1" presStyleLbl="node1" presStyleIdx="14" presStyleCnt="16" custLinFactX="100000" custLinFactY="-100000" custLinFactNeighborX="169808" custLinFactNeighborY="-1590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CE0CCA-78BE-4F94-BAAF-24FA1EC621E3}" type="pres">
      <dgm:prSet presAssocID="{6C1F527B-CD90-4522-837D-FFB8AF857E0E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8C89D22A-307E-4A0F-B4AD-B212C9B77124}" type="pres">
      <dgm:prSet presAssocID="{6C1F527B-CD90-4522-837D-FFB8AF857E0E}" presName="BalanceSpacing" presStyleCnt="0"/>
      <dgm:spPr/>
    </dgm:pt>
    <dgm:pt modelId="{07FBDEDC-3E8E-4F89-8D96-BC1662875F4C}" type="pres">
      <dgm:prSet presAssocID="{6C1F527B-CD90-4522-837D-FFB8AF857E0E}" presName="BalanceSpacing1" presStyleCnt="0"/>
      <dgm:spPr/>
    </dgm:pt>
    <dgm:pt modelId="{9AA90ED6-7C3B-42F4-BD2B-4207758EC9D7}" type="pres">
      <dgm:prSet presAssocID="{B9E61042-86F3-414D-92F0-7E7540D1F00E}" presName="Accent1Text" presStyleLbl="node1" presStyleIdx="15" presStyleCnt="16" custLinFactX="-100000" custLinFactY="-68296" custLinFactNeighborX="-119369" custLinFactNeighborY="-100000"/>
      <dgm:spPr/>
      <dgm:t>
        <a:bodyPr/>
        <a:lstStyle/>
        <a:p>
          <a:endParaRPr lang="zh-TW" altLang="en-US"/>
        </a:p>
      </dgm:t>
    </dgm:pt>
  </dgm:ptLst>
  <dgm:cxnLst>
    <dgm:cxn modelId="{169810C6-03D0-471F-A13C-FBB5F8EB34FC}" type="presOf" srcId="{55D168B2-E600-4BAB-BF86-EB63C15646AA}" destId="{66B920D6-CA7A-4B08-B8DA-D5BB9EFCA3A3}" srcOrd="0" destOrd="0" presId="urn:microsoft.com/office/officeart/2008/layout/AlternatingHexagons"/>
    <dgm:cxn modelId="{9C6DB19C-79D7-4539-A8C2-6E040B1DED89}" type="presOf" srcId="{C161926F-586B-41CA-A1DA-E09D4AEC8D0B}" destId="{73956DE8-8FCD-4E63-98AF-D090C14EE273}" srcOrd="0" destOrd="0" presId="urn:microsoft.com/office/officeart/2008/layout/AlternatingHexagons"/>
    <dgm:cxn modelId="{FA733D9F-378E-4FDF-B17C-3ED795BE47E5}" type="presOf" srcId="{64DB0A9D-CDF7-43D8-B1E0-429CED41AE40}" destId="{D2DB48A7-3241-4F28-85EE-97BEE6028088}" srcOrd="0" destOrd="0" presId="urn:microsoft.com/office/officeart/2008/layout/AlternatingHexagons"/>
    <dgm:cxn modelId="{3E9654C1-9368-4E08-8B9C-0CAA2E8B65B0}" type="presOf" srcId="{CDF3836D-4AF0-4A8C-AB91-254E6B119940}" destId="{75D2D622-A4F1-4974-9622-82BC4CECDB7F}" srcOrd="0" destOrd="0" presId="urn:microsoft.com/office/officeart/2008/layout/AlternatingHexagons"/>
    <dgm:cxn modelId="{738CA071-3CEC-4976-BA79-7E661DC69FDF}" type="presOf" srcId="{3B14A772-F273-4925-8250-FE0B7EE29C2D}" destId="{0B6CD02E-B113-4024-9C6C-2C560467C39C}" srcOrd="0" destOrd="0" presId="urn:microsoft.com/office/officeart/2008/layout/AlternatingHexagons"/>
    <dgm:cxn modelId="{018EAF09-F835-4C72-AC35-93373D4B83A6}" srcId="{64DB0A9D-CDF7-43D8-B1E0-429CED41AE40}" destId="{6C1F527B-CD90-4522-837D-FFB8AF857E0E}" srcOrd="7" destOrd="0" parTransId="{98A8CA3C-8CB0-4E17-B891-D0D27CFA8D02}" sibTransId="{B9E61042-86F3-414D-92F0-7E7540D1F00E}"/>
    <dgm:cxn modelId="{0E535F58-5936-427C-9EBC-A79A2B9BFD18}" type="presOf" srcId="{CD826376-CD89-4A8F-AB6A-26CD9C6A8DBA}" destId="{FE8BCEF2-0B8F-418A-AC43-7EABDDAB6F79}" srcOrd="0" destOrd="0" presId="urn:microsoft.com/office/officeart/2008/layout/AlternatingHexagons"/>
    <dgm:cxn modelId="{6AF99223-9018-4CD8-B990-3C20CDBBD3BB}" type="presOf" srcId="{785B79F4-8A1D-49C3-95EF-10C4B7E96B78}" destId="{A1BCDC73-1E36-438C-9C88-167D7CED0B8C}" srcOrd="0" destOrd="0" presId="urn:microsoft.com/office/officeart/2008/layout/AlternatingHexagons"/>
    <dgm:cxn modelId="{7E59ED7F-A8B6-46D7-90CA-61823DD61199}" type="presOf" srcId="{59CFD91C-AD80-4A53-A4F5-7E4999B6B67A}" destId="{595CE7F4-1A3F-4000-87D9-30422AE5CED8}" srcOrd="0" destOrd="0" presId="urn:microsoft.com/office/officeart/2008/layout/AlternatingHexagons"/>
    <dgm:cxn modelId="{60B9DB67-CB41-4A90-897C-BD7A4E8C1E57}" srcId="{64DB0A9D-CDF7-43D8-B1E0-429CED41AE40}" destId="{5CDCC8B1-85F9-4A87-BD9F-7498628A9155}" srcOrd="1" destOrd="0" parTransId="{07E90172-F202-401B-8A22-73F247AA0EC7}" sibTransId="{3C5B7A43-F5B9-4D26-AC3B-4DFAF968088C}"/>
    <dgm:cxn modelId="{367F82FD-BF2A-4706-8A27-D2F7259E0B57}" type="presOf" srcId="{D149B186-6E69-4AD1-92F4-E02136306612}" destId="{A6DEFDD5-464F-40B6-A55E-31A3A7DE876A}" srcOrd="0" destOrd="0" presId="urn:microsoft.com/office/officeart/2008/layout/AlternatingHexagons"/>
    <dgm:cxn modelId="{5270199A-0A82-4AF1-8640-1A1B238EBE2C}" srcId="{64DB0A9D-CDF7-43D8-B1E0-429CED41AE40}" destId="{CDF3836D-4AF0-4A8C-AB91-254E6B119940}" srcOrd="5" destOrd="0" parTransId="{45D21BDA-BDD8-475A-A2B2-FE4DD73DBF93}" sibTransId="{55D168B2-E600-4BAB-BF86-EB63C15646AA}"/>
    <dgm:cxn modelId="{2512FEC4-01E5-4FD1-BE32-BC734C1AF1A7}" srcId="{64DB0A9D-CDF7-43D8-B1E0-429CED41AE40}" destId="{C161926F-586B-41CA-A1DA-E09D4AEC8D0B}" srcOrd="3" destOrd="0" parTransId="{7B978839-E4E8-4C82-8B44-6D8DAFBC114A}" sibTransId="{59CFD91C-AD80-4A53-A4F5-7E4999B6B67A}"/>
    <dgm:cxn modelId="{C765A1A0-59C4-47C0-A973-61C0438FC556}" srcId="{64DB0A9D-CDF7-43D8-B1E0-429CED41AE40}" destId="{785B79F4-8A1D-49C3-95EF-10C4B7E96B78}" srcOrd="0" destOrd="0" parTransId="{F58D1475-298C-4823-8DF9-39E56D02E636}" sibTransId="{E5435834-4700-4A5C-8F82-7A7B9F5CC783}"/>
    <dgm:cxn modelId="{B026F5AF-30E0-4A93-AD6B-61EA7C0BDEF5}" type="presOf" srcId="{B9E61042-86F3-414D-92F0-7E7540D1F00E}" destId="{9AA90ED6-7C3B-42F4-BD2B-4207758EC9D7}" srcOrd="0" destOrd="0" presId="urn:microsoft.com/office/officeart/2008/layout/AlternatingHexagons"/>
    <dgm:cxn modelId="{06650EAD-6BC1-4582-BCEB-5659F841F57E}" type="presOf" srcId="{5CDCC8B1-85F9-4A87-BD9F-7498628A9155}" destId="{D33AA81D-9CB4-473C-A96C-D67AEEE0A2AC}" srcOrd="0" destOrd="0" presId="urn:microsoft.com/office/officeart/2008/layout/AlternatingHexagons"/>
    <dgm:cxn modelId="{13C8D35B-180E-416B-B713-24E70B626C5B}" srcId="{64DB0A9D-CDF7-43D8-B1E0-429CED41AE40}" destId="{D149B186-6E69-4AD1-92F4-E02136306612}" srcOrd="6" destOrd="0" parTransId="{7D1CC565-F8EA-450C-85CE-E670911DA894}" sibTransId="{CD826376-CD89-4A8F-AB6A-26CD9C6A8DBA}"/>
    <dgm:cxn modelId="{061B9404-3652-4878-9323-38D93DFF81B9}" type="presOf" srcId="{6C1F527B-CD90-4522-837D-FFB8AF857E0E}" destId="{02F56E1F-EAA2-4884-A727-AD337990C459}" srcOrd="0" destOrd="0" presId="urn:microsoft.com/office/officeart/2008/layout/AlternatingHexagons"/>
    <dgm:cxn modelId="{D5D377CB-4C54-46A3-8CA7-8ED49D1D4FFF}" type="presOf" srcId="{3C5B7A43-F5B9-4D26-AC3B-4DFAF968088C}" destId="{D39CA6B6-C347-4E3E-A74B-CE1798B37B21}" srcOrd="0" destOrd="0" presId="urn:microsoft.com/office/officeart/2008/layout/AlternatingHexagons"/>
    <dgm:cxn modelId="{4846D828-5CE8-4097-BC8D-139D22AD2677}" type="presOf" srcId="{E5435834-4700-4A5C-8F82-7A7B9F5CC783}" destId="{ADD33F87-F90D-43F8-A1E6-24094743C8F0}" srcOrd="0" destOrd="0" presId="urn:microsoft.com/office/officeart/2008/layout/AlternatingHexagons"/>
    <dgm:cxn modelId="{F8309CF0-B1D5-4DC7-A82C-8D1743028CD6}" type="presOf" srcId="{59C9DEDE-BC81-4E32-8B5A-E9AEC0239C3D}" destId="{17A4803F-EC51-43C6-954A-D0544CDC1937}" srcOrd="0" destOrd="0" presId="urn:microsoft.com/office/officeart/2008/layout/AlternatingHexagons"/>
    <dgm:cxn modelId="{3C0260A0-E50B-42A4-BFCC-B598624CA2F2}" type="presOf" srcId="{AE9C26D9-C281-4EBA-B9AC-8CABC71F2C4D}" destId="{7894F08A-3E9B-499F-9D31-3690E6C31D44}" srcOrd="0" destOrd="0" presId="urn:microsoft.com/office/officeart/2008/layout/AlternatingHexagons"/>
    <dgm:cxn modelId="{FD40C59E-74C5-4463-9D04-0B024F4DBD13}" srcId="{64DB0A9D-CDF7-43D8-B1E0-429CED41AE40}" destId="{3B14A772-F273-4925-8250-FE0B7EE29C2D}" srcOrd="2" destOrd="0" parTransId="{35733E1E-40F9-4409-9315-367828CD757D}" sibTransId="{AE9C26D9-C281-4EBA-B9AC-8CABC71F2C4D}"/>
    <dgm:cxn modelId="{0BF8F410-214A-45CD-B383-41EF1CC077FF}" type="presOf" srcId="{CA78E59D-DC8A-43F8-A45F-4C873BBA9760}" destId="{91DDDC4F-9313-48A1-9F34-9EE01DB27B29}" srcOrd="0" destOrd="0" presId="urn:microsoft.com/office/officeart/2008/layout/AlternatingHexagons"/>
    <dgm:cxn modelId="{34D5793F-794A-4B24-9FF9-4D28721620BF}" srcId="{64DB0A9D-CDF7-43D8-B1E0-429CED41AE40}" destId="{59C9DEDE-BC81-4E32-8B5A-E9AEC0239C3D}" srcOrd="4" destOrd="0" parTransId="{B07897C7-CA48-44B6-BA49-4497222DBAEF}" sibTransId="{CA78E59D-DC8A-43F8-A45F-4C873BBA9760}"/>
    <dgm:cxn modelId="{BD13C721-46CB-4903-A847-4EB070DE8B78}" type="presParOf" srcId="{D2DB48A7-3241-4F28-85EE-97BEE6028088}" destId="{0D2853A3-2ED8-4C7A-BFF2-8D78F427FBE6}" srcOrd="0" destOrd="0" presId="urn:microsoft.com/office/officeart/2008/layout/AlternatingHexagons"/>
    <dgm:cxn modelId="{EFF82441-4504-46E4-9439-8B36D62FD19E}" type="presParOf" srcId="{0D2853A3-2ED8-4C7A-BFF2-8D78F427FBE6}" destId="{A1BCDC73-1E36-438C-9C88-167D7CED0B8C}" srcOrd="0" destOrd="0" presId="urn:microsoft.com/office/officeart/2008/layout/AlternatingHexagons"/>
    <dgm:cxn modelId="{0C7B13AF-367C-4FEE-A032-FB055318B22A}" type="presParOf" srcId="{0D2853A3-2ED8-4C7A-BFF2-8D78F427FBE6}" destId="{D37363C5-7768-4CC0-9BFA-418F61AA908C}" srcOrd="1" destOrd="0" presId="urn:microsoft.com/office/officeart/2008/layout/AlternatingHexagons"/>
    <dgm:cxn modelId="{723ED813-EEDF-42A2-BFDF-7FB410F01DB7}" type="presParOf" srcId="{0D2853A3-2ED8-4C7A-BFF2-8D78F427FBE6}" destId="{F82EAFE1-03F5-4D51-9BFC-91ABB98B38F1}" srcOrd="2" destOrd="0" presId="urn:microsoft.com/office/officeart/2008/layout/AlternatingHexagons"/>
    <dgm:cxn modelId="{8CF8B229-F359-4B0D-88B0-2127E6F4B918}" type="presParOf" srcId="{0D2853A3-2ED8-4C7A-BFF2-8D78F427FBE6}" destId="{14E997D9-A16D-4B67-93EF-F9006826C2C2}" srcOrd="3" destOrd="0" presId="urn:microsoft.com/office/officeart/2008/layout/AlternatingHexagons"/>
    <dgm:cxn modelId="{C61C118E-EAEB-41DD-B4A2-32F2CD6E8C64}" type="presParOf" srcId="{0D2853A3-2ED8-4C7A-BFF2-8D78F427FBE6}" destId="{ADD33F87-F90D-43F8-A1E6-24094743C8F0}" srcOrd="4" destOrd="0" presId="urn:microsoft.com/office/officeart/2008/layout/AlternatingHexagons"/>
    <dgm:cxn modelId="{1A513A1E-56B3-470A-A7CB-5F553F4CB940}" type="presParOf" srcId="{D2DB48A7-3241-4F28-85EE-97BEE6028088}" destId="{53A7B4A6-95DE-44CE-9EAF-1AD03D9819E7}" srcOrd="1" destOrd="0" presId="urn:microsoft.com/office/officeart/2008/layout/AlternatingHexagons"/>
    <dgm:cxn modelId="{84DAEDEF-EB47-4431-81A4-573D44A36309}" type="presParOf" srcId="{D2DB48A7-3241-4F28-85EE-97BEE6028088}" destId="{DD58DA99-C007-438D-84CF-2863CB68A4F3}" srcOrd="2" destOrd="0" presId="urn:microsoft.com/office/officeart/2008/layout/AlternatingHexagons"/>
    <dgm:cxn modelId="{3DE9381F-DA3B-4B42-9B4F-B60729B538A5}" type="presParOf" srcId="{DD58DA99-C007-438D-84CF-2863CB68A4F3}" destId="{D33AA81D-9CB4-473C-A96C-D67AEEE0A2AC}" srcOrd="0" destOrd="0" presId="urn:microsoft.com/office/officeart/2008/layout/AlternatingHexagons"/>
    <dgm:cxn modelId="{C54A4422-8CE2-4430-8BC9-4FB336213079}" type="presParOf" srcId="{DD58DA99-C007-438D-84CF-2863CB68A4F3}" destId="{CB3A632E-2B5E-48E1-BFB0-F271C44DDF41}" srcOrd="1" destOrd="0" presId="urn:microsoft.com/office/officeart/2008/layout/AlternatingHexagons"/>
    <dgm:cxn modelId="{60DA32C5-7323-4268-A425-64739835FAAE}" type="presParOf" srcId="{DD58DA99-C007-438D-84CF-2863CB68A4F3}" destId="{D0E62662-0429-48BD-A362-3ED3B8D23440}" srcOrd="2" destOrd="0" presId="urn:microsoft.com/office/officeart/2008/layout/AlternatingHexagons"/>
    <dgm:cxn modelId="{0A1D43FB-7A87-4A58-8B52-887D7F27C500}" type="presParOf" srcId="{DD58DA99-C007-438D-84CF-2863CB68A4F3}" destId="{0E3051E2-3D15-45C1-9ECB-F0348A111CB2}" srcOrd="3" destOrd="0" presId="urn:microsoft.com/office/officeart/2008/layout/AlternatingHexagons"/>
    <dgm:cxn modelId="{9691D81E-211B-4830-B5DE-2C4C10D94F03}" type="presParOf" srcId="{DD58DA99-C007-438D-84CF-2863CB68A4F3}" destId="{D39CA6B6-C347-4E3E-A74B-CE1798B37B21}" srcOrd="4" destOrd="0" presId="urn:microsoft.com/office/officeart/2008/layout/AlternatingHexagons"/>
    <dgm:cxn modelId="{A0FC065B-73E9-4EF2-9B59-243BEA3E30F5}" type="presParOf" srcId="{D2DB48A7-3241-4F28-85EE-97BEE6028088}" destId="{BDC48B78-D7F6-486D-9827-F5DEC5681C42}" srcOrd="3" destOrd="0" presId="urn:microsoft.com/office/officeart/2008/layout/AlternatingHexagons"/>
    <dgm:cxn modelId="{115C1DEE-28F9-4D28-A78E-9A1302681A90}" type="presParOf" srcId="{D2DB48A7-3241-4F28-85EE-97BEE6028088}" destId="{C10B360C-DF5D-4D94-B6C6-00A55497E601}" srcOrd="4" destOrd="0" presId="urn:microsoft.com/office/officeart/2008/layout/AlternatingHexagons"/>
    <dgm:cxn modelId="{23FCCBD8-7C9B-45BA-A97B-2E181C75055F}" type="presParOf" srcId="{C10B360C-DF5D-4D94-B6C6-00A55497E601}" destId="{0B6CD02E-B113-4024-9C6C-2C560467C39C}" srcOrd="0" destOrd="0" presId="urn:microsoft.com/office/officeart/2008/layout/AlternatingHexagons"/>
    <dgm:cxn modelId="{FBAFB315-81A7-4A40-918A-50A8CA7F2C53}" type="presParOf" srcId="{C10B360C-DF5D-4D94-B6C6-00A55497E601}" destId="{9CCFE5A7-E86A-40CC-A4D1-43A26BAC60B1}" srcOrd="1" destOrd="0" presId="urn:microsoft.com/office/officeart/2008/layout/AlternatingHexagons"/>
    <dgm:cxn modelId="{42838840-F6EB-460F-90E5-62FA1E8C61C5}" type="presParOf" srcId="{C10B360C-DF5D-4D94-B6C6-00A55497E601}" destId="{29A8D600-0D8F-4794-8FCE-5795E208C551}" srcOrd="2" destOrd="0" presId="urn:microsoft.com/office/officeart/2008/layout/AlternatingHexagons"/>
    <dgm:cxn modelId="{008F6F22-9B36-4D36-8EC3-EE94402055B4}" type="presParOf" srcId="{C10B360C-DF5D-4D94-B6C6-00A55497E601}" destId="{AFDD2834-0BAA-4DE7-8B31-C724F1CCC188}" srcOrd="3" destOrd="0" presId="urn:microsoft.com/office/officeart/2008/layout/AlternatingHexagons"/>
    <dgm:cxn modelId="{CEB2643D-FD5F-452A-85DA-9CBB95C38FAC}" type="presParOf" srcId="{C10B360C-DF5D-4D94-B6C6-00A55497E601}" destId="{7894F08A-3E9B-499F-9D31-3690E6C31D44}" srcOrd="4" destOrd="0" presId="urn:microsoft.com/office/officeart/2008/layout/AlternatingHexagons"/>
    <dgm:cxn modelId="{42D9A588-E415-4778-AD42-338776666146}" type="presParOf" srcId="{D2DB48A7-3241-4F28-85EE-97BEE6028088}" destId="{BACA48B4-5887-48F4-8A67-EB799629B503}" srcOrd="5" destOrd="0" presId="urn:microsoft.com/office/officeart/2008/layout/AlternatingHexagons"/>
    <dgm:cxn modelId="{D0E38428-E88B-4A66-937D-094DBE681A1A}" type="presParOf" srcId="{D2DB48A7-3241-4F28-85EE-97BEE6028088}" destId="{7B9C66B1-66FE-4684-93D8-F5734E4A2F1A}" srcOrd="6" destOrd="0" presId="urn:microsoft.com/office/officeart/2008/layout/AlternatingHexagons"/>
    <dgm:cxn modelId="{D71762E9-EAC3-4DD7-A69C-6F43A09E6D6A}" type="presParOf" srcId="{7B9C66B1-66FE-4684-93D8-F5734E4A2F1A}" destId="{73956DE8-8FCD-4E63-98AF-D090C14EE273}" srcOrd="0" destOrd="0" presId="urn:microsoft.com/office/officeart/2008/layout/AlternatingHexagons"/>
    <dgm:cxn modelId="{F67F0CE2-2313-4E8C-816D-51214402BD1C}" type="presParOf" srcId="{7B9C66B1-66FE-4684-93D8-F5734E4A2F1A}" destId="{7C38C860-D5CF-4AA7-A69D-FE6DCBBA2C88}" srcOrd="1" destOrd="0" presId="urn:microsoft.com/office/officeart/2008/layout/AlternatingHexagons"/>
    <dgm:cxn modelId="{2570AE59-2D1D-4923-8510-097249183E45}" type="presParOf" srcId="{7B9C66B1-66FE-4684-93D8-F5734E4A2F1A}" destId="{A4D6DB78-358F-4509-B8DF-6E04DDED3B8B}" srcOrd="2" destOrd="0" presId="urn:microsoft.com/office/officeart/2008/layout/AlternatingHexagons"/>
    <dgm:cxn modelId="{C6155C22-3632-42C9-8A4E-3F82FEECB162}" type="presParOf" srcId="{7B9C66B1-66FE-4684-93D8-F5734E4A2F1A}" destId="{749B461F-7DC6-4240-AF60-7F02149334C3}" srcOrd="3" destOrd="0" presId="urn:microsoft.com/office/officeart/2008/layout/AlternatingHexagons"/>
    <dgm:cxn modelId="{F984F89B-2224-470D-BA48-6EFB76BE9375}" type="presParOf" srcId="{7B9C66B1-66FE-4684-93D8-F5734E4A2F1A}" destId="{595CE7F4-1A3F-4000-87D9-30422AE5CED8}" srcOrd="4" destOrd="0" presId="urn:microsoft.com/office/officeart/2008/layout/AlternatingHexagons"/>
    <dgm:cxn modelId="{9939BC72-2171-4F5D-9558-191064AA9BFD}" type="presParOf" srcId="{D2DB48A7-3241-4F28-85EE-97BEE6028088}" destId="{9AAA173B-5657-470E-B421-F1C66028815E}" srcOrd="7" destOrd="0" presId="urn:microsoft.com/office/officeart/2008/layout/AlternatingHexagons"/>
    <dgm:cxn modelId="{0964E788-0862-440F-8638-00164D32B48B}" type="presParOf" srcId="{D2DB48A7-3241-4F28-85EE-97BEE6028088}" destId="{0AA84649-8B74-4EBB-829C-BFDEE56583D4}" srcOrd="8" destOrd="0" presId="urn:microsoft.com/office/officeart/2008/layout/AlternatingHexagons"/>
    <dgm:cxn modelId="{C692A8C6-C106-46D6-8E1E-3C9209EF2CF1}" type="presParOf" srcId="{0AA84649-8B74-4EBB-829C-BFDEE56583D4}" destId="{17A4803F-EC51-43C6-954A-D0544CDC1937}" srcOrd="0" destOrd="0" presId="urn:microsoft.com/office/officeart/2008/layout/AlternatingHexagons"/>
    <dgm:cxn modelId="{23CD79F7-02F8-4D46-8852-78F0CCE5E248}" type="presParOf" srcId="{0AA84649-8B74-4EBB-829C-BFDEE56583D4}" destId="{3A983196-1E36-4903-89BF-F9FA150AD704}" srcOrd="1" destOrd="0" presId="urn:microsoft.com/office/officeart/2008/layout/AlternatingHexagons"/>
    <dgm:cxn modelId="{B676280D-A142-47B2-A59B-B77D004EB489}" type="presParOf" srcId="{0AA84649-8B74-4EBB-829C-BFDEE56583D4}" destId="{16050C70-83BC-4A92-A5EF-0DBD984EDB19}" srcOrd="2" destOrd="0" presId="urn:microsoft.com/office/officeart/2008/layout/AlternatingHexagons"/>
    <dgm:cxn modelId="{4795F706-FE84-4961-9E6D-1C230AE796E1}" type="presParOf" srcId="{0AA84649-8B74-4EBB-829C-BFDEE56583D4}" destId="{40CCED9A-02C8-475D-912F-F97A46B4459B}" srcOrd="3" destOrd="0" presId="urn:microsoft.com/office/officeart/2008/layout/AlternatingHexagons"/>
    <dgm:cxn modelId="{51A1FD3D-FCFF-4C5C-9E22-26793AF7BA61}" type="presParOf" srcId="{0AA84649-8B74-4EBB-829C-BFDEE56583D4}" destId="{91DDDC4F-9313-48A1-9F34-9EE01DB27B29}" srcOrd="4" destOrd="0" presId="urn:microsoft.com/office/officeart/2008/layout/AlternatingHexagons"/>
    <dgm:cxn modelId="{7A893CAE-B729-4CA7-9436-5A67575B6D20}" type="presParOf" srcId="{D2DB48A7-3241-4F28-85EE-97BEE6028088}" destId="{0A6BEB4C-8020-4675-BA79-F836D1B59380}" srcOrd="9" destOrd="0" presId="urn:microsoft.com/office/officeart/2008/layout/AlternatingHexagons"/>
    <dgm:cxn modelId="{FF25781A-39C5-461C-8A15-8448B9D26FA1}" type="presParOf" srcId="{D2DB48A7-3241-4F28-85EE-97BEE6028088}" destId="{0ACCC6B9-A188-4D44-BFEA-7F03CE290A58}" srcOrd="10" destOrd="0" presId="urn:microsoft.com/office/officeart/2008/layout/AlternatingHexagons"/>
    <dgm:cxn modelId="{1599D656-874B-4FAA-9A5E-BE765F48217F}" type="presParOf" srcId="{0ACCC6B9-A188-4D44-BFEA-7F03CE290A58}" destId="{75D2D622-A4F1-4974-9622-82BC4CECDB7F}" srcOrd="0" destOrd="0" presId="urn:microsoft.com/office/officeart/2008/layout/AlternatingHexagons"/>
    <dgm:cxn modelId="{7EF02CA5-63C9-4606-AE30-DEB793497AD9}" type="presParOf" srcId="{0ACCC6B9-A188-4D44-BFEA-7F03CE290A58}" destId="{3950A657-2FE9-4E61-B92C-F0CB10FA61ED}" srcOrd="1" destOrd="0" presId="urn:microsoft.com/office/officeart/2008/layout/AlternatingHexagons"/>
    <dgm:cxn modelId="{0414B307-F1D8-443F-9483-1E6B076F1A75}" type="presParOf" srcId="{0ACCC6B9-A188-4D44-BFEA-7F03CE290A58}" destId="{496CD449-CAFF-4FD5-934D-7BE1F6B5A997}" srcOrd="2" destOrd="0" presId="urn:microsoft.com/office/officeart/2008/layout/AlternatingHexagons"/>
    <dgm:cxn modelId="{353C552B-3122-4AFA-B3DA-ACFD3410F336}" type="presParOf" srcId="{0ACCC6B9-A188-4D44-BFEA-7F03CE290A58}" destId="{13FE06D8-40B7-4B2D-95E6-C957A2F98C44}" srcOrd="3" destOrd="0" presId="urn:microsoft.com/office/officeart/2008/layout/AlternatingHexagons"/>
    <dgm:cxn modelId="{2C9420E3-2008-490A-818C-0B82E623553B}" type="presParOf" srcId="{0ACCC6B9-A188-4D44-BFEA-7F03CE290A58}" destId="{66B920D6-CA7A-4B08-B8DA-D5BB9EFCA3A3}" srcOrd="4" destOrd="0" presId="urn:microsoft.com/office/officeart/2008/layout/AlternatingHexagons"/>
    <dgm:cxn modelId="{4549EDF4-A0BA-4FE6-89AE-8E9BA627E41D}" type="presParOf" srcId="{D2DB48A7-3241-4F28-85EE-97BEE6028088}" destId="{7ADE562F-7B60-4777-93ED-83F06C1D9863}" srcOrd="11" destOrd="0" presId="urn:microsoft.com/office/officeart/2008/layout/AlternatingHexagons"/>
    <dgm:cxn modelId="{58FAFBAB-024E-4994-943A-1A9B7960988D}" type="presParOf" srcId="{D2DB48A7-3241-4F28-85EE-97BEE6028088}" destId="{E879BEB2-EF85-47B8-9300-692B0DFC2567}" srcOrd="12" destOrd="0" presId="urn:microsoft.com/office/officeart/2008/layout/AlternatingHexagons"/>
    <dgm:cxn modelId="{40F42ADF-164F-450B-A7CD-BD3B61EFC013}" type="presParOf" srcId="{E879BEB2-EF85-47B8-9300-692B0DFC2567}" destId="{A6DEFDD5-464F-40B6-A55E-31A3A7DE876A}" srcOrd="0" destOrd="0" presId="urn:microsoft.com/office/officeart/2008/layout/AlternatingHexagons"/>
    <dgm:cxn modelId="{37C29806-78AD-46D2-900B-C24CEC871791}" type="presParOf" srcId="{E879BEB2-EF85-47B8-9300-692B0DFC2567}" destId="{C5C17138-23AD-4F07-A558-4123DD33563A}" srcOrd="1" destOrd="0" presId="urn:microsoft.com/office/officeart/2008/layout/AlternatingHexagons"/>
    <dgm:cxn modelId="{20E187C7-804B-4924-8BE5-3EE65F426A3A}" type="presParOf" srcId="{E879BEB2-EF85-47B8-9300-692B0DFC2567}" destId="{3395F7AE-C2AE-453B-87FE-C29860D57497}" srcOrd="2" destOrd="0" presId="urn:microsoft.com/office/officeart/2008/layout/AlternatingHexagons"/>
    <dgm:cxn modelId="{B89AFEE5-1F0A-4CEC-8A3C-76E6D8406AB7}" type="presParOf" srcId="{E879BEB2-EF85-47B8-9300-692B0DFC2567}" destId="{3972AEE3-0079-4EA3-98A8-DCF02FBB2BB0}" srcOrd="3" destOrd="0" presId="urn:microsoft.com/office/officeart/2008/layout/AlternatingHexagons"/>
    <dgm:cxn modelId="{938897FF-5158-4FCF-BDFD-6D86638EAD91}" type="presParOf" srcId="{E879BEB2-EF85-47B8-9300-692B0DFC2567}" destId="{FE8BCEF2-0B8F-418A-AC43-7EABDDAB6F79}" srcOrd="4" destOrd="0" presId="urn:microsoft.com/office/officeart/2008/layout/AlternatingHexagons"/>
    <dgm:cxn modelId="{A1735693-48F0-47AF-95B9-FE4856E54438}" type="presParOf" srcId="{D2DB48A7-3241-4F28-85EE-97BEE6028088}" destId="{C5696C12-E746-4D26-A76D-FB20ED6B1BBE}" srcOrd="13" destOrd="0" presId="urn:microsoft.com/office/officeart/2008/layout/AlternatingHexagons"/>
    <dgm:cxn modelId="{2A9056A8-2290-4C72-9EF4-D46618C01ABE}" type="presParOf" srcId="{D2DB48A7-3241-4F28-85EE-97BEE6028088}" destId="{493027FF-FA26-4919-92AE-3ADC3C9A5434}" srcOrd="14" destOrd="0" presId="urn:microsoft.com/office/officeart/2008/layout/AlternatingHexagons"/>
    <dgm:cxn modelId="{F70E4B95-5F65-425E-A8BB-C6762B980CCD}" type="presParOf" srcId="{493027FF-FA26-4919-92AE-3ADC3C9A5434}" destId="{02F56E1F-EAA2-4884-A727-AD337990C459}" srcOrd="0" destOrd="0" presId="urn:microsoft.com/office/officeart/2008/layout/AlternatingHexagons"/>
    <dgm:cxn modelId="{1F8F0C5B-4700-4320-B5AF-7A52727811A3}" type="presParOf" srcId="{493027FF-FA26-4919-92AE-3ADC3C9A5434}" destId="{5DCE0CCA-78BE-4F94-BAAF-24FA1EC621E3}" srcOrd="1" destOrd="0" presId="urn:microsoft.com/office/officeart/2008/layout/AlternatingHexagons"/>
    <dgm:cxn modelId="{5D35AF9D-0B75-4CD9-9A4C-E8CA1234D35E}" type="presParOf" srcId="{493027FF-FA26-4919-92AE-3ADC3C9A5434}" destId="{8C89D22A-307E-4A0F-B4AD-B212C9B77124}" srcOrd="2" destOrd="0" presId="urn:microsoft.com/office/officeart/2008/layout/AlternatingHexagons"/>
    <dgm:cxn modelId="{BC229193-8CED-4ACD-B5CE-6A8D89B2EFCB}" type="presParOf" srcId="{493027FF-FA26-4919-92AE-3ADC3C9A5434}" destId="{07FBDEDC-3E8E-4F89-8D96-BC1662875F4C}" srcOrd="3" destOrd="0" presId="urn:microsoft.com/office/officeart/2008/layout/AlternatingHexagons"/>
    <dgm:cxn modelId="{62BB81E9-D4D1-4C1F-AFFE-1F1EBADB76EE}" type="presParOf" srcId="{493027FF-FA26-4919-92AE-3ADC3C9A5434}" destId="{9AA90ED6-7C3B-42F4-BD2B-4207758EC9D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DB0A9D-CDF7-43D8-B1E0-429CED41AE4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785B79F4-8A1D-49C3-95EF-10C4B7E96B78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捐發票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8D1475-298C-4823-8DF9-39E56D02E636}" type="parTrans" cxnId="{C765A1A0-59C4-47C0-A973-61C0438FC556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435834-4700-4A5C-8F82-7A7B9F5CC783}" type="sibTrans" cxnId="{C765A1A0-59C4-47C0-A973-61C0438FC556}">
      <dgm:prSet custT="1"/>
      <dgm:spPr/>
      <dgm:t>
        <a:bodyPr/>
        <a:lstStyle/>
        <a:p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DCC8B1-85F9-4A87-BD9F-7498628A9155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鯨豚</a:t>
          </a:r>
          <a:endParaRPr lang="en-US" altLang="zh-TW" sz="13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之愛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90172-F202-401B-8A22-73F247AA0EC7}" type="parTrans" cxnId="{60B9DB67-CB41-4A90-897C-BD7A4E8C1E57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5B7A43-F5B9-4D26-AC3B-4DFAF968088C}" type="sibTrans" cxnId="{60B9DB67-CB41-4A90-897C-BD7A4E8C1E57}">
      <dgm:prSet custT="1"/>
      <dgm:spPr/>
      <dgm:t>
        <a:bodyPr/>
        <a:lstStyle/>
        <a:p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F3836D-4AF0-4A8C-AB91-254E6B119940}">
      <dgm:prSet phldrT="[文字]" custT="1"/>
      <dgm:spPr/>
      <dgm:t>
        <a:bodyPr/>
        <a:lstStyle/>
        <a:p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D21BDA-BDD8-475A-A2B2-FE4DD73DBF93}" type="parTrans" cxnId="{5270199A-0A82-4AF1-8640-1A1B238EBE2C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168B2-E600-4BAB-BF86-EB63C15646AA}" type="sibTrans" cxnId="{5270199A-0A82-4AF1-8640-1A1B238EBE2C}">
      <dgm:prSet custT="1"/>
      <dgm:spPr/>
      <dgm:t>
        <a:bodyPr/>
        <a:lstStyle/>
        <a:p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14A772-F273-4925-8250-FE0B7EE29C2D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愛護</a:t>
          </a:r>
          <a:endParaRPr lang="en-US" altLang="zh-TW" sz="13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自然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733E1E-40F9-4409-9315-367828CD757D}" type="parTrans" cxnId="{FD40C59E-74C5-4463-9D04-0B024F4DBD13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C26D9-C281-4EBA-B9AC-8CABC71F2C4D}" type="sibTrans" cxnId="{FD40C59E-74C5-4463-9D04-0B024F4DBD13}">
      <dgm:prSet custT="1"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61926F-586B-41CA-A1DA-E09D4AEC8D0B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光點</a:t>
          </a:r>
          <a:endParaRPr lang="en-US" altLang="zh-TW" sz="13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兒童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978839-E4E8-4C82-8B44-6D8DAFBC114A}" type="parTrans" cxnId="{2512FEC4-01E5-4FD1-BE32-BC734C1AF1A7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FD91C-AD80-4A53-A4F5-7E4999B6B67A}" type="sibTrans" cxnId="{2512FEC4-01E5-4FD1-BE32-BC734C1AF1A7}">
      <dgm:prSet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街頭</a:t>
          </a:r>
          <a:endParaRPr lang="en-US" altLang="zh-TW" sz="13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藝人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9DEDE-BC81-4E32-8B5A-E9AEC0239C3D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家事</a:t>
          </a:r>
          <a:endParaRPr lang="en-US" altLang="zh-TW" sz="13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闖關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7897C7-CA48-44B6-BA49-4497222DBAEF}" type="parTrans" cxnId="{34D5793F-794A-4B24-9FF9-4D28721620BF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78E59D-DC8A-43F8-A45F-4C873BBA9760}" type="sibTrans" cxnId="{34D5793F-794A-4B24-9FF9-4D28721620BF}">
      <dgm:prSet custT="1"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1F527B-CD90-4522-837D-FFB8AF857E0E}">
      <dgm:prSet phldrT="[文字]" custT="1"/>
      <dgm:spPr/>
      <dgm:t>
        <a:bodyPr/>
        <a:lstStyle/>
        <a:p>
          <a:r>
            <a:rPr lang="zh-TW" altLang="en-US" sz="13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二手衣再利用</a:t>
          </a:r>
          <a:endParaRPr lang="zh-TW" altLang="en-US" sz="13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E61042-86F3-414D-92F0-7E7540D1F00E}" type="sibTrans" cxnId="{018EAF09-F835-4C72-AC35-93373D4B83A6}">
      <dgm:prSet custT="1"/>
      <dgm:spPr/>
      <dgm:t>
        <a:bodyPr/>
        <a:lstStyle/>
        <a:p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8CA3C-8CB0-4E17-B891-D0D27CFA8D02}" type="parTrans" cxnId="{018EAF09-F835-4C72-AC35-93373D4B83A6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49B186-6E69-4AD1-92F4-E02136306612}">
      <dgm:prSet phldrT="[文字]"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藝術滿城鄉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826376-CD89-4A8F-AB6A-26CD9C6A8DBA}" type="sibTrans" cxnId="{13C8D35B-180E-416B-B713-24E70B626C5B}">
      <dgm:prSet custT="1"/>
      <dgm:spPr/>
      <dgm:t>
        <a:bodyPr/>
        <a:lstStyle/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音樂</a:t>
          </a:r>
          <a:endParaRPr lang="en-US" altLang="zh-TW" sz="13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比賽</a:t>
          </a:r>
          <a:endParaRPr lang="zh-TW" altLang="en-US" sz="1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1CC565-F8EA-450C-85CE-E670911DA894}" type="parTrans" cxnId="{13C8D35B-180E-416B-B713-24E70B626C5B}">
      <dgm:prSet/>
      <dgm:spPr/>
      <dgm:t>
        <a:bodyPr/>
        <a:lstStyle/>
        <a:p>
          <a:endParaRPr lang="zh-TW" altLang="en-US" sz="13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DB48A7-3241-4F28-85EE-97BEE6028088}" type="pres">
      <dgm:prSet presAssocID="{64DB0A9D-CDF7-43D8-B1E0-429CED41AE4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0D2853A3-2ED8-4C7A-BFF2-8D78F427FBE6}" type="pres">
      <dgm:prSet presAssocID="{785B79F4-8A1D-49C3-95EF-10C4B7E96B78}" presName="composite" presStyleCnt="0"/>
      <dgm:spPr/>
    </dgm:pt>
    <dgm:pt modelId="{A1BCDC73-1E36-438C-9C88-167D7CED0B8C}" type="pres">
      <dgm:prSet presAssocID="{785B79F4-8A1D-49C3-95EF-10C4B7E96B78}" presName="Parent1" presStyleLbl="node1" presStyleIdx="0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363C5-7768-4CC0-9BFA-418F61AA908C}" type="pres">
      <dgm:prSet presAssocID="{785B79F4-8A1D-49C3-95EF-10C4B7E96B78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2EAFE1-03F5-4D51-9BFC-91ABB98B38F1}" type="pres">
      <dgm:prSet presAssocID="{785B79F4-8A1D-49C3-95EF-10C4B7E96B78}" presName="BalanceSpacing" presStyleCnt="0"/>
      <dgm:spPr/>
    </dgm:pt>
    <dgm:pt modelId="{14E997D9-A16D-4B67-93EF-F9006826C2C2}" type="pres">
      <dgm:prSet presAssocID="{785B79F4-8A1D-49C3-95EF-10C4B7E96B78}" presName="BalanceSpacing1" presStyleCnt="0"/>
      <dgm:spPr/>
    </dgm:pt>
    <dgm:pt modelId="{ADD33F87-F90D-43F8-A1E6-24094743C8F0}" type="pres">
      <dgm:prSet presAssocID="{E5435834-4700-4A5C-8F82-7A7B9F5CC783}" presName="Accent1Text" presStyleLbl="node1" presStyleIdx="1" presStyleCnt="16"/>
      <dgm:spPr/>
      <dgm:t>
        <a:bodyPr/>
        <a:lstStyle/>
        <a:p>
          <a:endParaRPr lang="zh-TW" altLang="en-US"/>
        </a:p>
      </dgm:t>
    </dgm:pt>
    <dgm:pt modelId="{53A7B4A6-95DE-44CE-9EAF-1AD03D9819E7}" type="pres">
      <dgm:prSet presAssocID="{E5435834-4700-4A5C-8F82-7A7B9F5CC783}" presName="spaceBetweenRectangles" presStyleCnt="0"/>
      <dgm:spPr/>
    </dgm:pt>
    <dgm:pt modelId="{DD58DA99-C007-438D-84CF-2863CB68A4F3}" type="pres">
      <dgm:prSet presAssocID="{5CDCC8B1-85F9-4A87-BD9F-7498628A9155}" presName="composite" presStyleCnt="0"/>
      <dgm:spPr/>
    </dgm:pt>
    <dgm:pt modelId="{D33AA81D-9CB4-473C-A96C-D67AEEE0A2AC}" type="pres">
      <dgm:prSet presAssocID="{5CDCC8B1-85F9-4A87-BD9F-7498628A9155}" presName="Parent1" presStyleLbl="node1" presStyleIdx="2" presStyleCnt="1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A632E-2B5E-48E1-BFB0-F271C44DDF41}" type="pres">
      <dgm:prSet presAssocID="{5CDCC8B1-85F9-4A87-BD9F-7498628A9155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E62662-0429-48BD-A362-3ED3B8D23440}" type="pres">
      <dgm:prSet presAssocID="{5CDCC8B1-85F9-4A87-BD9F-7498628A9155}" presName="BalanceSpacing" presStyleCnt="0"/>
      <dgm:spPr/>
    </dgm:pt>
    <dgm:pt modelId="{0E3051E2-3D15-45C1-9ECB-F0348A111CB2}" type="pres">
      <dgm:prSet presAssocID="{5CDCC8B1-85F9-4A87-BD9F-7498628A9155}" presName="BalanceSpacing1" presStyleCnt="0"/>
      <dgm:spPr/>
    </dgm:pt>
    <dgm:pt modelId="{D39CA6B6-C347-4E3E-A74B-CE1798B37B21}" type="pres">
      <dgm:prSet presAssocID="{3C5B7A43-F5B9-4D26-AC3B-4DFAF968088C}" presName="Accent1Text" presStyleLbl="node1" presStyleIdx="3" presStyleCnt="16"/>
      <dgm:spPr/>
      <dgm:t>
        <a:bodyPr/>
        <a:lstStyle/>
        <a:p>
          <a:endParaRPr lang="zh-TW" altLang="en-US"/>
        </a:p>
      </dgm:t>
    </dgm:pt>
    <dgm:pt modelId="{BDC48B78-D7F6-486D-9827-F5DEC5681C42}" type="pres">
      <dgm:prSet presAssocID="{3C5B7A43-F5B9-4D26-AC3B-4DFAF968088C}" presName="spaceBetweenRectangles" presStyleCnt="0"/>
      <dgm:spPr/>
    </dgm:pt>
    <dgm:pt modelId="{C10B360C-DF5D-4D94-B6C6-00A55497E601}" type="pres">
      <dgm:prSet presAssocID="{3B14A772-F273-4925-8250-FE0B7EE29C2D}" presName="composite" presStyleCnt="0"/>
      <dgm:spPr/>
    </dgm:pt>
    <dgm:pt modelId="{0B6CD02E-B113-4024-9C6C-2C560467C39C}" type="pres">
      <dgm:prSet presAssocID="{3B14A772-F273-4925-8250-FE0B7EE29C2D}" presName="Parent1" presStyleLbl="node1" presStyleIdx="4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CFE5A7-E86A-40CC-A4D1-43A26BAC60B1}" type="pres">
      <dgm:prSet presAssocID="{3B14A772-F273-4925-8250-FE0B7EE29C2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29A8D600-0D8F-4794-8FCE-5795E208C551}" type="pres">
      <dgm:prSet presAssocID="{3B14A772-F273-4925-8250-FE0B7EE29C2D}" presName="BalanceSpacing" presStyleCnt="0"/>
      <dgm:spPr/>
    </dgm:pt>
    <dgm:pt modelId="{AFDD2834-0BAA-4DE7-8B31-C724F1CCC188}" type="pres">
      <dgm:prSet presAssocID="{3B14A772-F273-4925-8250-FE0B7EE29C2D}" presName="BalanceSpacing1" presStyleCnt="0"/>
      <dgm:spPr/>
    </dgm:pt>
    <dgm:pt modelId="{7894F08A-3E9B-499F-9D31-3690E6C31D44}" type="pres">
      <dgm:prSet presAssocID="{AE9C26D9-C281-4EBA-B9AC-8CABC71F2C4D}" presName="Accent1Text" presStyleLbl="node1" presStyleIdx="5" presStyleCnt="16"/>
      <dgm:spPr/>
      <dgm:t>
        <a:bodyPr/>
        <a:lstStyle/>
        <a:p>
          <a:endParaRPr lang="zh-TW" altLang="en-US"/>
        </a:p>
      </dgm:t>
    </dgm:pt>
    <dgm:pt modelId="{BACA48B4-5887-48F4-8A67-EB799629B503}" type="pres">
      <dgm:prSet presAssocID="{AE9C26D9-C281-4EBA-B9AC-8CABC71F2C4D}" presName="spaceBetweenRectangles" presStyleCnt="0"/>
      <dgm:spPr/>
    </dgm:pt>
    <dgm:pt modelId="{7B9C66B1-66FE-4684-93D8-F5734E4A2F1A}" type="pres">
      <dgm:prSet presAssocID="{C161926F-586B-41CA-A1DA-E09D4AEC8D0B}" presName="composite" presStyleCnt="0"/>
      <dgm:spPr/>
    </dgm:pt>
    <dgm:pt modelId="{73956DE8-8FCD-4E63-98AF-D090C14EE273}" type="pres">
      <dgm:prSet presAssocID="{C161926F-586B-41CA-A1DA-E09D4AEC8D0B}" presName="Parent1" presStyleLbl="node1" presStyleIdx="6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38C860-D5CF-4AA7-A69D-FE6DCBBA2C88}" type="pres">
      <dgm:prSet presAssocID="{C161926F-586B-41CA-A1DA-E09D4AEC8D0B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A4D6DB78-358F-4509-B8DF-6E04DDED3B8B}" type="pres">
      <dgm:prSet presAssocID="{C161926F-586B-41CA-A1DA-E09D4AEC8D0B}" presName="BalanceSpacing" presStyleCnt="0"/>
      <dgm:spPr/>
    </dgm:pt>
    <dgm:pt modelId="{749B461F-7DC6-4240-AF60-7F02149334C3}" type="pres">
      <dgm:prSet presAssocID="{C161926F-586B-41CA-A1DA-E09D4AEC8D0B}" presName="BalanceSpacing1" presStyleCnt="0"/>
      <dgm:spPr/>
    </dgm:pt>
    <dgm:pt modelId="{595CE7F4-1A3F-4000-87D9-30422AE5CED8}" type="pres">
      <dgm:prSet presAssocID="{59CFD91C-AD80-4A53-A4F5-7E4999B6B67A}" presName="Accent1Text" presStyleLbl="node1" presStyleIdx="7" presStyleCnt="16"/>
      <dgm:spPr/>
      <dgm:t>
        <a:bodyPr/>
        <a:lstStyle/>
        <a:p>
          <a:endParaRPr lang="zh-TW" altLang="en-US"/>
        </a:p>
      </dgm:t>
    </dgm:pt>
    <dgm:pt modelId="{9AAA173B-5657-470E-B421-F1C66028815E}" type="pres">
      <dgm:prSet presAssocID="{59CFD91C-AD80-4A53-A4F5-7E4999B6B67A}" presName="spaceBetweenRectangles" presStyleCnt="0"/>
      <dgm:spPr/>
    </dgm:pt>
    <dgm:pt modelId="{0AA84649-8B74-4EBB-829C-BFDEE56583D4}" type="pres">
      <dgm:prSet presAssocID="{59C9DEDE-BC81-4E32-8B5A-E9AEC0239C3D}" presName="composite" presStyleCnt="0"/>
      <dgm:spPr/>
    </dgm:pt>
    <dgm:pt modelId="{17A4803F-EC51-43C6-954A-D0544CDC1937}" type="pres">
      <dgm:prSet presAssocID="{59C9DEDE-BC81-4E32-8B5A-E9AEC0239C3D}" presName="Parent1" presStyleLbl="node1" presStyleIdx="8" presStyleCnt="16" custLinFactNeighborX="-2728" custLinFactNeighborY="41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983196-1E36-4903-89BF-F9FA150AD704}" type="pres">
      <dgm:prSet presAssocID="{59C9DEDE-BC81-4E32-8B5A-E9AEC0239C3D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6050C70-83BC-4A92-A5EF-0DBD984EDB19}" type="pres">
      <dgm:prSet presAssocID="{59C9DEDE-BC81-4E32-8B5A-E9AEC0239C3D}" presName="BalanceSpacing" presStyleCnt="0"/>
      <dgm:spPr/>
    </dgm:pt>
    <dgm:pt modelId="{40CCED9A-02C8-475D-912F-F97A46B4459B}" type="pres">
      <dgm:prSet presAssocID="{59C9DEDE-BC81-4E32-8B5A-E9AEC0239C3D}" presName="BalanceSpacing1" presStyleCnt="0"/>
      <dgm:spPr/>
    </dgm:pt>
    <dgm:pt modelId="{91DDDC4F-9313-48A1-9F34-9EE01DB27B29}" type="pres">
      <dgm:prSet presAssocID="{CA78E59D-DC8A-43F8-A45F-4C873BBA9760}" presName="Accent1Text" presStyleLbl="node1" presStyleIdx="9" presStyleCnt="16"/>
      <dgm:spPr/>
      <dgm:t>
        <a:bodyPr/>
        <a:lstStyle/>
        <a:p>
          <a:endParaRPr lang="zh-TW" altLang="en-US"/>
        </a:p>
      </dgm:t>
    </dgm:pt>
    <dgm:pt modelId="{0A6BEB4C-8020-4675-BA79-F836D1B59380}" type="pres">
      <dgm:prSet presAssocID="{CA78E59D-DC8A-43F8-A45F-4C873BBA9760}" presName="spaceBetweenRectangles" presStyleCnt="0"/>
      <dgm:spPr/>
    </dgm:pt>
    <dgm:pt modelId="{0ACCC6B9-A188-4D44-BFEA-7F03CE290A58}" type="pres">
      <dgm:prSet presAssocID="{CDF3836D-4AF0-4A8C-AB91-254E6B119940}" presName="composite" presStyleCnt="0"/>
      <dgm:spPr/>
    </dgm:pt>
    <dgm:pt modelId="{75D2D622-A4F1-4974-9622-82BC4CECDB7F}" type="pres">
      <dgm:prSet presAssocID="{CDF3836D-4AF0-4A8C-AB91-254E6B119940}" presName="Parent1" presStyleLbl="node1" presStyleIdx="10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50A657-2FE9-4E61-B92C-F0CB10FA61ED}" type="pres">
      <dgm:prSet presAssocID="{CDF3836D-4AF0-4A8C-AB91-254E6B119940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6CD449-CAFF-4FD5-934D-7BE1F6B5A997}" type="pres">
      <dgm:prSet presAssocID="{CDF3836D-4AF0-4A8C-AB91-254E6B119940}" presName="BalanceSpacing" presStyleCnt="0"/>
      <dgm:spPr/>
    </dgm:pt>
    <dgm:pt modelId="{13FE06D8-40B7-4B2D-95E6-C957A2F98C44}" type="pres">
      <dgm:prSet presAssocID="{CDF3836D-4AF0-4A8C-AB91-254E6B119940}" presName="BalanceSpacing1" presStyleCnt="0"/>
      <dgm:spPr/>
    </dgm:pt>
    <dgm:pt modelId="{66B920D6-CA7A-4B08-B8DA-D5BB9EFCA3A3}" type="pres">
      <dgm:prSet presAssocID="{55D168B2-E600-4BAB-BF86-EB63C15646AA}" presName="Accent1Text" presStyleLbl="node1" presStyleIdx="11" presStyleCnt="16" custLinFactX="6774" custLinFactY="-73078" custLinFactNeighborX="100000" custLinFactNeighborY="-100000"/>
      <dgm:spPr/>
      <dgm:t>
        <a:bodyPr/>
        <a:lstStyle/>
        <a:p>
          <a:endParaRPr lang="zh-TW" altLang="en-US"/>
        </a:p>
      </dgm:t>
    </dgm:pt>
    <dgm:pt modelId="{7ADE562F-7B60-4777-93ED-83F06C1D9863}" type="pres">
      <dgm:prSet presAssocID="{55D168B2-E600-4BAB-BF86-EB63C15646AA}" presName="spaceBetweenRectangles" presStyleCnt="0"/>
      <dgm:spPr/>
    </dgm:pt>
    <dgm:pt modelId="{E879BEB2-EF85-47B8-9300-692B0DFC2567}" type="pres">
      <dgm:prSet presAssocID="{D149B186-6E69-4AD1-92F4-E02136306612}" presName="composite" presStyleCnt="0"/>
      <dgm:spPr/>
    </dgm:pt>
    <dgm:pt modelId="{A6DEFDD5-464F-40B6-A55E-31A3A7DE876A}" type="pres">
      <dgm:prSet presAssocID="{D149B186-6E69-4AD1-92F4-E02136306612}" presName="Parent1" presStyleLbl="node1" presStyleIdx="12" presStyleCnt="16" custLinFactX="60567" custLinFactY="-200000" custLinFactNeighborX="100000" custLinFactNeighborY="-2255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C17138-23AD-4F07-A558-4123DD33563A}" type="pres">
      <dgm:prSet presAssocID="{D149B186-6E69-4AD1-92F4-E02136306612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395F7AE-C2AE-453B-87FE-C29860D57497}" type="pres">
      <dgm:prSet presAssocID="{D149B186-6E69-4AD1-92F4-E02136306612}" presName="BalanceSpacing" presStyleCnt="0"/>
      <dgm:spPr/>
    </dgm:pt>
    <dgm:pt modelId="{3972AEE3-0079-4EA3-98A8-DCF02FBB2BB0}" type="pres">
      <dgm:prSet presAssocID="{D149B186-6E69-4AD1-92F4-E02136306612}" presName="BalanceSpacing1" presStyleCnt="0"/>
      <dgm:spPr/>
    </dgm:pt>
    <dgm:pt modelId="{FE8BCEF2-0B8F-418A-AC43-7EABDDAB6F79}" type="pres">
      <dgm:prSet presAssocID="{CD826376-CD89-4A8F-AB6A-26CD9C6A8DBA}" presName="Accent1Text" presStyleLbl="node1" presStyleIdx="13" presStyleCnt="16" custLinFactX="-11859" custLinFactY="-139786" custLinFactNeighborX="-100000" custLinFactNeighborY="-200000"/>
      <dgm:spPr/>
      <dgm:t>
        <a:bodyPr/>
        <a:lstStyle/>
        <a:p>
          <a:endParaRPr lang="zh-TW" altLang="en-US"/>
        </a:p>
      </dgm:t>
    </dgm:pt>
    <dgm:pt modelId="{C5696C12-E746-4D26-A76D-FB20ED6B1BBE}" type="pres">
      <dgm:prSet presAssocID="{CD826376-CD89-4A8F-AB6A-26CD9C6A8DBA}" presName="spaceBetweenRectangles" presStyleCnt="0"/>
      <dgm:spPr/>
    </dgm:pt>
    <dgm:pt modelId="{493027FF-FA26-4919-92AE-3ADC3C9A5434}" type="pres">
      <dgm:prSet presAssocID="{6C1F527B-CD90-4522-837D-FFB8AF857E0E}" presName="composite" presStyleCnt="0"/>
      <dgm:spPr/>
    </dgm:pt>
    <dgm:pt modelId="{02F56E1F-EAA2-4884-A727-AD337990C459}" type="pres">
      <dgm:prSet presAssocID="{6C1F527B-CD90-4522-837D-FFB8AF857E0E}" presName="Parent1" presStyleLbl="node1" presStyleIdx="14" presStyleCnt="16" custLinFactX="100000" custLinFactY="-100000" custLinFactNeighborX="169808" custLinFactNeighborY="-1590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CE0CCA-78BE-4F94-BAAF-24FA1EC621E3}" type="pres">
      <dgm:prSet presAssocID="{6C1F527B-CD90-4522-837D-FFB8AF857E0E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8C89D22A-307E-4A0F-B4AD-B212C9B77124}" type="pres">
      <dgm:prSet presAssocID="{6C1F527B-CD90-4522-837D-FFB8AF857E0E}" presName="BalanceSpacing" presStyleCnt="0"/>
      <dgm:spPr/>
    </dgm:pt>
    <dgm:pt modelId="{07FBDEDC-3E8E-4F89-8D96-BC1662875F4C}" type="pres">
      <dgm:prSet presAssocID="{6C1F527B-CD90-4522-837D-FFB8AF857E0E}" presName="BalanceSpacing1" presStyleCnt="0"/>
      <dgm:spPr/>
    </dgm:pt>
    <dgm:pt modelId="{9AA90ED6-7C3B-42F4-BD2B-4207758EC9D7}" type="pres">
      <dgm:prSet presAssocID="{B9E61042-86F3-414D-92F0-7E7540D1F00E}" presName="Accent1Text" presStyleLbl="node1" presStyleIdx="15" presStyleCnt="16" custLinFactX="-100000" custLinFactY="-68296" custLinFactNeighborX="-119369" custLinFactNeighborY="-100000"/>
      <dgm:spPr/>
      <dgm:t>
        <a:bodyPr/>
        <a:lstStyle/>
        <a:p>
          <a:endParaRPr lang="zh-TW" altLang="en-US"/>
        </a:p>
      </dgm:t>
    </dgm:pt>
  </dgm:ptLst>
  <dgm:cxnLst>
    <dgm:cxn modelId="{1B200B73-3EEF-4A53-BFB6-6A218F03968A}" type="presOf" srcId="{59CFD91C-AD80-4A53-A4F5-7E4999B6B67A}" destId="{595CE7F4-1A3F-4000-87D9-30422AE5CED8}" srcOrd="0" destOrd="0" presId="urn:microsoft.com/office/officeart/2008/layout/AlternatingHexagons"/>
    <dgm:cxn modelId="{E807FB56-3877-4D62-A8B8-2B57DC489F8F}" type="presOf" srcId="{B9E61042-86F3-414D-92F0-7E7540D1F00E}" destId="{9AA90ED6-7C3B-42F4-BD2B-4207758EC9D7}" srcOrd="0" destOrd="0" presId="urn:microsoft.com/office/officeart/2008/layout/AlternatingHexagons"/>
    <dgm:cxn modelId="{48021164-5C62-442D-9A8B-6FEC9A0D9FFE}" type="presOf" srcId="{E5435834-4700-4A5C-8F82-7A7B9F5CC783}" destId="{ADD33F87-F90D-43F8-A1E6-24094743C8F0}" srcOrd="0" destOrd="0" presId="urn:microsoft.com/office/officeart/2008/layout/AlternatingHexagons"/>
    <dgm:cxn modelId="{018EAF09-F835-4C72-AC35-93373D4B83A6}" srcId="{64DB0A9D-CDF7-43D8-B1E0-429CED41AE40}" destId="{6C1F527B-CD90-4522-837D-FFB8AF857E0E}" srcOrd="7" destOrd="0" parTransId="{98A8CA3C-8CB0-4E17-B891-D0D27CFA8D02}" sibTransId="{B9E61042-86F3-414D-92F0-7E7540D1F00E}"/>
    <dgm:cxn modelId="{8B5C599F-F9AA-4483-87E6-A8788C25A3B3}" type="presOf" srcId="{59C9DEDE-BC81-4E32-8B5A-E9AEC0239C3D}" destId="{17A4803F-EC51-43C6-954A-D0544CDC1937}" srcOrd="0" destOrd="0" presId="urn:microsoft.com/office/officeart/2008/layout/AlternatingHexagons"/>
    <dgm:cxn modelId="{60B9DB67-CB41-4A90-897C-BD7A4E8C1E57}" srcId="{64DB0A9D-CDF7-43D8-B1E0-429CED41AE40}" destId="{5CDCC8B1-85F9-4A87-BD9F-7498628A9155}" srcOrd="1" destOrd="0" parTransId="{07E90172-F202-401B-8A22-73F247AA0EC7}" sibTransId="{3C5B7A43-F5B9-4D26-AC3B-4DFAF968088C}"/>
    <dgm:cxn modelId="{B9763E3E-06F2-4EAE-9DDC-9A867E1DE94C}" type="presOf" srcId="{6C1F527B-CD90-4522-837D-FFB8AF857E0E}" destId="{02F56E1F-EAA2-4884-A727-AD337990C459}" srcOrd="0" destOrd="0" presId="urn:microsoft.com/office/officeart/2008/layout/AlternatingHexagons"/>
    <dgm:cxn modelId="{F2E85D3F-3A94-4F8F-B834-5C1EA50ECCE4}" type="presOf" srcId="{AE9C26D9-C281-4EBA-B9AC-8CABC71F2C4D}" destId="{7894F08A-3E9B-499F-9D31-3690E6C31D44}" srcOrd="0" destOrd="0" presId="urn:microsoft.com/office/officeart/2008/layout/AlternatingHexagons"/>
    <dgm:cxn modelId="{5270199A-0A82-4AF1-8640-1A1B238EBE2C}" srcId="{64DB0A9D-CDF7-43D8-B1E0-429CED41AE40}" destId="{CDF3836D-4AF0-4A8C-AB91-254E6B119940}" srcOrd="5" destOrd="0" parTransId="{45D21BDA-BDD8-475A-A2B2-FE4DD73DBF93}" sibTransId="{55D168B2-E600-4BAB-BF86-EB63C15646AA}"/>
    <dgm:cxn modelId="{1F980346-3FB4-4D4D-B58F-77C15296F9F1}" type="presOf" srcId="{CD826376-CD89-4A8F-AB6A-26CD9C6A8DBA}" destId="{FE8BCEF2-0B8F-418A-AC43-7EABDDAB6F79}" srcOrd="0" destOrd="0" presId="urn:microsoft.com/office/officeart/2008/layout/AlternatingHexagons"/>
    <dgm:cxn modelId="{0179F649-E167-4AF7-A068-F9B181400B67}" type="presOf" srcId="{C161926F-586B-41CA-A1DA-E09D4AEC8D0B}" destId="{73956DE8-8FCD-4E63-98AF-D090C14EE273}" srcOrd="0" destOrd="0" presId="urn:microsoft.com/office/officeart/2008/layout/AlternatingHexagons"/>
    <dgm:cxn modelId="{2512FEC4-01E5-4FD1-BE32-BC734C1AF1A7}" srcId="{64DB0A9D-CDF7-43D8-B1E0-429CED41AE40}" destId="{C161926F-586B-41CA-A1DA-E09D4AEC8D0B}" srcOrd="3" destOrd="0" parTransId="{7B978839-E4E8-4C82-8B44-6D8DAFBC114A}" sibTransId="{59CFD91C-AD80-4A53-A4F5-7E4999B6B67A}"/>
    <dgm:cxn modelId="{DB51996E-EE3E-4B51-8733-CADC63E61E92}" type="presOf" srcId="{785B79F4-8A1D-49C3-95EF-10C4B7E96B78}" destId="{A1BCDC73-1E36-438C-9C88-167D7CED0B8C}" srcOrd="0" destOrd="0" presId="urn:microsoft.com/office/officeart/2008/layout/AlternatingHexagons"/>
    <dgm:cxn modelId="{C8A2AAC5-638A-443B-AC12-AF39E3FE1C14}" type="presOf" srcId="{3B14A772-F273-4925-8250-FE0B7EE29C2D}" destId="{0B6CD02E-B113-4024-9C6C-2C560467C39C}" srcOrd="0" destOrd="0" presId="urn:microsoft.com/office/officeart/2008/layout/AlternatingHexagons"/>
    <dgm:cxn modelId="{C765A1A0-59C4-47C0-A973-61C0438FC556}" srcId="{64DB0A9D-CDF7-43D8-B1E0-429CED41AE40}" destId="{785B79F4-8A1D-49C3-95EF-10C4B7E96B78}" srcOrd="0" destOrd="0" parTransId="{F58D1475-298C-4823-8DF9-39E56D02E636}" sibTransId="{E5435834-4700-4A5C-8F82-7A7B9F5CC783}"/>
    <dgm:cxn modelId="{AC63B18E-D24C-4E6B-93C4-A44B827612A6}" type="presOf" srcId="{64DB0A9D-CDF7-43D8-B1E0-429CED41AE40}" destId="{D2DB48A7-3241-4F28-85EE-97BEE6028088}" srcOrd="0" destOrd="0" presId="urn:microsoft.com/office/officeart/2008/layout/AlternatingHexagons"/>
    <dgm:cxn modelId="{13C8D35B-180E-416B-B713-24E70B626C5B}" srcId="{64DB0A9D-CDF7-43D8-B1E0-429CED41AE40}" destId="{D149B186-6E69-4AD1-92F4-E02136306612}" srcOrd="6" destOrd="0" parTransId="{7D1CC565-F8EA-450C-85CE-E670911DA894}" sibTransId="{CD826376-CD89-4A8F-AB6A-26CD9C6A8DBA}"/>
    <dgm:cxn modelId="{845D1999-7CEB-406C-976B-390B1129EE8D}" type="presOf" srcId="{55D168B2-E600-4BAB-BF86-EB63C15646AA}" destId="{66B920D6-CA7A-4B08-B8DA-D5BB9EFCA3A3}" srcOrd="0" destOrd="0" presId="urn:microsoft.com/office/officeart/2008/layout/AlternatingHexagons"/>
    <dgm:cxn modelId="{7F53CD55-E147-4A42-A08F-5DC60902255A}" type="presOf" srcId="{CA78E59D-DC8A-43F8-A45F-4C873BBA9760}" destId="{91DDDC4F-9313-48A1-9F34-9EE01DB27B29}" srcOrd="0" destOrd="0" presId="urn:microsoft.com/office/officeart/2008/layout/AlternatingHexagons"/>
    <dgm:cxn modelId="{8633BBAC-CE63-47CD-B884-4A2D0131E312}" type="presOf" srcId="{D149B186-6E69-4AD1-92F4-E02136306612}" destId="{A6DEFDD5-464F-40B6-A55E-31A3A7DE876A}" srcOrd="0" destOrd="0" presId="urn:microsoft.com/office/officeart/2008/layout/AlternatingHexagons"/>
    <dgm:cxn modelId="{A4101D8D-9CA7-4773-A879-7088212A1E1A}" type="presOf" srcId="{CDF3836D-4AF0-4A8C-AB91-254E6B119940}" destId="{75D2D622-A4F1-4974-9622-82BC4CECDB7F}" srcOrd="0" destOrd="0" presId="urn:microsoft.com/office/officeart/2008/layout/AlternatingHexagons"/>
    <dgm:cxn modelId="{437BAC76-6B8D-42CC-BA56-7F3E31B0668D}" type="presOf" srcId="{3C5B7A43-F5B9-4D26-AC3B-4DFAF968088C}" destId="{D39CA6B6-C347-4E3E-A74B-CE1798B37B21}" srcOrd="0" destOrd="0" presId="urn:microsoft.com/office/officeart/2008/layout/AlternatingHexagons"/>
    <dgm:cxn modelId="{FD40C59E-74C5-4463-9D04-0B024F4DBD13}" srcId="{64DB0A9D-CDF7-43D8-B1E0-429CED41AE40}" destId="{3B14A772-F273-4925-8250-FE0B7EE29C2D}" srcOrd="2" destOrd="0" parTransId="{35733E1E-40F9-4409-9315-367828CD757D}" sibTransId="{AE9C26D9-C281-4EBA-B9AC-8CABC71F2C4D}"/>
    <dgm:cxn modelId="{DEC31760-9134-43F1-9691-D53E0309AC82}" type="presOf" srcId="{5CDCC8B1-85F9-4A87-BD9F-7498628A9155}" destId="{D33AA81D-9CB4-473C-A96C-D67AEEE0A2AC}" srcOrd="0" destOrd="0" presId="urn:microsoft.com/office/officeart/2008/layout/AlternatingHexagons"/>
    <dgm:cxn modelId="{34D5793F-794A-4B24-9FF9-4D28721620BF}" srcId="{64DB0A9D-CDF7-43D8-B1E0-429CED41AE40}" destId="{59C9DEDE-BC81-4E32-8B5A-E9AEC0239C3D}" srcOrd="4" destOrd="0" parTransId="{B07897C7-CA48-44B6-BA49-4497222DBAEF}" sibTransId="{CA78E59D-DC8A-43F8-A45F-4C873BBA9760}"/>
    <dgm:cxn modelId="{A6C6BEC8-EFE5-4C62-AFFB-110943D13B37}" type="presParOf" srcId="{D2DB48A7-3241-4F28-85EE-97BEE6028088}" destId="{0D2853A3-2ED8-4C7A-BFF2-8D78F427FBE6}" srcOrd="0" destOrd="0" presId="urn:microsoft.com/office/officeart/2008/layout/AlternatingHexagons"/>
    <dgm:cxn modelId="{850796B0-4CB6-49A5-97B6-DB6E3053C4D6}" type="presParOf" srcId="{0D2853A3-2ED8-4C7A-BFF2-8D78F427FBE6}" destId="{A1BCDC73-1E36-438C-9C88-167D7CED0B8C}" srcOrd="0" destOrd="0" presId="urn:microsoft.com/office/officeart/2008/layout/AlternatingHexagons"/>
    <dgm:cxn modelId="{45A8C976-7C1D-4761-8AD4-67EEF9B969B2}" type="presParOf" srcId="{0D2853A3-2ED8-4C7A-BFF2-8D78F427FBE6}" destId="{D37363C5-7768-4CC0-9BFA-418F61AA908C}" srcOrd="1" destOrd="0" presId="urn:microsoft.com/office/officeart/2008/layout/AlternatingHexagons"/>
    <dgm:cxn modelId="{C09E3211-DD4E-4AA2-BF79-7C644CB16DFA}" type="presParOf" srcId="{0D2853A3-2ED8-4C7A-BFF2-8D78F427FBE6}" destId="{F82EAFE1-03F5-4D51-9BFC-91ABB98B38F1}" srcOrd="2" destOrd="0" presId="urn:microsoft.com/office/officeart/2008/layout/AlternatingHexagons"/>
    <dgm:cxn modelId="{7E5CD25E-2124-4C83-82AA-6E8B1264FF4D}" type="presParOf" srcId="{0D2853A3-2ED8-4C7A-BFF2-8D78F427FBE6}" destId="{14E997D9-A16D-4B67-93EF-F9006826C2C2}" srcOrd="3" destOrd="0" presId="urn:microsoft.com/office/officeart/2008/layout/AlternatingHexagons"/>
    <dgm:cxn modelId="{B3301026-E23C-4DB7-A61E-A40B1B7399AE}" type="presParOf" srcId="{0D2853A3-2ED8-4C7A-BFF2-8D78F427FBE6}" destId="{ADD33F87-F90D-43F8-A1E6-24094743C8F0}" srcOrd="4" destOrd="0" presId="urn:microsoft.com/office/officeart/2008/layout/AlternatingHexagons"/>
    <dgm:cxn modelId="{63BA5E0D-EC95-401E-ACB9-37ABBB04F9E1}" type="presParOf" srcId="{D2DB48A7-3241-4F28-85EE-97BEE6028088}" destId="{53A7B4A6-95DE-44CE-9EAF-1AD03D9819E7}" srcOrd="1" destOrd="0" presId="urn:microsoft.com/office/officeart/2008/layout/AlternatingHexagons"/>
    <dgm:cxn modelId="{5E8440D5-8BA1-42D9-A230-53E552711311}" type="presParOf" srcId="{D2DB48A7-3241-4F28-85EE-97BEE6028088}" destId="{DD58DA99-C007-438D-84CF-2863CB68A4F3}" srcOrd="2" destOrd="0" presId="urn:microsoft.com/office/officeart/2008/layout/AlternatingHexagons"/>
    <dgm:cxn modelId="{98668368-A0E6-4318-9EB4-8D2BD01156BD}" type="presParOf" srcId="{DD58DA99-C007-438D-84CF-2863CB68A4F3}" destId="{D33AA81D-9CB4-473C-A96C-D67AEEE0A2AC}" srcOrd="0" destOrd="0" presId="urn:microsoft.com/office/officeart/2008/layout/AlternatingHexagons"/>
    <dgm:cxn modelId="{8DABFE61-94EA-4A7A-93F4-AC5146C8CF5A}" type="presParOf" srcId="{DD58DA99-C007-438D-84CF-2863CB68A4F3}" destId="{CB3A632E-2B5E-48E1-BFB0-F271C44DDF41}" srcOrd="1" destOrd="0" presId="urn:microsoft.com/office/officeart/2008/layout/AlternatingHexagons"/>
    <dgm:cxn modelId="{F06FE711-CE49-4170-BC61-5D93830BC126}" type="presParOf" srcId="{DD58DA99-C007-438D-84CF-2863CB68A4F3}" destId="{D0E62662-0429-48BD-A362-3ED3B8D23440}" srcOrd="2" destOrd="0" presId="urn:microsoft.com/office/officeart/2008/layout/AlternatingHexagons"/>
    <dgm:cxn modelId="{5F4818AB-6923-45F6-BDDF-FC5F8760058E}" type="presParOf" srcId="{DD58DA99-C007-438D-84CF-2863CB68A4F3}" destId="{0E3051E2-3D15-45C1-9ECB-F0348A111CB2}" srcOrd="3" destOrd="0" presId="urn:microsoft.com/office/officeart/2008/layout/AlternatingHexagons"/>
    <dgm:cxn modelId="{A5ACB863-0CCA-4E22-BF3F-DE398E3A0DFB}" type="presParOf" srcId="{DD58DA99-C007-438D-84CF-2863CB68A4F3}" destId="{D39CA6B6-C347-4E3E-A74B-CE1798B37B21}" srcOrd="4" destOrd="0" presId="urn:microsoft.com/office/officeart/2008/layout/AlternatingHexagons"/>
    <dgm:cxn modelId="{9750113E-5238-4298-BB24-454DDDE549E0}" type="presParOf" srcId="{D2DB48A7-3241-4F28-85EE-97BEE6028088}" destId="{BDC48B78-D7F6-486D-9827-F5DEC5681C42}" srcOrd="3" destOrd="0" presId="urn:microsoft.com/office/officeart/2008/layout/AlternatingHexagons"/>
    <dgm:cxn modelId="{D0696058-06E0-4106-8F72-A721BD95B0E1}" type="presParOf" srcId="{D2DB48A7-3241-4F28-85EE-97BEE6028088}" destId="{C10B360C-DF5D-4D94-B6C6-00A55497E601}" srcOrd="4" destOrd="0" presId="urn:microsoft.com/office/officeart/2008/layout/AlternatingHexagons"/>
    <dgm:cxn modelId="{5965D5B0-B93C-4F27-AAD0-B36F739A3D2A}" type="presParOf" srcId="{C10B360C-DF5D-4D94-B6C6-00A55497E601}" destId="{0B6CD02E-B113-4024-9C6C-2C560467C39C}" srcOrd="0" destOrd="0" presId="urn:microsoft.com/office/officeart/2008/layout/AlternatingHexagons"/>
    <dgm:cxn modelId="{E5495E78-596A-4555-A577-95AB24FC4154}" type="presParOf" srcId="{C10B360C-DF5D-4D94-B6C6-00A55497E601}" destId="{9CCFE5A7-E86A-40CC-A4D1-43A26BAC60B1}" srcOrd="1" destOrd="0" presId="urn:microsoft.com/office/officeart/2008/layout/AlternatingHexagons"/>
    <dgm:cxn modelId="{35231477-2C79-4C66-8DB0-9161961D2BE0}" type="presParOf" srcId="{C10B360C-DF5D-4D94-B6C6-00A55497E601}" destId="{29A8D600-0D8F-4794-8FCE-5795E208C551}" srcOrd="2" destOrd="0" presId="urn:microsoft.com/office/officeart/2008/layout/AlternatingHexagons"/>
    <dgm:cxn modelId="{68CE63AA-7F21-4F72-BBD1-59208879BFE2}" type="presParOf" srcId="{C10B360C-DF5D-4D94-B6C6-00A55497E601}" destId="{AFDD2834-0BAA-4DE7-8B31-C724F1CCC188}" srcOrd="3" destOrd="0" presId="urn:microsoft.com/office/officeart/2008/layout/AlternatingHexagons"/>
    <dgm:cxn modelId="{FD1A071F-C772-4A4D-8AF0-E2E4237E6452}" type="presParOf" srcId="{C10B360C-DF5D-4D94-B6C6-00A55497E601}" destId="{7894F08A-3E9B-499F-9D31-3690E6C31D44}" srcOrd="4" destOrd="0" presId="urn:microsoft.com/office/officeart/2008/layout/AlternatingHexagons"/>
    <dgm:cxn modelId="{31BDD6FB-C200-4DB3-9478-DFB03969764F}" type="presParOf" srcId="{D2DB48A7-3241-4F28-85EE-97BEE6028088}" destId="{BACA48B4-5887-48F4-8A67-EB799629B503}" srcOrd="5" destOrd="0" presId="urn:microsoft.com/office/officeart/2008/layout/AlternatingHexagons"/>
    <dgm:cxn modelId="{53C54A3E-2146-445C-9406-F24DB2690249}" type="presParOf" srcId="{D2DB48A7-3241-4F28-85EE-97BEE6028088}" destId="{7B9C66B1-66FE-4684-93D8-F5734E4A2F1A}" srcOrd="6" destOrd="0" presId="urn:microsoft.com/office/officeart/2008/layout/AlternatingHexagons"/>
    <dgm:cxn modelId="{F15D0B17-AACE-4281-B2A0-C614055C55ED}" type="presParOf" srcId="{7B9C66B1-66FE-4684-93D8-F5734E4A2F1A}" destId="{73956DE8-8FCD-4E63-98AF-D090C14EE273}" srcOrd="0" destOrd="0" presId="urn:microsoft.com/office/officeart/2008/layout/AlternatingHexagons"/>
    <dgm:cxn modelId="{22D0536D-211B-45D8-9C19-76BF141A75CE}" type="presParOf" srcId="{7B9C66B1-66FE-4684-93D8-F5734E4A2F1A}" destId="{7C38C860-D5CF-4AA7-A69D-FE6DCBBA2C88}" srcOrd="1" destOrd="0" presId="urn:microsoft.com/office/officeart/2008/layout/AlternatingHexagons"/>
    <dgm:cxn modelId="{B4E62A34-5650-4346-A20F-E99C5DA0CBB4}" type="presParOf" srcId="{7B9C66B1-66FE-4684-93D8-F5734E4A2F1A}" destId="{A4D6DB78-358F-4509-B8DF-6E04DDED3B8B}" srcOrd="2" destOrd="0" presId="urn:microsoft.com/office/officeart/2008/layout/AlternatingHexagons"/>
    <dgm:cxn modelId="{FCDD4389-FA9F-45AF-ADE3-1FE876D3599B}" type="presParOf" srcId="{7B9C66B1-66FE-4684-93D8-F5734E4A2F1A}" destId="{749B461F-7DC6-4240-AF60-7F02149334C3}" srcOrd="3" destOrd="0" presId="urn:microsoft.com/office/officeart/2008/layout/AlternatingHexagons"/>
    <dgm:cxn modelId="{59A2F716-4C31-4101-BC06-18339EF0C2F4}" type="presParOf" srcId="{7B9C66B1-66FE-4684-93D8-F5734E4A2F1A}" destId="{595CE7F4-1A3F-4000-87D9-30422AE5CED8}" srcOrd="4" destOrd="0" presId="urn:microsoft.com/office/officeart/2008/layout/AlternatingHexagons"/>
    <dgm:cxn modelId="{6DCAABCB-3031-4F9E-92DB-3C9F9935269D}" type="presParOf" srcId="{D2DB48A7-3241-4F28-85EE-97BEE6028088}" destId="{9AAA173B-5657-470E-B421-F1C66028815E}" srcOrd="7" destOrd="0" presId="urn:microsoft.com/office/officeart/2008/layout/AlternatingHexagons"/>
    <dgm:cxn modelId="{EDCAE21B-D5C2-4D98-B4C5-840EB2629CBE}" type="presParOf" srcId="{D2DB48A7-3241-4F28-85EE-97BEE6028088}" destId="{0AA84649-8B74-4EBB-829C-BFDEE56583D4}" srcOrd="8" destOrd="0" presId="urn:microsoft.com/office/officeart/2008/layout/AlternatingHexagons"/>
    <dgm:cxn modelId="{C07EAF60-CC34-4F24-878A-F7F7C6EB3F90}" type="presParOf" srcId="{0AA84649-8B74-4EBB-829C-BFDEE56583D4}" destId="{17A4803F-EC51-43C6-954A-D0544CDC1937}" srcOrd="0" destOrd="0" presId="urn:microsoft.com/office/officeart/2008/layout/AlternatingHexagons"/>
    <dgm:cxn modelId="{002C04DC-EFA6-4436-91BD-63AB375477E3}" type="presParOf" srcId="{0AA84649-8B74-4EBB-829C-BFDEE56583D4}" destId="{3A983196-1E36-4903-89BF-F9FA150AD704}" srcOrd="1" destOrd="0" presId="urn:microsoft.com/office/officeart/2008/layout/AlternatingHexagons"/>
    <dgm:cxn modelId="{74F61ADA-8C08-441A-B2ED-83B65745F80D}" type="presParOf" srcId="{0AA84649-8B74-4EBB-829C-BFDEE56583D4}" destId="{16050C70-83BC-4A92-A5EF-0DBD984EDB19}" srcOrd="2" destOrd="0" presId="urn:microsoft.com/office/officeart/2008/layout/AlternatingHexagons"/>
    <dgm:cxn modelId="{457507DE-31A0-47D9-B602-D0BC02E45702}" type="presParOf" srcId="{0AA84649-8B74-4EBB-829C-BFDEE56583D4}" destId="{40CCED9A-02C8-475D-912F-F97A46B4459B}" srcOrd="3" destOrd="0" presId="urn:microsoft.com/office/officeart/2008/layout/AlternatingHexagons"/>
    <dgm:cxn modelId="{C0E2BEC8-CFB8-4A71-AB39-AA70FC2420D5}" type="presParOf" srcId="{0AA84649-8B74-4EBB-829C-BFDEE56583D4}" destId="{91DDDC4F-9313-48A1-9F34-9EE01DB27B29}" srcOrd="4" destOrd="0" presId="urn:microsoft.com/office/officeart/2008/layout/AlternatingHexagons"/>
    <dgm:cxn modelId="{A01C6EEB-0808-4032-9CF7-133072466D52}" type="presParOf" srcId="{D2DB48A7-3241-4F28-85EE-97BEE6028088}" destId="{0A6BEB4C-8020-4675-BA79-F836D1B59380}" srcOrd="9" destOrd="0" presId="urn:microsoft.com/office/officeart/2008/layout/AlternatingHexagons"/>
    <dgm:cxn modelId="{2415B719-CE29-4766-8079-F2CD7D6B58B8}" type="presParOf" srcId="{D2DB48A7-3241-4F28-85EE-97BEE6028088}" destId="{0ACCC6B9-A188-4D44-BFEA-7F03CE290A58}" srcOrd="10" destOrd="0" presId="urn:microsoft.com/office/officeart/2008/layout/AlternatingHexagons"/>
    <dgm:cxn modelId="{EDE5603B-1DB2-43FD-B824-675FF8C8F0FD}" type="presParOf" srcId="{0ACCC6B9-A188-4D44-BFEA-7F03CE290A58}" destId="{75D2D622-A4F1-4974-9622-82BC4CECDB7F}" srcOrd="0" destOrd="0" presId="urn:microsoft.com/office/officeart/2008/layout/AlternatingHexagons"/>
    <dgm:cxn modelId="{E39BC75E-4A14-4482-9261-CB10ABD27BC7}" type="presParOf" srcId="{0ACCC6B9-A188-4D44-BFEA-7F03CE290A58}" destId="{3950A657-2FE9-4E61-B92C-F0CB10FA61ED}" srcOrd="1" destOrd="0" presId="urn:microsoft.com/office/officeart/2008/layout/AlternatingHexagons"/>
    <dgm:cxn modelId="{0AB19431-0BDD-41D2-A9EA-A5E9BF8269C7}" type="presParOf" srcId="{0ACCC6B9-A188-4D44-BFEA-7F03CE290A58}" destId="{496CD449-CAFF-4FD5-934D-7BE1F6B5A997}" srcOrd="2" destOrd="0" presId="urn:microsoft.com/office/officeart/2008/layout/AlternatingHexagons"/>
    <dgm:cxn modelId="{B1D7C006-724E-4C91-A766-AF6D6FC49C67}" type="presParOf" srcId="{0ACCC6B9-A188-4D44-BFEA-7F03CE290A58}" destId="{13FE06D8-40B7-4B2D-95E6-C957A2F98C44}" srcOrd="3" destOrd="0" presId="urn:microsoft.com/office/officeart/2008/layout/AlternatingHexagons"/>
    <dgm:cxn modelId="{1A9009A2-78E8-4F19-8B4E-63DA6E3146A6}" type="presParOf" srcId="{0ACCC6B9-A188-4D44-BFEA-7F03CE290A58}" destId="{66B920D6-CA7A-4B08-B8DA-D5BB9EFCA3A3}" srcOrd="4" destOrd="0" presId="urn:microsoft.com/office/officeart/2008/layout/AlternatingHexagons"/>
    <dgm:cxn modelId="{D12B4F86-6B2C-4367-9A65-A1743BD9A70E}" type="presParOf" srcId="{D2DB48A7-3241-4F28-85EE-97BEE6028088}" destId="{7ADE562F-7B60-4777-93ED-83F06C1D9863}" srcOrd="11" destOrd="0" presId="urn:microsoft.com/office/officeart/2008/layout/AlternatingHexagons"/>
    <dgm:cxn modelId="{DF833129-5AF1-47F2-ACEE-7665C2DF7C36}" type="presParOf" srcId="{D2DB48A7-3241-4F28-85EE-97BEE6028088}" destId="{E879BEB2-EF85-47B8-9300-692B0DFC2567}" srcOrd="12" destOrd="0" presId="urn:microsoft.com/office/officeart/2008/layout/AlternatingHexagons"/>
    <dgm:cxn modelId="{3C4F4EFF-71C8-403F-BA98-3D0C88F1D165}" type="presParOf" srcId="{E879BEB2-EF85-47B8-9300-692B0DFC2567}" destId="{A6DEFDD5-464F-40B6-A55E-31A3A7DE876A}" srcOrd="0" destOrd="0" presId="urn:microsoft.com/office/officeart/2008/layout/AlternatingHexagons"/>
    <dgm:cxn modelId="{59B3C4F7-2052-4E54-99B0-C15C75C80C8A}" type="presParOf" srcId="{E879BEB2-EF85-47B8-9300-692B0DFC2567}" destId="{C5C17138-23AD-4F07-A558-4123DD33563A}" srcOrd="1" destOrd="0" presId="urn:microsoft.com/office/officeart/2008/layout/AlternatingHexagons"/>
    <dgm:cxn modelId="{4DD4A6A0-D266-4CC8-A453-D7A07B1C9CFB}" type="presParOf" srcId="{E879BEB2-EF85-47B8-9300-692B0DFC2567}" destId="{3395F7AE-C2AE-453B-87FE-C29860D57497}" srcOrd="2" destOrd="0" presId="urn:microsoft.com/office/officeart/2008/layout/AlternatingHexagons"/>
    <dgm:cxn modelId="{835A1115-F97D-4BEC-9D57-0C73DEF817A9}" type="presParOf" srcId="{E879BEB2-EF85-47B8-9300-692B0DFC2567}" destId="{3972AEE3-0079-4EA3-98A8-DCF02FBB2BB0}" srcOrd="3" destOrd="0" presId="urn:microsoft.com/office/officeart/2008/layout/AlternatingHexagons"/>
    <dgm:cxn modelId="{572387FA-CAE4-431E-B864-10B0AA4D2ECE}" type="presParOf" srcId="{E879BEB2-EF85-47B8-9300-692B0DFC2567}" destId="{FE8BCEF2-0B8F-418A-AC43-7EABDDAB6F79}" srcOrd="4" destOrd="0" presId="urn:microsoft.com/office/officeart/2008/layout/AlternatingHexagons"/>
    <dgm:cxn modelId="{FFC75CF2-B21B-462F-813D-5C66BD41C1A1}" type="presParOf" srcId="{D2DB48A7-3241-4F28-85EE-97BEE6028088}" destId="{C5696C12-E746-4D26-A76D-FB20ED6B1BBE}" srcOrd="13" destOrd="0" presId="urn:microsoft.com/office/officeart/2008/layout/AlternatingHexagons"/>
    <dgm:cxn modelId="{6DD1650D-E735-435C-B1EA-E8C1F2C409C4}" type="presParOf" srcId="{D2DB48A7-3241-4F28-85EE-97BEE6028088}" destId="{493027FF-FA26-4919-92AE-3ADC3C9A5434}" srcOrd="14" destOrd="0" presId="urn:microsoft.com/office/officeart/2008/layout/AlternatingHexagons"/>
    <dgm:cxn modelId="{9F66328F-A0BC-44EB-B6C7-107F0FBCD979}" type="presParOf" srcId="{493027FF-FA26-4919-92AE-3ADC3C9A5434}" destId="{02F56E1F-EAA2-4884-A727-AD337990C459}" srcOrd="0" destOrd="0" presId="urn:microsoft.com/office/officeart/2008/layout/AlternatingHexagons"/>
    <dgm:cxn modelId="{4DB47B2C-3F36-476F-8027-C3D0942D8239}" type="presParOf" srcId="{493027FF-FA26-4919-92AE-3ADC3C9A5434}" destId="{5DCE0CCA-78BE-4F94-BAAF-24FA1EC621E3}" srcOrd="1" destOrd="0" presId="urn:microsoft.com/office/officeart/2008/layout/AlternatingHexagons"/>
    <dgm:cxn modelId="{480CD327-5EC2-49C8-B6E1-0D799902F028}" type="presParOf" srcId="{493027FF-FA26-4919-92AE-3ADC3C9A5434}" destId="{8C89D22A-307E-4A0F-B4AD-B212C9B77124}" srcOrd="2" destOrd="0" presId="urn:microsoft.com/office/officeart/2008/layout/AlternatingHexagons"/>
    <dgm:cxn modelId="{907CD321-A93D-4B9B-A094-43C3F1B10E6D}" type="presParOf" srcId="{493027FF-FA26-4919-92AE-3ADC3C9A5434}" destId="{07FBDEDC-3E8E-4F89-8D96-BC1662875F4C}" srcOrd="3" destOrd="0" presId="urn:microsoft.com/office/officeart/2008/layout/AlternatingHexagons"/>
    <dgm:cxn modelId="{3CD0E510-C805-4ADD-B19F-EC819675F599}" type="presParOf" srcId="{493027FF-FA26-4919-92AE-3ADC3C9A5434}" destId="{9AA90ED6-7C3B-42F4-BD2B-4207758EC9D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CDC73-1E36-438C-9C88-167D7CED0B8C}">
      <dsp:nvSpPr>
        <dsp:cNvPr id="0" name=""/>
        <dsp:cNvSpPr/>
      </dsp:nvSpPr>
      <dsp:spPr>
        <a:xfrm rot="5400000">
          <a:off x="3340327" y="19104"/>
          <a:ext cx="1067325" cy="103699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服務學習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25869" y="179298"/>
        <a:ext cx="696241" cy="716605"/>
      </dsp:txXfrm>
    </dsp:sp>
    <dsp:sp modelId="{D37363C5-7768-4CC0-9BFA-418F61AA908C}">
      <dsp:nvSpPr>
        <dsp:cNvPr id="0" name=""/>
        <dsp:cNvSpPr/>
      </dsp:nvSpPr>
      <dsp:spPr>
        <a:xfrm>
          <a:off x="4366454" y="217403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33F87-F90D-43F8-A1E6-24094743C8F0}">
      <dsp:nvSpPr>
        <dsp:cNvPr id="0" name=""/>
        <dsp:cNvSpPr/>
      </dsp:nvSpPr>
      <dsp:spPr>
        <a:xfrm rot="5400000">
          <a:off x="2337468" y="7331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57712"/>
            <a:satOff val="3847"/>
            <a:lumOff val="50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日行一善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170263"/>
        <a:ext cx="639167" cy="734675"/>
      </dsp:txXfrm>
    </dsp:sp>
    <dsp:sp modelId="{D33AA81D-9CB4-473C-A96C-D67AEEE0A2AC}">
      <dsp:nvSpPr>
        <dsp:cNvPr id="0" name=""/>
        <dsp:cNvSpPr/>
      </dsp:nvSpPr>
      <dsp:spPr>
        <a:xfrm rot="5400000">
          <a:off x="2836977" y="881217"/>
          <a:ext cx="1067325" cy="11246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115424"/>
            <a:satOff val="7695"/>
            <a:lumOff val="10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班級集會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95753" y="1087773"/>
        <a:ext cx="749774" cy="711550"/>
      </dsp:txXfrm>
    </dsp:sp>
    <dsp:sp modelId="{CB3A632E-2B5E-48E1-BFB0-F271C44DDF41}">
      <dsp:nvSpPr>
        <dsp:cNvPr id="0" name=""/>
        <dsp:cNvSpPr/>
      </dsp:nvSpPr>
      <dsp:spPr>
        <a:xfrm>
          <a:off x="1715217" y="1123349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CA6B6-C347-4E3E-A74B-CE1798B37B21}">
      <dsp:nvSpPr>
        <dsp:cNvPr id="0" name=""/>
        <dsp:cNvSpPr/>
      </dsp:nvSpPr>
      <dsp:spPr>
        <a:xfrm rot="5400000">
          <a:off x="3839836" y="979260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173136"/>
            <a:satOff val="11542"/>
            <a:lumOff val="150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4053915" y="1076209"/>
        <a:ext cx="639167" cy="734675"/>
      </dsp:txXfrm>
    </dsp:sp>
    <dsp:sp modelId="{0B6CD02E-B113-4024-9C6C-2C560467C39C}">
      <dsp:nvSpPr>
        <dsp:cNvPr id="0" name=""/>
        <dsp:cNvSpPr/>
      </dsp:nvSpPr>
      <dsp:spPr>
        <a:xfrm rot="5400000">
          <a:off x="3340327" y="1758985"/>
          <a:ext cx="1067325" cy="118101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230848"/>
            <a:satOff val="15390"/>
            <a:lumOff val="200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品德教育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480319" y="1993718"/>
        <a:ext cx="787343" cy="711550"/>
      </dsp:txXfrm>
    </dsp:sp>
    <dsp:sp modelId="{9CCFE5A7-E86A-40CC-A4D1-43A26BAC60B1}">
      <dsp:nvSpPr>
        <dsp:cNvPr id="0" name=""/>
        <dsp:cNvSpPr/>
      </dsp:nvSpPr>
      <dsp:spPr>
        <a:xfrm>
          <a:off x="4366454" y="2029295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4F08A-3E9B-499F-9D31-3690E6C31D44}">
      <dsp:nvSpPr>
        <dsp:cNvPr id="0" name=""/>
        <dsp:cNvSpPr/>
      </dsp:nvSpPr>
      <dsp:spPr>
        <a:xfrm rot="5400000">
          <a:off x="2337468" y="1885206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288559"/>
            <a:satOff val="19238"/>
            <a:lumOff val="251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1982155"/>
        <a:ext cx="639167" cy="734675"/>
      </dsp:txXfrm>
    </dsp:sp>
    <dsp:sp modelId="{73956DE8-8FCD-4E63-98AF-D090C14EE273}">
      <dsp:nvSpPr>
        <dsp:cNvPr id="0" name=""/>
        <dsp:cNvSpPr/>
      </dsp:nvSpPr>
      <dsp:spPr>
        <a:xfrm rot="5400000">
          <a:off x="2836977" y="2791152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346271"/>
            <a:satOff val="23085"/>
            <a:lumOff val="301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家長日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2888101"/>
        <a:ext cx="639167" cy="734675"/>
      </dsp:txXfrm>
    </dsp:sp>
    <dsp:sp modelId="{7C38C860-D5CF-4AA7-A69D-FE6DCBBA2C88}">
      <dsp:nvSpPr>
        <dsp:cNvPr id="0" name=""/>
        <dsp:cNvSpPr/>
      </dsp:nvSpPr>
      <dsp:spPr>
        <a:xfrm>
          <a:off x="1715217" y="2935241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CE7F4-1A3F-4000-87D9-30422AE5CED8}">
      <dsp:nvSpPr>
        <dsp:cNvPr id="0" name=""/>
        <dsp:cNvSpPr/>
      </dsp:nvSpPr>
      <dsp:spPr>
        <a:xfrm rot="5400000">
          <a:off x="3839836" y="2791152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403983"/>
            <a:satOff val="26932"/>
            <a:lumOff val="351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4053915" y="2888101"/>
        <a:ext cx="639167" cy="734675"/>
      </dsp:txXfrm>
    </dsp:sp>
    <dsp:sp modelId="{17A4803F-EC51-43C6-954A-D0544CDC1937}">
      <dsp:nvSpPr>
        <dsp:cNvPr id="0" name=""/>
        <dsp:cNvSpPr/>
      </dsp:nvSpPr>
      <dsp:spPr>
        <a:xfrm rot="5400000">
          <a:off x="3340327" y="3498871"/>
          <a:ext cx="1067325" cy="132502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461695"/>
            <a:satOff val="30780"/>
            <a:lumOff val="40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社團活動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432315" y="3805610"/>
        <a:ext cx="883351" cy="711550"/>
      </dsp:txXfrm>
    </dsp:sp>
    <dsp:sp modelId="{3A983196-1E36-4903-89BF-F9FA150AD704}">
      <dsp:nvSpPr>
        <dsp:cNvPr id="0" name=""/>
        <dsp:cNvSpPr/>
      </dsp:nvSpPr>
      <dsp:spPr>
        <a:xfrm>
          <a:off x="4366454" y="3841187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DDC4F-9313-48A1-9F34-9EE01DB27B29}">
      <dsp:nvSpPr>
        <dsp:cNvPr id="0" name=""/>
        <dsp:cNvSpPr/>
      </dsp:nvSpPr>
      <dsp:spPr>
        <a:xfrm rot="5400000">
          <a:off x="2337468" y="3697098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403983"/>
            <a:satOff val="26932"/>
            <a:lumOff val="351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3794047"/>
        <a:ext cx="639167" cy="734675"/>
      </dsp:txXfrm>
    </dsp:sp>
    <dsp:sp modelId="{75D2D622-A4F1-4974-9622-82BC4CECDB7F}">
      <dsp:nvSpPr>
        <dsp:cNvPr id="0" name=""/>
        <dsp:cNvSpPr/>
      </dsp:nvSpPr>
      <dsp:spPr>
        <a:xfrm rot="5400000">
          <a:off x="2810939" y="4454330"/>
          <a:ext cx="1067325" cy="123167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346271"/>
            <a:satOff val="23085"/>
            <a:lumOff val="301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戲劇宣導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34043" y="4714395"/>
        <a:ext cx="821118" cy="711550"/>
      </dsp:txXfrm>
    </dsp:sp>
    <dsp:sp modelId="{3950A657-2FE9-4E61-B92C-F0CB10FA61ED}">
      <dsp:nvSpPr>
        <dsp:cNvPr id="0" name=""/>
        <dsp:cNvSpPr/>
      </dsp:nvSpPr>
      <dsp:spPr>
        <a:xfrm>
          <a:off x="1715217" y="4747133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920D6-CA7A-4B08-B8DA-D5BB9EFCA3A3}">
      <dsp:nvSpPr>
        <dsp:cNvPr id="0" name=""/>
        <dsp:cNvSpPr/>
      </dsp:nvSpPr>
      <dsp:spPr>
        <a:xfrm rot="5400000">
          <a:off x="4831311" y="2680342"/>
          <a:ext cx="1067325" cy="107936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288559"/>
            <a:satOff val="19238"/>
            <a:lumOff val="251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租稅教育 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005186" y="2864250"/>
        <a:ext cx="719576" cy="711550"/>
      </dsp:txXfrm>
    </dsp:sp>
    <dsp:sp modelId="{A6DEFDD5-464F-40B6-A55E-31A3A7DE876A}">
      <dsp:nvSpPr>
        <dsp:cNvPr id="0" name=""/>
        <dsp:cNvSpPr/>
      </dsp:nvSpPr>
      <dsp:spPr>
        <a:xfrm rot="5400000">
          <a:off x="4831310" y="891750"/>
          <a:ext cx="1067325" cy="107936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230848"/>
            <a:satOff val="15390"/>
            <a:lumOff val="200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法治宣導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005185" y="1075658"/>
        <a:ext cx="719576" cy="711550"/>
      </dsp:txXfrm>
    </dsp:sp>
    <dsp:sp modelId="{C5C17138-23AD-4F07-A558-4123DD33563A}">
      <dsp:nvSpPr>
        <dsp:cNvPr id="0" name=""/>
        <dsp:cNvSpPr/>
      </dsp:nvSpPr>
      <dsp:spPr>
        <a:xfrm>
          <a:off x="4366454" y="5653079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BCEF2-0B8F-418A-AC43-7EABDDAB6F79}">
      <dsp:nvSpPr>
        <dsp:cNvPr id="0" name=""/>
        <dsp:cNvSpPr/>
      </dsp:nvSpPr>
      <dsp:spPr>
        <a:xfrm rot="5400000">
          <a:off x="1298775" y="1882367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173136"/>
            <a:satOff val="11542"/>
            <a:lumOff val="150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健康宣導活動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512854" y="1979316"/>
        <a:ext cx="639167" cy="734675"/>
      </dsp:txXfrm>
    </dsp:sp>
    <dsp:sp modelId="{02F56E1F-EAA2-4884-A727-AD337990C459}">
      <dsp:nvSpPr>
        <dsp:cNvPr id="0" name=""/>
        <dsp:cNvSpPr/>
      </dsp:nvSpPr>
      <dsp:spPr>
        <a:xfrm rot="5400000">
          <a:off x="5342342" y="3650029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115424"/>
            <a:satOff val="7695"/>
            <a:lumOff val="10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556421" y="3746978"/>
        <a:ext cx="639167" cy="734675"/>
      </dsp:txXfrm>
    </dsp:sp>
    <dsp:sp modelId="{5DCE0CCA-78BE-4F94-BAAF-24FA1EC621E3}">
      <dsp:nvSpPr>
        <dsp:cNvPr id="0" name=""/>
        <dsp:cNvSpPr/>
      </dsp:nvSpPr>
      <dsp:spPr>
        <a:xfrm>
          <a:off x="1715217" y="6559025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90ED6-7C3B-42F4-BD2B-4207758EC9D7}">
      <dsp:nvSpPr>
        <dsp:cNvPr id="0" name=""/>
        <dsp:cNvSpPr/>
      </dsp:nvSpPr>
      <dsp:spPr>
        <a:xfrm rot="5400000">
          <a:off x="1802834" y="4618669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-57712"/>
            <a:satOff val="3847"/>
            <a:lumOff val="50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16913" y="4715618"/>
        <a:ext cx="639167" cy="734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CDC73-1E36-438C-9C88-167D7CED0B8C}">
      <dsp:nvSpPr>
        <dsp:cNvPr id="0" name=""/>
        <dsp:cNvSpPr/>
      </dsp:nvSpPr>
      <dsp:spPr>
        <a:xfrm rot="5400000">
          <a:off x="3340327" y="7331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電影欣賞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54406" y="170263"/>
        <a:ext cx="639167" cy="734675"/>
      </dsp:txXfrm>
    </dsp:sp>
    <dsp:sp modelId="{D37363C5-7768-4CC0-9BFA-418F61AA908C}">
      <dsp:nvSpPr>
        <dsp:cNvPr id="0" name=""/>
        <dsp:cNvSpPr/>
      </dsp:nvSpPr>
      <dsp:spPr>
        <a:xfrm>
          <a:off x="4366454" y="217403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33F87-F90D-43F8-A1E6-24094743C8F0}">
      <dsp:nvSpPr>
        <dsp:cNvPr id="0" name=""/>
        <dsp:cNvSpPr/>
      </dsp:nvSpPr>
      <dsp:spPr>
        <a:xfrm rot="5400000">
          <a:off x="2337468" y="7331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5186"/>
            <a:satOff val="-1051"/>
            <a:lumOff val="57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170263"/>
        <a:ext cx="639167" cy="734675"/>
      </dsp:txXfrm>
    </dsp:sp>
    <dsp:sp modelId="{D33AA81D-9CB4-473C-A96C-D67AEEE0A2AC}">
      <dsp:nvSpPr>
        <dsp:cNvPr id="0" name=""/>
        <dsp:cNvSpPr/>
      </dsp:nvSpPr>
      <dsp:spPr>
        <a:xfrm rot="5400000">
          <a:off x="2836977" y="979260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0371"/>
            <a:satOff val="-2102"/>
            <a:lumOff val="115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敬師活動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1076209"/>
        <a:ext cx="639167" cy="734675"/>
      </dsp:txXfrm>
    </dsp:sp>
    <dsp:sp modelId="{CB3A632E-2B5E-48E1-BFB0-F271C44DDF41}">
      <dsp:nvSpPr>
        <dsp:cNvPr id="0" name=""/>
        <dsp:cNvSpPr/>
      </dsp:nvSpPr>
      <dsp:spPr>
        <a:xfrm>
          <a:off x="1715217" y="1123349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CA6B6-C347-4E3E-A74B-CE1798B37B21}">
      <dsp:nvSpPr>
        <dsp:cNvPr id="0" name=""/>
        <dsp:cNvSpPr/>
      </dsp:nvSpPr>
      <dsp:spPr>
        <a:xfrm rot="5400000">
          <a:off x="3839836" y="979260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5557"/>
            <a:satOff val="-3153"/>
            <a:lumOff val="173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4053915" y="1076209"/>
        <a:ext cx="639167" cy="734675"/>
      </dsp:txXfrm>
    </dsp:sp>
    <dsp:sp modelId="{0B6CD02E-B113-4024-9C6C-2C560467C39C}">
      <dsp:nvSpPr>
        <dsp:cNvPr id="0" name=""/>
        <dsp:cNvSpPr/>
      </dsp:nvSpPr>
      <dsp:spPr>
        <a:xfrm rot="5400000">
          <a:off x="3340327" y="1885206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廁所打掃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54406" y="1982155"/>
        <a:ext cx="639167" cy="734675"/>
      </dsp:txXfrm>
    </dsp:sp>
    <dsp:sp modelId="{9CCFE5A7-E86A-40CC-A4D1-43A26BAC60B1}">
      <dsp:nvSpPr>
        <dsp:cNvPr id="0" name=""/>
        <dsp:cNvSpPr/>
      </dsp:nvSpPr>
      <dsp:spPr>
        <a:xfrm>
          <a:off x="4366454" y="2029295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4F08A-3E9B-499F-9D31-3690E6C31D44}">
      <dsp:nvSpPr>
        <dsp:cNvPr id="0" name=""/>
        <dsp:cNvSpPr/>
      </dsp:nvSpPr>
      <dsp:spPr>
        <a:xfrm rot="5400000">
          <a:off x="2337468" y="1885206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5928"/>
            <a:satOff val="-5256"/>
            <a:lumOff val="289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1982155"/>
        <a:ext cx="639167" cy="734675"/>
      </dsp:txXfrm>
    </dsp:sp>
    <dsp:sp modelId="{73956DE8-8FCD-4E63-98AF-D090C14EE273}">
      <dsp:nvSpPr>
        <dsp:cNvPr id="0" name=""/>
        <dsp:cNvSpPr/>
      </dsp:nvSpPr>
      <dsp:spPr>
        <a:xfrm rot="5400000">
          <a:off x="2836977" y="2791152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31113"/>
            <a:satOff val="-6307"/>
            <a:lumOff val="346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大豐好兒童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2888101"/>
        <a:ext cx="639167" cy="734675"/>
      </dsp:txXfrm>
    </dsp:sp>
    <dsp:sp modelId="{7C38C860-D5CF-4AA7-A69D-FE6DCBBA2C88}">
      <dsp:nvSpPr>
        <dsp:cNvPr id="0" name=""/>
        <dsp:cNvSpPr/>
      </dsp:nvSpPr>
      <dsp:spPr>
        <a:xfrm>
          <a:off x="1715217" y="2935241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CE7F4-1A3F-4000-87D9-30422AE5CED8}">
      <dsp:nvSpPr>
        <dsp:cNvPr id="0" name=""/>
        <dsp:cNvSpPr/>
      </dsp:nvSpPr>
      <dsp:spPr>
        <a:xfrm rot="5400000">
          <a:off x="3839836" y="2791152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36299"/>
            <a:satOff val="-7358"/>
            <a:lumOff val="40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園遊會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4053915" y="2888101"/>
        <a:ext cx="639167" cy="734675"/>
      </dsp:txXfrm>
    </dsp:sp>
    <dsp:sp modelId="{17A4803F-EC51-43C6-954A-D0544CDC1937}">
      <dsp:nvSpPr>
        <dsp:cNvPr id="0" name=""/>
        <dsp:cNvSpPr/>
      </dsp:nvSpPr>
      <dsp:spPr>
        <a:xfrm rot="5400000">
          <a:off x="3340327" y="3697098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感恩月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54406" y="3794047"/>
        <a:ext cx="639167" cy="734675"/>
      </dsp:txXfrm>
    </dsp:sp>
    <dsp:sp modelId="{3A983196-1E36-4903-89BF-F9FA150AD704}">
      <dsp:nvSpPr>
        <dsp:cNvPr id="0" name=""/>
        <dsp:cNvSpPr/>
      </dsp:nvSpPr>
      <dsp:spPr>
        <a:xfrm>
          <a:off x="4366454" y="3841187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DDC4F-9313-48A1-9F34-9EE01DB27B29}">
      <dsp:nvSpPr>
        <dsp:cNvPr id="0" name=""/>
        <dsp:cNvSpPr/>
      </dsp:nvSpPr>
      <dsp:spPr>
        <a:xfrm rot="5400000">
          <a:off x="2337468" y="3697098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36299"/>
            <a:satOff val="-7358"/>
            <a:lumOff val="40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3794047"/>
        <a:ext cx="639167" cy="734675"/>
      </dsp:txXfrm>
    </dsp:sp>
    <dsp:sp modelId="{75D2D622-A4F1-4974-9622-82BC4CECDB7F}">
      <dsp:nvSpPr>
        <dsp:cNvPr id="0" name=""/>
        <dsp:cNvSpPr/>
      </dsp:nvSpPr>
      <dsp:spPr>
        <a:xfrm rot="5400000">
          <a:off x="2836977" y="460304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31113"/>
            <a:satOff val="-6307"/>
            <a:lumOff val="346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4699993"/>
        <a:ext cx="639167" cy="734675"/>
      </dsp:txXfrm>
    </dsp:sp>
    <dsp:sp modelId="{3950A657-2FE9-4E61-B92C-F0CB10FA61ED}">
      <dsp:nvSpPr>
        <dsp:cNvPr id="0" name=""/>
        <dsp:cNvSpPr/>
      </dsp:nvSpPr>
      <dsp:spPr>
        <a:xfrm>
          <a:off x="1715217" y="4747133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920D6-CA7A-4B08-B8DA-D5BB9EFCA3A3}">
      <dsp:nvSpPr>
        <dsp:cNvPr id="0" name=""/>
        <dsp:cNvSpPr/>
      </dsp:nvSpPr>
      <dsp:spPr>
        <a:xfrm rot="5400000">
          <a:off x="4831311" y="2755738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5928"/>
            <a:satOff val="-5256"/>
            <a:lumOff val="289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合唱團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045390" y="2852687"/>
        <a:ext cx="639167" cy="734675"/>
      </dsp:txXfrm>
    </dsp:sp>
    <dsp:sp modelId="{A6DEFDD5-464F-40B6-A55E-31A3A7DE876A}">
      <dsp:nvSpPr>
        <dsp:cNvPr id="0" name=""/>
        <dsp:cNvSpPr/>
      </dsp:nvSpPr>
      <dsp:spPr>
        <a:xfrm rot="5400000">
          <a:off x="4827168" y="100548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英語歌曲比賽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041247" y="1102433"/>
        <a:ext cx="639167" cy="734675"/>
      </dsp:txXfrm>
    </dsp:sp>
    <dsp:sp modelId="{C5C17138-23AD-4F07-A558-4123DD33563A}">
      <dsp:nvSpPr>
        <dsp:cNvPr id="0" name=""/>
        <dsp:cNvSpPr/>
      </dsp:nvSpPr>
      <dsp:spPr>
        <a:xfrm>
          <a:off x="4366454" y="5653079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BCEF2-0B8F-418A-AC43-7EABDDAB6F79}">
      <dsp:nvSpPr>
        <dsp:cNvPr id="0" name=""/>
        <dsp:cNvSpPr/>
      </dsp:nvSpPr>
      <dsp:spPr>
        <a:xfrm rot="5400000">
          <a:off x="1298775" y="1882367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5557"/>
            <a:satOff val="-3153"/>
            <a:lumOff val="173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小團體活動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512854" y="1979316"/>
        <a:ext cx="639167" cy="734675"/>
      </dsp:txXfrm>
    </dsp:sp>
    <dsp:sp modelId="{02F56E1F-EAA2-4884-A727-AD337990C459}">
      <dsp:nvSpPr>
        <dsp:cNvPr id="0" name=""/>
        <dsp:cNvSpPr/>
      </dsp:nvSpPr>
      <dsp:spPr>
        <a:xfrm rot="5400000">
          <a:off x="5342342" y="3650029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0371"/>
            <a:satOff val="-2102"/>
            <a:lumOff val="115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556421" y="3746978"/>
        <a:ext cx="639167" cy="734675"/>
      </dsp:txXfrm>
    </dsp:sp>
    <dsp:sp modelId="{5DCE0CCA-78BE-4F94-BAAF-24FA1EC621E3}">
      <dsp:nvSpPr>
        <dsp:cNvPr id="0" name=""/>
        <dsp:cNvSpPr/>
      </dsp:nvSpPr>
      <dsp:spPr>
        <a:xfrm>
          <a:off x="1715217" y="6559025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90ED6-7C3B-42F4-BD2B-4207758EC9D7}">
      <dsp:nvSpPr>
        <dsp:cNvPr id="0" name=""/>
        <dsp:cNvSpPr/>
      </dsp:nvSpPr>
      <dsp:spPr>
        <a:xfrm rot="5400000">
          <a:off x="1802834" y="4618669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5186"/>
            <a:satOff val="-1051"/>
            <a:lumOff val="57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道德小公民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16913" y="4715618"/>
        <a:ext cx="639167" cy="734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CDC73-1E36-438C-9C88-167D7CED0B8C}">
      <dsp:nvSpPr>
        <dsp:cNvPr id="0" name=""/>
        <dsp:cNvSpPr/>
      </dsp:nvSpPr>
      <dsp:spPr>
        <a:xfrm rot="5400000">
          <a:off x="3340327" y="7331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捐發票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54406" y="170263"/>
        <a:ext cx="639167" cy="734675"/>
      </dsp:txXfrm>
    </dsp:sp>
    <dsp:sp modelId="{D37363C5-7768-4CC0-9BFA-418F61AA908C}">
      <dsp:nvSpPr>
        <dsp:cNvPr id="0" name=""/>
        <dsp:cNvSpPr/>
      </dsp:nvSpPr>
      <dsp:spPr>
        <a:xfrm>
          <a:off x="4366454" y="217403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33F87-F90D-43F8-A1E6-24094743C8F0}">
      <dsp:nvSpPr>
        <dsp:cNvPr id="0" name=""/>
        <dsp:cNvSpPr/>
      </dsp:nvSpPr>
      <dsp:spPr>
        <a:xfrm rot="5400000">
          <a:off x="2337468" y="7331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45180"/>
            <a:satOff val="-945"/>
            <a:lumOff val="52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170263"/>
        <a:ext cx="639167" cy="734675"/>
      </dsp:txXfrm>
    </dsp:sp>
    <dsp:sp modelId="{D33AA81D-9CB4-473C-A96C-D67AEEE0A2AC}">
      <dsp:nvSpPr>
        <dsp:cNvPr id="0" name=""/>
        <dsp:cNvSpPr/>
      </dsp:nvSpPr>
      <dsp:spPr>
        <a:xfrm rot="5400000">
          <a:off x="2836977" y="979260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90359"/>
            <a:satOff val="-1890"/>
            <a:lumOff val="105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鯨豚</a:t>
          </a:r>
          <a:endParaRPr lang="en-US" altLang="zh-TW" sz="13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之愛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1076209"/>
        <a:ext cx="639167" cy="734675"/>
      </dsp:txXfrm>
    </dsp:sp>
    <dsp:sp modelId="{CB3A632E-2B5E-48E1-BFB0-F271C44DDF41}">
      <dsp:nvSpPr>
        <dsp:cNvPr id="0" name=""/>
        <dsp:cNvSpPr/>
      </dsp:nvSpPr>
      <dsp:spPr>
        <a:xfrm>
          <a:off x="1715217" y="1123349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CA6B6-C347-4E3E-A74B-CE1798B37B21}">
      <dsp:nvSpPr>
        <dsp:cNvPr id="0" name=""/>
        <dsp:cNvSpPr/>
      </dsp:nvSpPr>
      <dsp:spPr>
        <a:xfrm rot="5400000">
          <a:off x="3839836" y="979260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35539"/>
            <a:satOff val="-2835"/>
            <a:lumOff val="157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4053915" y="1076209"/>
        <a:ext cx="639167" cy="734675"/>
      </dsp:txXfrm>
    </dsp:sp>
    <dsp:sp modelId="{0B6CD02E-B113-4024-9C6C-2C560467C39C}">
      <dsp:nvSpPr>
        <dsp:cNvPr id="0" name=""/>
        <dsp:cNvSpPr/>
      </dsp:nvSpPr>
      <dsp:spPr>
        <a:xfrm rot="5400000">
          <a:off x="3340327" y="1885206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愛護</a:t>
          </a:r>
          <a:endParaRPr lang="en-US" altLang="zh-TW" sz="13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自然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54406" y="1982155"/>
        <a:ext cx="639167" cy="734675"/>
      </dsp:txXfrm>
    </dsp:sp>
    <dsp:sp modelId="{9CCFE5A7-E86A-40CC-A4D1-43A26BAC60B1}">
      <dsp:nvSpPr>
        <dsp:cNvPr id="0" name=""/>
        <dsp:cNvSpPr/>
      </dsp:nvSpPr>
      <dsp:spPr>
        <a:xfrm>
          <a:off x="4366454" y="2029295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4F08A-3E9B-499F-9D31-3690E6C31D44}">
      <dsp:nvSpPr>
        <dsp:cNvPr id="0" name=""/>
        <dsp:cNvSpPr/>
      </dsp:nvSpPr>
      <dsp:spPr>
        <a:xfrm rot="5400000">
          <a:off x="2337468" y="1885206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5898"/>
            <a:satOff val="-4725"/>
            <a:lumOff val="262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1982155"/>
        <a:ext cx="639167" cy="734675"/>
      </dsp:txXfrm>
    </dsp:sp>
    <dsp:sp modelId="{73956DE8-8FCD-4E63-98AF-D090C14EE273}">
      <dsp:nvSpPr>
        <dsp:cNvPr id="0" name=""/>
        <dsp:cNvSpPr/>
      </dsp:nvSpPr>
      <dsp:spPr>
        <a:xfrm rot="5400000">
          <a:off x="2836977" y="2791152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71077"/>
            <a:satOff val="-5670"/>
            <a:lumOff val="315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光點</a:t>
          </a:r>
          <a:endParaRPr lang="en-US" altLang="zh-TW" sz="13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兒童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2888101"/>
        <a:ext cx="639167" cy="734675"/>
      </dsp:txXfrm>
    </dsp:sp>
    <dsp:sp modelId="{7C38C860-D5CF-4AA7-A69D-FE6DCBBA2C88}">
      <dsp:nvSpPr>
        <dsp:cNvPr id="0" name=""/>
        <dsp:cNvSpPr/>
      </dsp:nvSpPr>
      <dsp:spPr>
        <a:xfrm>
          <a:off x="1715217" y="2935241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CE7F4-1A3F-4000-87D9-30422AE5CED8}">
      <dsp:nvSpPr>
        <dsp:cNvPr id="0" name=""/>
        <dsp:cNvSpPr/>
      </dsp:nvSpPr>
      <dsp:spPr>
        <a:xfrm rot="5400000">
          <a:off x="3839836" y="2791152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16257"/>
            <a:satOff val="-6615"/>
            <a:lumOff val="36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街頭</a:t>
          </a:r>
          <a:endParaRPr lang="en-US" altLang="zh-TW" sz="13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藝人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4053915" y="2888101"/>
        <a:ext cx="639167" cy="734675"/>
      </dsp:txXfrm>
    </dsp:sp>
    <dsp:sp modelId="{17A4803F-EC51-43C6-954A-D0544CDC1937}">
      <dsp:nvSpPr>
        <dsp:cNvPr id="0" name=""/>
        <dsp:cNvSpPr/>
      </dsp:nvSpPr>
      <dsp:spPr>
        <a:xfrm rot="5400000">
          <a:off x="3314996" y="3741787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家事</a:t>
          </a:r>
          <a:endParaRPr lang="en-US" altLang="zh-TW" sz="13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闖關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529075" y="3838736"/>
        <a:ext cx="639167" cy="734675"/>
      </dsp:txXfrm>
    </dsp:sp>
    <dsp:sp modelId="{3A983196-1E36-4903-89BF-F9FA150AD704}">
      <dsp:nvSpPr>
        <dsp:cNvPr id="0" name=""/>
        <dsp:cNvSpPr/>
      </dsp:nvSpPr>
      <dsp:spPr>
        <a:xfrm>
          <a:off x="4366454" y="3841187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DDC4F-9313-48A1-9F34-9EE01DB27B29}">
      <dsp:nvSpPr>
        <dsp:cNvPr id="0" name=""/>
        <dsp:cNvSpPr/>
      </dsp:nvSpPr>
      <dsp:spPr>
        <a:xfrm rot="5400000">
          <a:off x="2337468" y="3697098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16257"/>
            <a:satOff val="-6615"/>
            <a:lumOff val="36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51547" y="3794047"/>
        <a:ext cx="639167" cy="734675"/>
      </dsp:txXfrm>
    </dsp:sp>
    <dsp:sp modelId="{75D2D622-A4F1-4974-9622-82BC4CECDB7F}">
      <dsp:nvSpPr>
        <dsp:cNvPr id="0" name=""/>
        <dsp:cNvSpPr/>
      </dsp:nvSpPr>
      <dsp:spPr>
        <a:xfrm rot="5400000">
          <a:off x="2836977" y="4603044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71077"/>
            <a:satOff val="-5670"/>
            <a:lumOff val="315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51056" y="4699993"/>
        <a:ext cx="639167" cy="734675"/>
      </dsp:txXfrm>
    </dsp:sp>
    <dsp:sp modelId="{3950A657-2FE9-4E61-B92C-F0CB10FA61ED}">
      <dsp:nvSpPr>
        <dsp:cNvPr id="0" name=""/>
        <dsp:cNvSpPr/>
      </dsp:nvSpPr>
      <dsp:spPr>
        <a:xfrm>
          <a:off x="1715217" y="4747133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920D6-CA7A-4B08-B8DA-D5BB9EFCA3A3}">
      <dsp:nvSpPr>
        <dsp:cNvPr id="0" name=""/>
        <dsp:cNvSpPr/>
      </dsp:nvSpPr>
      <dsp:spPr>
        <a:xfrm rot="5400000">
          <a:off x="4831311" y="2755738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25898"/>
            <a:satOff val="-4725"/>
            <a:lumOff val="262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045390" y="2852687"/>
        <a:ext cx="639167" cy="734675"/>
      </dsp:txXfrm>
    </dsp:sp>
    <dsp:sp modelId="{A6DEFDD5-464F-40B6-A55E-31A3A7DE876A}">
      <dsp:nvSpPr>
        <dsp:cNvPr id="0" name=""/>
        <dsp:cNvSpPr/>
      </dsp:nvSpPr>
      <dsp:spPr>
        <a:xfrm rot="5400000">
          <a:off x="4831310" y="967146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藝術滿城鄉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045389" y="1064095"/>
        <a:ext cx="639167" cy="734675"/>
      </dsp:txXfrm>
    </dsp:sp>
    <dsp:sp modelId="{C5C17138-23AD-4F07-A558-4123DD33563A}">
      <dsp:nvSpPr>
        <dsp:cNvPr id="0" name=""/>
        <dsp:cNvSpPr/>
      </dsp:nvSpPr>
      <dsp:spPr>
        <a:xfrm>
          <a:off x="4366454" y="5653079"/>
          <a:ext cx="1191135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BCEF2-0B8F-418A-AC43-7EABDDAB6F79}">
      <dsp:nvSpPr>
        <dsp:cNvPr id="0" name=""/>
        <dsp:cNvSpPr/>
      </dsp:nvSpPr>
      <dsp:spPr>
        <a:xfrm rot="5400000">
          <a:off x="1298775" y="1882367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35539"/>
            <a:satOff val="-2835"/>
            <a:lumOff val="157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音樂</a:t>
          </a:r>
          <a:endParaRPr lang="en-US" altLang="zh-TW" sz="13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比賽</a:t>
          </a: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512854" y="1979316"/>
        <a:ext cx="639167" cy="734675"/>
      </dsp:txXfrm>
    </dsp:sp>
    <dsp:sp modelId="{02F56E1F-EAA2-4884-A727-AD337990C459}">
      <dsp:nvSpPr>
        <dsp:cNvPr id="0" name=""/>
        <dsp:cNvSpPr/>
      </dsp:nvSpPr>
      <dsp:spPr>
        <a:xfrm rot="5400000">
          <a:off x="5342342" y="3650029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90359"/>
            <a:satOff val="-1890"/>
            <a:lumOff val="105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二手衣再利用</a:t>
          </a:r>
          <a:endParaRPr lang="zh-TW" altLang="en-US" sz="13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5556421" y="3746978"/>
        <a:ext cx="639167" cy="734675"/>
      </dsp:txXfrm>
    </dsp:sp>
    <dsp:sp modelId="{5DCE0CCA-78BE-4F94-BAAF-24FA1EC621E3}">
      <dsp:nvSpPr>
        <dsp:cNvPr id="0" name=""/>
        <dsp:cNvSpPr/>
      </dsp:nvSpPr>
      <dsp:spPr>
        <a:xfrm>
          <a:off x="1715217" y="6559025"/>
          <a:ext cx="1152711" cy="64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90ED6-7C3B-42F4-BD2B-4207758EC9D7}">
      <dsp:nvSpPr>
        <dsp:cNvPr id="0" name=""/>
        <dsp:cNvSpPr/>
      </dsp:nvSpPr>
      <dsp:spPr>
        <a:xfrm rot="5400000">
          <a:off x="1802834" y="4618669"/>
          <a:ext cx="1067325" cy="928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45180"/>
            <a:satOff val="-945"/>
            <a:lumOff val="52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16913" y="4715618"/>
        <a:ext cx="639167" cy="734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662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774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84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10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38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06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01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90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531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86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65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E5CDF-D71B-44C3-BCFD-859E0401B36B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C17F-EDCD-4F26-9B2D-61C14BF36F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91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99630" y="4297733"/>
              <a:ext cx="1728192" cy="432048"/>
            </a:xfrm>
            <a:prstGeom prst="rect">
              <a:avLst/>
            </a:prstGeom>
            <a:solidFill>
              <a:srgbClr val="009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/>
                <a:t>曾明義 主任</a:t>
              </a:r>
              <a:endParaRPr lang="zh-TW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9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94985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98790"/>
            <a:ext cx="2259961" cy="51385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7624" y="1083776"/>
            <a:ext cx="158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影音導入教學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01984" y="1533496"/>
            <a:ext cx="76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利用晨間時間，於課堂中播放當週核心議題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影片，奠定核心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價值之實行。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-36512" y="1931475"/>
            <a:ext cx="9361040" cy="5313949"/>
            <a:chOff x="-36512" y="1931475"/>
            <a:chExt cx="9361040" cy="531394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/>
            <a:srcRect l="62994" t="8657" r="12200" b="23970"/>
            <a:stretch/>
          </p:blipFill>
          <p:spPr>
            <a:xfrm>
              <a:off x="4472281" y="1973953"/>
              <a:ext cx="4852247" cy="52714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31475"/>
              <a:ext cx="4727506" cy="26182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12" y="4474248"/>
              <a:ext cx="4764018" cy="269916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28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94985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98790"/>
            <a:ext cx="2259961" cy="51385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7624" y="1083776"/>
            <a:ext cx="158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影音導入教學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77636" y="16215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中播放當週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核心價值影片後，學生進行討論及書寫回饋單。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2631"/>
            <a:ext cx="3011799" cy="225885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3011799" y="4921287"/>
            <a:ext cx="6174304" cy="2016667"/>
            <a:chOff x="3011799" y="4921287"/>
            <a:chExt cx="6174304" cy="2016667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2"/>
            <a:stretch/>
          </p:blipFill>
          <p:spPr>
            <a:xfrm>
              <a:off x="3011799" y="4921730"/>
              <a:ext cx="3084039" cy="2016224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03"/>
            <a:stretch/>
          </p:blipFill>
          <p:spPr>
            <a:xfrm>
              <a:off x="6090247" y="4921287"/>
              <a:ext cx="3095856" cy="2015323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/>
        </p:nvGrpSpPr>
        <p:grpSpPr>
          <a:xfrm>
            <a:off x="0" y="2180438"/>
            <a:ext cx="9180512" cy="2751957"/>
            <a:chOff x="0" y="2180438"/>
            <a:chExt cx="9180512" cy="27519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84395"/>
              <a:ext cx="4887550" cy="274800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893" y="2180438"/>
              <a:ext cx="4875619" cy="2741292"/>
            </a:xfrm>
            <a:prstGeom prst="rect">
              <a:avLst/>
            </a:prstGeom>
          </p:spPr>
        </p:pic>
      </p:grp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84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4"/>
            <a:ext cx="8280920" cy="1083664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sp>
        <p:nvSpPr>
          <p:cNvPr id="11" name="文字方塊 10"/>
          <p:cNvSpPr txBox="1"/>
          <p:nvPr/>
        </p:nvSpPr>
        <p:spPr>
          <a:xfrm>
            <a:off x="1475656" y="1486525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藉由一系列宣傳活動及服務學習，培養孩子養成助人的喜悅。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43788" y="2061239"/>
            <a:ext cx="8194982" cy="4702032"/>
            <a:chOff x="543788" y="2061239"/>
            <a:chExt cx="8194982" cy="470203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9144">
              <a:off x="543788" y="2311041"/>
              <a:ext cx="2827548" cy="3933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41" y="2061239"/>
              <a:ext cx="3203374" cy="23029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737" y="4031794"/>
              <a:ext cx="2544328" cy="254432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567" y="3704876"/>
              <a:ext cx="2198738" cy="305839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7468">
              <a:off x="6260199" y="2563067"/>
              <a:ext cx="2478571" cy="34290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群組 19"/>
          <p:cNvGrpSpPr/>
          <p:nvPr/>
        </p:nvGrpSpPr>
        <p:grpSpPr>
          <a:xfrm>
            <a:off x="1612869" y="2093640"/>
            <a:ext cx="5909930" cy="4490769"/>
            <a:chOff x="1979712" y="2326432"/>
            <a:chExt cx="5472608" cy="415846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8"/>
            <a:srcRect l="63365" t="11279" r="24536" b="74661"/>
            <a:stretch/>
          </p:blipFill>
          <p:spPr>
            <a:xfrm>
              <a:off x="2856981" y="4756702"/>
              <a:ext cx="3718069" cy="1728192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9"/>
            <a:srcRect l="64470" t="10872" r="13087" b="65687"/>
            <a:stretch/>
          </p:blipFill>
          <p:spPr>
            <a:xfrm>
              <a:off x="1979712" y="2326432"/>
              <a:ext cx="5472608" cy="2286254"/>
            </a:xfrm>
            <a:prstGeom prst="rect">
              <a:avLst/>
            </a:prstGeom>
          </p:spPr>
        </p:pic>
      </p:grpSp>
      <p:pic>
        <p:nvPicPr>
          <p:cNvPr id="23" name="圖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22849"/>
            <a:ext cx="2259961" cy="641982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1329796" y="1083776"/>
            <a:ext cx="1255534" cy="37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做中學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68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/>
          <a:stretch/>
        </p:blipFill>
        <p:spPr>
          <a:xfrm rot="660191">
            <a:off x="5862882" y="2777730"/>
            <a:ext cx="3268841" cy="4032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圓角矩形 3"/>
          <p:cNvSpPr/>
          <p:nvPr/>
        </p:nvSpPr>
        <p:spPr>
          <a:xfrm>
            <a:off x="467544" y="1124744"/>
            <a:ext cx="8280920" cy="1083664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22849"/>
            <a:ext cx="2259961" cy="64198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29796" y="1083776"/>
            <a:ext cx="1255534" cy="37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做中學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75656" y="156207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透過各項音樂欣賞及才藝表演，陶冶孩子的心性及團隊的合作。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0" y="2363078"/>
            <a:ext cx="6188017" cy="4522306"/>
            <a:chOff x="0" y="2363078"/>
            <a:chExt cx="6188017" cy="452230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3073">
              <a:off x="0" y="2363078"/>
              <a:ext cx="3251172" cy="452230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021" y="2376926"/>
              <a:ext cx="3257996" cy="45073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10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4"/>
            <a:ext cx="8280920" cy="1083664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22849"/>
            <a:ext cx="2259961" cy="64198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29796" y="1083776"/>
            <a:ext cx="1255534" cy="37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做中學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59632" y="1469411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學校品格教育的延伸到家庭，讓孩子學會關心他人與家人。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/>
          <p:nvPr/>
        </p:nvPicPr>
        <p:blipFill rotWithShape="1">
          <a:blip r:embed="rId4"/>
          <a:srcRect l="10294" t="16374" r="50518" b="4324"/>
          <a:stretch/>
        </p:blipFill>
        <p:spPr bwMode="auto">
          <a:xfrm>
            <a:off x="3585157" y="2125729"/>
            <a:ext cx="5137919" cy="4776738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5"/>
          <a:srcRect l="36841" t="24721" r="36251" b="11387"/>
          <a:stretch/>
        </p:blipFill>
        <p:spPr bwMode="auto">
          <a:xfrm>
            <a:off x="467544" y="2410303"/>
            <a:ext cx="2972029" cy="3830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58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08113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25879"/>
            <a:ext cx="2376266" cy="65967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6701" y="1089379"/>
            <a:ext cx="165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增進親師交流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75656" y="156207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充分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志工及社區資源聯繫，讓各項品德教育更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多元化。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28632" y="2215216"/>
            <a:ext cx="8352340" cy="4391617"/>
            <a:chOff x="328632" y="2215216"/>
            <a:chExt cx="8352340" cy="439161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0191">
              <a:off x="328632" y="2458358"/>
              <a:ext cx="2388685" cy="23886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908" y="2215216"/>
              <a:ext cx="2927650" cy="40722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8678">
              <a:off x="687799" y="4017944"/>
              <a:ext cx="2388502" cy="238850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647">
              <a:off x="5783751" y="2505233"/>
              <a:ext cx="2897221" cy="40299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3830">
              <a:off x="4046061" y="4638721"/>
              <a:ext cx="1968112" cy="196811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02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08113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25879"/>
            <a:ext cx="2376266" cy="65967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6701" y="1089379"/>
            <a:ext cx="165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增進親師交流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45069" y="1554659"/>
            <a:ext cx="645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家庭與學校共同合作，讓品格教育各項議題更見落實。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0" y="2034773"/>
            <a:ext cx="9144000" cy="2300070"/>
            <a:chOff x="0" y="2034773"/>
            <a:chExt cx="11699776" cy="29429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4773"/>
              <a:ext cx="3923928" cy="2942946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2034773"/>
              <a:ext cx="3923928" cy="2942946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848" y="2034773"/>
              <a:ext cx="3923928" cy="2942946"/>
            </a:xfrm>
            <a:prstGeom prst="rect">
              <a:avLst/>
            </a:prstGeom>
          </p:spPr>
        </p:pic>
      </p:grpSp>
      <p:grpSp>
        <p:nvGrpSpPr>
          <p:cNvPr id="26" name="群組 25"/>
          <p:cNvGrpSpPr/>
          <p:nvPr/>
        </p:nvGrpSpPr>
        <p:grpSpPr>
          <a:xfrm>
            <a:off x="-54606" y="4334841"/>
            <a:ext cx="9235118" cy="2533409"/>
            <a:chOff x="-118603" y="4334841"/>
            <a:chExt cx="9235118" cy="25334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130" y="4334842"/>
              <a:ext cx="1892368" cy="2523157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237" y="4334842"/>
              <a:ext cx="1879278" cy="2505705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814" y="4334841"/>
              <a:ext cx="1892369" cy="2523159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498" y="4339542"/>
              <a:ext cx="1888843" cy="2518457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03" y="4345091"/>
              <a:ext cx="1892369" cy="2523159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1649093" y="2417671"/>
            <a:ext cx="5782358" cy="4061418"/>
            <a:chOff x="1649093" y="2417671"/>
            <a:chExt cx="5782358" cy="4061418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12"/>
            <a:srcRect l="62994" t="9395" r="12200" b="47047"/>
            <a:stretch/>
          </p:blipFill>
          <p:spPr>
            <a:xfrm>
              <a:off x="1649093" y="2417671"/>
              <a:ext cx="5782358" cy="4061418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3" name="矩形 12"/>
            <p:cNvSpPr/>
            <p:nvPr/>
          </p:nvSpPr>
          <p:spPr>
            <a:xfrm>
              <a:off x="1837763" y="2417671"/>
              <a:ext cx="5254517" cy="1011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64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08113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53365"/>
            <a:ext cx="2736306" cy="60342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6700" y="1089379"/>
            <a:ext cx="201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融入自然與社會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75656" y="156207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透過關懷大自然及關注社會議題，提升孩子愛萬物的情操。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07062" y="1996399"/>
            <a:ext cx="8808602" cy="4672961"/>
            <a:chOff x="207062" y="1946308"/>
            <a:chExt cx="8808602" cy="467296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929">
              <a:off x="207062" y="2087693"/>
              <a:ext cx="3077256" cy="424845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1603">
              <a:off x="5372123" y="2277990"/>
              <a:ext cx="3643541" cy="364354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00"/>
            <a:stretch/>
          </p:blipFill>
          <p:spPr>
            <a:xfrm rot="607699">
              <a:off x="6562326" y="4527588"/>
              <a:ext cx="2402162" cy="209168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752" y="1946308"/>
              <a:ext cx="2518991" cy="251899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21">
              <a:off x="3154875" y="4275992"/>
              <a:ext cx="2319425" cy="231942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64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08113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953365"/>
            <a:ext cx="2736303" cy="60342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6700" y="1089379"/>
            <a:ext cx="201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校園氛圍之營造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43608" y="156207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培訓校園小記者及廣播員，以孩子的視野及口吻，營造品德校園氛圍。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794">
            <a:off x="336711" y="2399115"/>
            <a:ext cx="3032177" cy="3009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3"/>
          <a:stretch/>
        </p:blipFill>
        <p:spPr>
          <a:xfrm>
            <a:off x="2859906" y="2034774"/>
            <a:ext cx="3327881" cy="4130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21">
            <a:off x="5726443" y="2027713"/>
            <a:ext cx="3198456" cy="3198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37" y="4421946"/>
            <a:ext cx="2302966" cy="2302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95">
            <a:off x="6096900" y="4666762"/>
            <a:ext cx="2751211" cy="2063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870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1106"/>
          <a:stretch/>
        </p:blipFill>
        <p:spPr>
          <a:xfrm rot="20594444">
            <a:off x="291003" y="2186967"/>
            <a:ext cx="2952328" cy="22286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圓角矩形 3"/>
          <p:cNvSpPr/>
          <p:nvPr/>
        </p:nvSpPr>
        <p:spPr>
          <a:xfrm>
            <a:off x="467544" y="1124743"/>
            <a:ext cx="8280920" cy="1008113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953365"/>
            <a:ext cx="3168353" cy="60342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6700" y="1089379"/>
            <a:ext cx="230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關懷世界與國際交流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43608" y="156207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史瓦濟蘭，捐贈二手衣物與舊鞋。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44" y="3025124"/>
            <a:ext cx="3708526" cy="2780139"/>
          </a:xfrm>
          <a:prstGeom prst="ellipse">
            <a:avLst/>
          </a:prstGeom>
          <a:ln w="63500" cap="rnd">
            <a:solidFill>
              <a:srgbClr val="FF99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4"/>
          <a:stretch/>
        </p:blipFill>
        <p:spPr>
          <a:xfrm rot="1114191">
            <a:off x="6443092" y="1785708"/>
            <a:ext cx="1937662" cy="2738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759">
            <a:off x="6050857" y="4653136"/>
            <a:ext cx="2864030" cy="2147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99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6" r="4587"/>
          <a:stretch/>
        </p:blipFill>
        <p:spPr>
          <a:xfrm rot="818220">
            <a:off x="467544" y="4531040"/>
            <a:ext cx="3203848" cy="21664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45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395536" y="1124744"/>
            <a:ext cx="8280920" cy="5400600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7848872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品德教育推動</a:t>
            </a:r>
            <a:r>
              <a: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84399"/>
            <a:ext cx="9144000" cy="6858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86000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7848872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專案分享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5061" t="20469" r="13972" b="6442"/>
          <a:stretch/>
        </p:blipFill>
        <p:spPr>
          <a:xfrm rot="21201803">
            <a:off x="239688" y="1175991"/>
            <a:ext cx="3552396" cy="495334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65061" t="20469" r="14562" b="13086"/>
          <a:stretch/>
        </p:blipFill>
        <p:spPr>
          <a:xfrm rot="21329364">
            <a:off x="1237159" y="1677911"/>
            <a:ext cx="3588399" cy="46805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65356" t="19731" r="15154" b="9395"/>
          <a:stretch/>
        </p:blipFill>
        <p:spPr>
          <a:xfrm>
            <a:off x="2749279" y="1586448"/>
            <a:ext cx="3280937" cy="4772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63585" t="18254" r="13086" b="7181"/>
          <a:stretch/>
        </p:blipFill>
        <p:spPr>
          <a:xfrm rot="303163">
            <a:off x="4047858" y="1287521"/>
            <a:ext cx="3604678" cy="46085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l="65061" t="21946" r="14858" b="11610"/>
          <a:stretch/>
        </p:blipFill>
        <p:spPr>
          <a:xfrm rot="603885">
            <a:off x="5378128" y="1545200"/>
            <a:ext cx="3465112" cy="458617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7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24001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95536" y="1124744"/>
            <a:ext cx="8280920" cy="5400600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267744" y="2516560"/>
            <a:ext cx="4536504" cy="259228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</a:t>
            </a:r>
            <a:r>
              <a:rPr lang="zh-TW" alt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謝聆聽</a:t>
            </a:r>
            <a:r>
              <a:rPr lang="en-US" altLang="zh-TW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</a:t>
            </a:r>
            <a:r>
              <a:rPr lang="zh-TW" alt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</a:t>
            </a:r>
          </a:p>
        </p:txBody>
      </p:sp>
    </p:spTree>
    <p:extLst>
      <p:ext uri="{BB962C8B-B14F-4D97-AF65-F5344CB8AC3E}">
        <p14:creationId xmlns:p14="http://schemas.microsoft.com/office/powerpoint/2010/main" val="18660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7848872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願景與核心價值之延伸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95536" y="1124744"/>
            <a:ext cx="8280920" cy="5400600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5" y="620688"/>
            <a:ext cx="8117083" cy="6087812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58249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17984"/>
            <a:ext cx="8117083" cy="6087812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7848872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以快樂 </a:t>
            </a: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知善達成核心目標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652071750"/>
              </p:ext>
            </p:extLst>
          </p:nvPr>
        </p:nvGraphicFramePr>
        <p:xfrm>
          <a:off x="-540568" y="908720"/>
          <a:ext cx="7272808" cy="741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六邊形 4"/>
          <p:cNvSpPr/>
          <p:nvPr/>
        </p:nvSpPr>
        <p:spPr>
          <a:xfrm>
            <a:off x="3728744" y="2311586"/>
            <a:ext cx="410119" cy="4714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300" kern="1200"/>
          </a:p>
        </p:txBody>
      </p:sp>
    </p:spTree>
    <p:extLst>
      <p:ext uri="{BB962C8B-B14F-4D97-AF65-F5344CB8AC3E}">
        <p14:creationId xmlns:p14="http://schemas.microsoft.com/office/powerpoint/2010/main" val="37787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46129" r="26369"/>
          <a:stretch/>
        </p:blipFill>
        <p:spPr>
          <a:xfrm>
            <a:off x="-252536" y="692696"/>
            <a:ext cx="4536504" cy="327950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7848872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以尊重 </a:t>
            </a: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行善達成核心目標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577575448"/>
              </p:ext>
            </p:extLst>
          </p:nvPr>
        </p:nvGraphicFramePr>
        <p:xfrm>
          <a:off x="2699792" y="980728"/>
          <a:ext cx="7272808" cy="741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33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992" y="2343113"/>
            <a:ext cx="8117083" cy="6087812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7848872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以卓越 </a:t>
            </a: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愛善達成核心目標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677383638"/>
              </p:ext>
            </p:extLst>
          </p:nvPr>
        </p:nvGraphicFramePr>
        <p:xfrm>
          <a:off x="2699792" y="980728"/>
          <a:ext cx="7272808" cy="741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0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462329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1" y="914004"/>
            <a:ext cx="2237683" cy="65967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29796" y="1083776"/>
            <a:ext cx="1255534" cy="37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行政支援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17052" y="1614321"/>
            <a:ext cx="709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由行政單位推動與策劃，讓老師可以將品格教育教學充分發揮。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344">
            <a:off x="438567" y="2570114"/>
            <a:ext cx="3573016" cy="35730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28" y="2123356"/>
            <a:ext cx="2959620" cy="40945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2"/>
          <a:stretch/>
        </p:blipFill>
        <p:spPr>
          <a:xfrm rot="317510">
            <a:off x="7069752" y="2253683"/>
            <a:ext cx="1518720" cy="420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2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462329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內容版面配置區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1" y="914004"/>
            <a:ext cx="2237683" cy="65967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29796" y="1083776"/>
            <a:ext cx="1255534" cy="37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行政支援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75656" y="156207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訓育組長擬定相關聯絡簿使用須知及調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閱工作。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362158" y="2417405"/>
            <a:ext cx="4672167" cy="4853886"/>
            <a:chOff x="362158" y="2417405"/>
            <a:chExt cx="4672167" cy="485388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/>
            <a:srcRect l="13381" t="9395" r="62108" b="44879"/>
            <a:stretch/>
          </p:blipFill>
          <p:spPr>
            <a:xfrm rot="20434193">
              <a:off x="362158" y="2417405"/>
              <a:ext cx="3810632" cy="2843643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5"/>
            <a:srcRect l="59652" t="16980" r="9931" b="9931"/>
            <a:stretch/>
          </p:blipFill>
          <p:spPr>
            <a:xfrm rot="20434193">
              <a:off x="1223693" y="3608644"/>
              <a:ext cx="3810632" cy="36626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矩形 18"/>
            <p:cNvSpPr/>
            <p:nvPr/>
          </p:nvSpPr>
          <p:spPr>
            <a:xfrm rot="20414248">
              <a:off x="529880" y="2500762"/>
              <a:ext cx="2613380" cy="3378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5188">
            <a:off x="4958206" y="4482075"/>
            <a:ext cx="3384376" cy="2663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166" y="2028290"/>
            <a:ext cx="2947209" cy="22696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3717032"/>
            <a:ext cx="3024336" cy="2219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96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7544" y="1124743"/>
            <a:ext cx="8280920" cy="1094985"/>
          </a:xfrm>
          <a:prstGeom prst="roundRect">
            <a:avLst>
              <a:gd name="adj" fmla="val 4815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9" y="-169341"/>
            <a:ext cx="6034617" cy="45259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998790"/>
            <a:ext cx="2259961" cy="51385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29796" y="1083776"/>
            <a:ext cx="1255534" cy="37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導入課程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7544" y="1573397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將核心價值導入正式課程、非正式課程、潛在課程中，加深潛移默化的學習效果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87713" y="2107062"/>
            <a:ext cx="8544883" cy="4660568"/>
            <a:chOff x="387713" y="2107062"/>
            <a:chExt cx="8544883" cy="466056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9599">
              <a:off x="3185800" y="2107062"/>
              <a:ext cx="2618716" cy="259917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645">
              <a:off x="387713" y="2371142"/>
              <a:ext cx="2659230" cy="36789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2128">
              <a:off x="3315911" y="4173497"/>
              <a:ext cx="2613638" cy="25941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250" y="2797810"/>
              <a:ext cx="2874346" cy="285289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1606520" y="130622"/>
            <a:ext cx="6349855" cy="41805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推行策略及成果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88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422</Words>
  <Application>Microsoft Office PowerPoint</Application>
  <PresentationFormat>如螢幕大小 (4:3)</PresentationFormat>
  <Paragraphs>82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微軟正黑體</vt:lpstr>
      <vt:lpstr>新細明體</vt:lpstr>
      <vt:lpstr>Arial</vt:lpstr>
      <vt:lpstr>Calibri</vt:lpstr>
      <vt:lpstr>Office 佈景主題</vt:lpstr>
      <vt:lpstr>PowerPoint 簡報</vt:lpstr>
      <vt:lpstr>品德教育推動之架構</vt:lpstr>
      <vt:lpstr>願景與核心價值之延伸</vt:lpstr>
      <vt:lpstr>以快樂 – 知善達成核心目標</vt:lpstr>
      <vt:lpstr>以尊重 – 行善達成核心目標</vt:lpstr>
      <vt:lpstr>以卓越 – 愛善達成核心目標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推行策略及成果</vt:lpstr>
      <vt:lpstr>專案分享</vt:lpstr>
      <vt:lpstr>感謝聆聽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home</dc:creator>
  <cp:lastModifiedBy>Windows 使用者</cp:lastModifiedBy>
  <cp:revision>88</cp:revision>
  <dcterms:created xsi:type="dcterms:W3CDTF">2015-04-26T14:27:44Z</dcterms:created>
  <dcterms:modified xsi:type="dcterms:W3CDTF">2018-04-16T04:25:26Z</dcterms:modified>
</cp:coreProperties>
</file>