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4" r:id="rId2"/>
    <p:sldId id="298" r:id="rId3"/>
    <p:sldId id="273" r:id="rId4"/>
    <p:sldId id="278" r:id="rId5"/>
    <p:sldId id="279" r:id="rId6"/>
    <p:sldId id="297" r:id="rId7"/>
    <p:sldId id="284" r:id="rId8"/>
    <p:sldId id="285" r:id="rId9"/>
    <p:sldId id="286" r:id="rId10"/>
    <p:sldId id="288" r:id="rId11"/>
    <p:sldId id="281" r:id="rId12"/>
    <p:sldId id="292" r:id="rId13"/>
    <p:sldId id="291" r:id="rId14"/>
    <p:sldId id="289" r:id="rId15"/>
    <p:sldId id="280" r:id="rId16"/>
    <p:sldId id="282" r:id="rId17"/>
    <p:sldId id="290" r:id="rId18"/>
    <p:sldId id="287" r:id="rId19"/>
    <p:sldId id="294" r:id="rId20"/>
    <p:sldId id="296" r:id="rId21"/>
    <p:sldId id="276" r:id="rId2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3F200"/>
    <a:srgbClr val="0F997F"/>
    <a:srgbClr val="FF9933"/>
    <a:srgbClr val="15D9B4"/>
    <a:srgbClr val="40EC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9C84AD-70F4-462C-BB48-D4E55F569753}" type="doc">
      <dgm:prSet loTypeId="urn:microsoft.com/office/officeart/2005/8/layout/cycle8" loCatId="cycle" qsTypeId="urn:microsoft.com/office/officeart/2005/8/quickstyle/3d1" qsCatId="3D" csTypeId="urn:microsoft.com/office/officeart/2005/8/colors/colorful5" csCatId="colorful" phldr="1"/>
      <dgm:spPr/>
    </dgm:pt>
    <dgm:pt modelId="{7CAB246A-F3FC-4150-8A3B-C81BE5B5DD26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規劃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C08747-7A56-4C0F-A7CB-3D90DA902F85}" type="parTrans" cxnId="{EFCB4E9D-BC0D-4C2D-9654-36B42EC93347}">
      <dgm:prSet/>
      <dgm:spPr/>
      <dgm:t>
        <a:bodyPr/>
        <a:lstStyle/>
        <a:p>
          <a:endParaRPr lang="zh-TW" altLang="en-US"/>
        </a:p>
      </dgm:t>
    </dgm:pt>
    <dgm:pt modelId="{8A1BD0A1-75BC-47C8-89E8-5220811CDF0F}" type="sibTrans" cxnId="{EFCB4E9D-BC0D-4C2D-9654-36B42EC93347}">
      <dgm:prSet/>
      <dgm:spPr/>
      <dgm:t>
        <a:bodyPr/>
        <a:lstStyle/>
        <a:p>
          <a:endParaRPr lang="zh-TW" altLang="en-US"/>
        </a:p>
      </dgm:t>
    </dgm:pt>
    <dgm:pt modelId="{5CDFA797-1DEA-44CF-9D6F-4A43DD5C1653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檢核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41778A-D897-4839-BE52-58D6C782F56E}" type="parTrans" cxnId="{1E8247D1-4416-45E9-AD42-8510CDC2C532}">
      <dgm:prSet/>
      <dgm:spPr/>
      <dgm:t>
        <a:bodyPr/>
        <a:lstStyle/>
        <a:p>
          <a:endParaRPr lang="zh-TW" altLang="en-US"/>
        </a:p>
      </dgm:t>
    </dgm:pt>
    <dgm:pt modelId="{B487C7B4-BB49-4BFC-9D72-42B7C3B6D4B5}" type="sibTrans" cxnId="{1E8247D1-4416-45E9-AD42-8510CDC2C532}">
      <dgm:prSet/>
      <dgm:spPr/>
      <dgm:t>
        <a:bodyPr/>
        <a:lstStyle/>
        <a:p>
          <a:endParaRPr lang="zh-TW" altLang="en-US"/>
        </a:p>
      </dgm:t>
    </dgm:pt>
    <dgm:pt modelId="{B6CAAB8D-7F44-4876-A16E-4693D8344D80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目標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4B7DE3-8CFA-465B-A69C-2E934D923CB8}" type="parTrans" cxnId="{F406923C-C3B5-405C-B7B9-E7477F71E3E5}">
      <dgm:prSet/>
      <dgm:spPr/>
      <dgm:t>
        <a:bodyPr/>
        <a:lstStyle/>
        <a:p>
          <a:endParaRPr lang="zh-TW" altLang="en-US"/>
        </a:p>
      </dgm:t>
    </dgm:pt>
    <dgm:pt modelId="{84082888-DC79-4AF8-8C61-CFF413A39257}" type="sibTrans" cxnId="{F406923C-C3B5-405C-B7B9-E7477F71E3E5}">
      <dgm:prSet/>
      <dgm:spPr/>
      <dgm:t>
        <a:bodyPr/>
        <a:lstStyle/>
        <a:p>
          <a:endParaRPr lang="zh-TW" altLang="en-US"/>
        </a:p>
      </dgm:t>
    </dgm:pt>
    <dgm:pt modelId="{8DF4B803-AEB0-43D3-8676-9DAF052C06E3}">
      <dgm:prSet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實施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790DE0B-461E-4929-A241-7F46F526A906}" type="parTrans" cxnId="{EDD59D79-E109-48AD-9C03-B35490D7CD90}">
      <dgm:prSet/>
      <dgm:spPr/>
      <dgm:t>
        <a:bodyPr/>
        <a:lstStyle/>
        <a:p>
          <a:endParaRPr lang="zh-TW" altLang="en-US"/>
        </a:p>
      </dgm:t>
    </dgm:pt>
    <dgm:pt modelId="{A2AD0A39-A9F6-4E41-BA6D-C4B6CB0F27A2}" type="sibTrans" cxnId="{EDD59D79-E109-48AD-9C03-B35490D7CD90}">
      <dgm:prSet/>
      <dgm:spPr/>
      <dgm:t>
        <a:bodyPr/>
        <a:lstStyle/>
        <a:p>
          <a:endParaRPr lang="zh-TW" altLang="en-US"/>
        </a:p>
      </dgm:t>
    </dgm:pt>
    <dgm:pt modelId="{063A46D7-4FE8-45E7-9E37-864BE642168E}" type="pres">
      <dgm:prSet presAssocID="{749C84AD-70F4-462C-BB48-D4E55F569753}" presName="compositeShape" presStyleCnt="0">
        <dgm:presLayoutVars>
          <dgm:chMax val="7"/>
          <dgm:dir/>
          <dgm:resizeHandles val="exact"/>
        </dgm:presLayoutVars>
      </dgm:prSet>
      <dgm:spPr/>
    </dgm:pt>
    <dgm:pt modelId="{9EE1E631-B99A-40B3-A2D4-157410804418}" type="pres">
      <dgm:prSet presAssocID="{749C84AD-70F4-462C-BB48-D4E55F569753}" presName="wedge1" presStyleLbl="node1" presStyleIdx="0" presStyleCnt="4"/>
      <dgm:spPr/>
      <dgm:t>
        <a:bodyPr/>
        <a:lstStyle/>
        <a:p>
          <a:endParaRPr lang="zh-TW" altLang="en-US"/>
        </a:p>
      </dgm:t>
    </dgm:pt>
    <dgm:pt modelId="{24CA2FBA-3324-443D-84A1-657AA26FEACF}" type="pres">
      <dgm:prSet presAssocID="{749C84AD-70F4-462C-BB48-D4E55F569753}" presName="dummy1a" presStyleCnt="0"/>
      <dgm:spPr/>
    </dgm:pt>
    <dgm:pt modelId="{0F4EA2F8-4D2B-463A-9EA4-EED36920F4A2}" type="pres">
      <dgm:prSet presAssocID="{749C84AD-70F4-462C-BB48-D4E55F569753}" presName="dummy1b" presStyleCnt="0"/>
      <dgm:spPr/>
    </dgm:pt>
    <dgm:pt modelId="{18BC1F15-BA5F-4D97-9282-A7EC93EB9C4C}" type="pres">
      <dgm:prSet presAssocID="{749C84AD-70F4-462C-BB48-D4E55F569753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7E9B0A-9C98-49A9-BEC0-83B500FD0763}" type="pres">
      <dgm:prSet presAssocID="{749C84AD-70F4-462C-BB48-D4E55F569753}" presName="wedge2" presStyleLbl="node1" presStyleIdx="1" presStyleCnt="4"/>
      <dgm:spPr/>
      <dgm:t>
        <a:bodyPr/>
        <a:lstStyle/>
        <a:p>
          <a:endParaRPr lang="zh-TW" altLang="en-US"/>
        </a:p>
      </dgm:t>
    </dgm:pt>
    <dgm:pt modelId="{022A1A8D-8387-4F63-BD0B-BE009C8DCC0D}" type="pres">
      <dgm:prSet presAssocID="{749C84AD-70F4-462C-BB48-D4E55F569753}" presName="dummy2a" presStyleCnt="0"/>
      <dgm:spPr/>
    </dgm:pt>
    <dgm:pt modelId="{0A6445B1-79D8-4EC5-B8EE-941D81D2D2BB}" type="pres">
      <dgm:prSet presAssocID="{749C84AD-70F4-462C-BB48-D4E55F569753}" presName="dummy2b" presStyleCnt="0"/>
      <dgm:spPr/>
    </dgm:pt>
    <dgm:pt modelId="{C86CDA17-4A6B-40DB-9157-F9B9DA61772A}" type="pres">
      <dgm:prSet presAssocID="{749C84AD-70F4-462C-BB48-D4E55F569753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3D257C-8F1C-4290-BD9C-51A804109FBA}" type="pres">
      <dgm:prSet presAssocID="{749C84AD-70F4-462C-BB48-D4E55F569753}" presName="wedge3" presStyleLbl="node1" presStyleIdx="2" presStyleCnt="4"/>
      <dgm:spPr/>
      <dgm:t>
        <a:bodyPr/>
        <a:lstStyle/>
        <a:p>
          <a:endParaRPr lang="zh-TW" altLang="en-US"/>
        </a:p>
      </dgm:t>
    </dgm:pt>
    <dgm:pt modelId="{02A0DB1D-4F69-48B6-A2AC-570F5D79F80B}" type="pres">
      <dgm:prSet presAssocID="{749C84AD-70F4-462C-BB48-D4E55F569753}" presName="dummy3a" presStyleCnt="0"/>
      <dgm:spPr/>
    </dgm:pt>
    <dgm:pt modelId="{C6CC2BC9-6AA5-40F1-82BA-C48F195A04FE}" type="pres">
      <dgm:prSet presAssocID="{749C84AD-70F4-462C-BB48-D4E55F569753}" presName="dummy3b" presStyleCnt="0"/>
      <dgm:spPr/>
    </dgm:pt>
    <dgm:pt modelId="{F532E58B-FA93-4DE9-BA77-887472DDF9EA}" type="pres">
      <dgm:prSet presAssocID="{749C84AD-70F4-462C-BB48-D4E55F569753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D8AF7E-6490-4930-B719-E6E4F233C0E7}" type="pres">
      <dgm:prSet presAssocID="{749C84AD-70F4-462C-BB48-D4E55F569753}" presName="wedge4" presStyleLbl="node1" presStyleIdx="3" presStyleCnt="4"/>
      <dgm:spPr/>
      <dgm:t>
        <a:bodyPr/>
        <a:lstStyle/>
        <a:p>
          <a:endParaRPr lang="zh-TW" altLang="en-US"/>
        </a:p>
      </dgm:t>
    </dgm:pt>
    <dgm:pt modelId="{52921A36-28B5-404A-B8C3-37DE1FAF3FB4}" type="pres">
      <dgm:prSet presAssocID="{749C84AD-70F4-462C-BB48-D4E55F569753}" presName="dummy4a" presStyleCnt="0"/>
      <dgm:spPr/>
    </dgm:pt>
    <dgm:pt modelId="{E6879C7A-A7CE-4B9B-A491-6CD51100444A}" type="pres">
      <dgm:prSet presAssocID="{749C84AD-70F4-462C-BB48-D4E55F569753}" presName="dummy4b" presStyleCnt="0"/>
      <dgm:spPr/>
    </dgm:pt>
    <dgm:pt modelId="{06F0F11D-8373-4EB5-9C6B-11AA8E9AA288}" type="pres">
      <dgm:prSet presAssocID="{749C84AD-70F4-462C-BB48-D4E55F569753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AF73471-B209-4423-85E2-AA7B0A35B9D3}" type="pres">
      <dgm:prSet presAssocID="{8A1BD0A1-75BC-47C8-89E8-5220811CDF0F}" presName="arrowWedge1" presStyleLbl="fgSibTrans2D1" presStyleIdx="0" presStyleCnt="4"/>
      <dgm:spPr/>
    </dgm:pt>
    <dgm:pt modelId="{42B58729-F9B5-43F0-987A-DE2B0A6E89DF}" type="pres">
      <dgm:prSet presAssocID="{A2AD0A39-A9F6-4E41-BA6D-C4B6CB0F27A2}" presName="arrowWedge2" presStyleLbl="fgSibTrans2D1" presStyleIdx="1" presStyleCnt="4"/>
      <dgm:spPr/>
    </dgm:pt>
    <dgm:pt modelId="{7009228E-28C5-43D0-B81C-727FBC877B89}" type="pres">
      <dgm:prSet presAssocID="{B487C7B4-BB49-4BFC-9D72-42B7C3B6D4B5}" presName="arrowWedge3" presStyleLbl="fgSibTrans2D1" presStyleIdx="2" presStyleCnt="4"/>
      <dgm:spPr/>
    </dgm:pt>
    <dgm:pt modelId="{9F81D651-81FE-47D5-8490-AE679AE7C2B1}" type="pres">
      <dgm:prSet presAssocID="{84082888-DC79-4AF8-8C61-CFF413A39257}" presName="arrowWedge4" presStyleLbl="fgSibTrans2D1" presStyleIdx="3" presStyleCnt="4"/>
      <dgm:spPr/>
    </dgm:pt>
  </dgm:ptLst>
  <dgm:cxnLst>
    <dgm:cxn modelId="{8E79E8F8-C6D6-43CE-83DC-AA8D55A27B05}" type="presOf" srcId="{749C84AD-70F4-462C-BB48-D4E55F569753}" destId="{063A46D7-4FE8-45E7-9E37-864BE642168E}" srcOrd="0" destOrd="0" presId="urn:microsoft.com/office/officeart/2005/8/layout/cycle8"/>
    <dgm:cxn modelId="{A9B14D10-2F39-40F4-B2AF-0FAA2566DE1C}" type="presOf" srcId="{B6CAAB8D-7F44-4876-A16E-4693D8344D80}" destId="{06F0F11D-8373-4EB5-9C6B-11AA8E9AA288}" srcOrd="1" destOrd="0" presId="urn:microsoft.com/office/officeart/2005/8/layout/cycle8"/>
    <dgm:cxn modelId="{EDD59D79-E109-48AD-9C03-B35490D7CD90}" srcId="{749C84AD-70F4-462C-BB48-D4E55F569753}" destId="{8DF4B803-AEB0-43D3-8676-9DAF052C06E3}" srcOrd="1" destOrd="0" parTransId="{1790DE0B-461E-4929-A241-7F46F526A906}" sibTransId="{A2AD0A39-A9F6-4E41-BA6D-C4B6CB0F27A2}"/>
    <dgm:cxn modelId="{F406923C-C3B5-405C-B7B9-E7477F71E3E5}" srcId="{749C84AD-70F4-462C-BB48-D4E55F569753}" destId="{B6CAAB8D-7F44-4876-A16E-4693D8344D80}" srcOrd="3" destOrd="0" parTransId="{D44B7DE3-8CFA-465B-A69C-2E934D923CB8}" sibTransId="{84082888-DC79-4AF8-8C61-CFF413A39257}"/>
    <dgm:cxn modelId="{7FF48E1F-0D19-496F-9B5F-78E844F4604A}" type="presOf" srcId="{8DF4B803-AEB0-43D3-8676-9DAF052C06E3}" destId="{127E9B0A-9C98-49A9-BEC0-83B500FD0763}" srcOrd="0" destOrd="0" presId="urn:microsoft.com/office/officeart/2005/8/layout/cycle8"/>
    <dgm:cxn modelId="{EFCB4E9D-BC0D-4C2D-9654-36B42EC93347}" srcId="{749C84AD-70F4-462C-BB48-D4E55F569753}" destId="{7CAB246A-F3FC-4150-8A3B-C81BE5B5DD26}" srcOrd="0" destOrd="0" parTransId="{29C08747-7A56-4C0F-A7CB-3D90DA902F85}" sibTransId="{8A1BD0A1-75BC-47C8-89E8-5220811CDF0F}"/>
    <dgm:cxn modelId="{20B88013-4744-4F97-96C2-2CA8EDA18E25}" type="presOf" srcId="{8DF4B803-AEB0-43D3-8676-9DAF052C06E3}" destId="{C86CDA17-4A6B-40DB-9157-F9B9DA61772A}" srcOrd="1" destOrd="0" presId="urn:microsoft.com/office/officeart/2005/8/layout/cycle8"/>
    <dgm:cxn modelId="{FF346AC6-57B4-416C-96BC-59A8BA7CEE05}" type="presOf" srcId="{5CDFA797-1DEA-44CF-9D6F-4A43DD5C1653}" destId="{E53D257C-8F1C-4290-BD9C-51A804109FBA}" srcOrd="0" destOrd="0" presId="urn:microsoft.com/office/officeart/2005/8/layout/cycle8"/>
    <dgm:cxn modelId="{BA955352-7BFD-4DBF-85B4-E33034B7F4FC}" type="presOf" srcId="{5CDFA797-1DEA-44CF-9D6F-4A43DD5C1653}" destId="{F532E58B-FA93-4DE9-BA77-887472DDF9EA}" srcOrd="1" destOrd="0" presId="urn:microsoft.com/office/officeart/2005/8/layout/cycle8"/>
    <dgm:cxn modelId="{9A833E15-3C34-4F7E-9E1E-474070AB4B3C}" type="presOf" srcId="{7CAB246A-F3FC-4150-8A3B-C81BE5B5DD26}" destId="{9EE1E631-B99A-40B3-A2D4-157410804418}" srcOrd="0" destOrd="0" presId="urn:microsoft.com/office/officeart/2005/8/layout/cycle8"/>
    <dgm:cxn modelId="{860A161A-4C5C-448D-ABC3-DFF8AEF197B7}" type="presOf" srcId="{7CAB246A-F3FC-4150-8A3B-C81BE5B5DD26}" destId="{18BC1F15-BA5F-4D97-9282-A7EC93EB9C4C}" srcOrd="1" destOrd="0" presId="urn:microsoft.com/office/officeart/2005/8/layout/cycle8"/>
    <dgm:cxn modelId="{1E8247D1-4416-45E9-AD42-8510CDC2C532}" srcId="{749C84AD-70F4-462C-BB48-D4E55F569753}" destId="{5CDFA797-1DEA-44CF-9D6F-4A43DD5C1653}" srcOrd="2" destOrd="0" parTransId="{4741778A-D897-4839-BE52-58D6C782F56E}" sibTransId="{B487C7B4-BB49-4BFC-9D72-42B7C3B6D4B5}"/>
    <dgm:cxn modelId="{4074AE1B-D7F2-4A92-B0A5-9B2C082E10F5}" type="presOf" srcId="{B6CAAB8D-7F44-4876-A16E-4693D8344D80}" destId="{04D8AF7E-6490-4930-B719-E6E4F233C0E7}" srcOrd="0" destOrd="0" presId="urn:microsoft.com/office/officeart/2005/8/layout/cycle8"/>
    <dgm:cxn modelId="{4BE37DCD-13CD-4633-85B3-1D4A74F7E618}" type="presParOf" srcId="{063A46D7-4FE8-45E7-9E37-864BE642168E}" destId="{9EE1E631-B99A-40B3-A2D4-157410804418}" srcOrd="0" destOrd="0" presId="urn:microsoft.com/office/officeart/2005/8/layout/cycle8"/>
    <dgm:cxn modelId="{B13F31B3-564C-4678-9146-C77CAE8D2877}" type="presParOf" srcId="{063A46D7-4FE8-45E7-9E37-864BE642168E}" destId="{24CA2FBA-3324-443D-84A1-657AA26FEACF}" srcOrd="1" destOrd="0" presId="urn:microsoft.com/office/officeart/2005/8/layout/cycle8"/>
    <dgm:cxn modelId="{64768C77-7AE4-4F00-B131-3F1E6C4881CE}" type="presParOf" srcId="{063A46D7-4FE8-45E7-9E37-864BE642168E}" destId="{0F4EA2F8-4D2B-463A-9EA4-EED36920F4A2}" srcOrd="2" destOrd="0" presId="urn:microsoft.com/office/officeart/2005/8/layout/cycle8"/>
    <dgm:cxn modelId="{116B2AA6-F012-4E63-A94D-B153BC2933B8}" type="presParOf" srcId="{063A46D7-4FE8-45E7-9E37-864BE642168E}" destId="{18BC1F15-BA5F-4D97-9282-A7EC93EB9C4C}" srcOrd="3" destOrd="0" presId="urn:microsoft.com/office/officeart/2005/8/layout/cycle8"/>
    <dgm:cxn modelId="{B59D4057-5F44-4E5B-8FD3-512ACBC53EF1}" type="presParOf" srcId="{063A46D7-4FE8-45E7-9E37-864BE642168E}" destId="{127E9B0A-9C98-49A9-BEC0-83B500FD0763}" srcOrd="4" destOrd="0" presId="urn:microsoft.com/office/officeart/2005/8/layout/cycle8"/>
    <dgm:cxn modelId="{89739A37-F131-4F46-9411-5105CD953749}" type="presParOf" srcId="{063A46D7-4FE8-45E7-9E37-864BE642168E}" destId="{022A1A8D-8387-4F63-BD0B-BE009C8DCC0D}" srcOrd="5" destOrd="0" presId="urn:microsoft.com/office/officeart/2005/8/layout/cycle8"/>
    <dgm:cxn modelId="{3D7730C0-AF5E-431F-89B2-B83E777D6F06}" type="presParOf" srcId="{063A46D7-4FE8-45E7-9E37-864BE642168E}" destId="{0A6445B1-79D8-4EC5-B8EE-941D81D2D2BB}" srcOrd="6" destOrd="0" presId="urn:microsoft.com/office/officeart/2005/8/layout/cycle8"/>
    <dgm:cxn modelId="{53AA1921-5443-4B22-8540-B6A8D66153E0}" type="presParOf" srcId="{063A46D7-4FE8-45E7-9E37-864BE642168E}" destId="{C86CDA17-4A6B-40DB-9157-F9B9DA61772A}" srcOrd="7" destOrd="0" presId="urn:microsoft.com/office/officeart/2005/8/layout/cycle8"/>
    <dgm:cxn modelId="{CA905489-99BB-49ED-8209-B8D98D5E57F8}" type="presParOf" srcId="{063A46D7-4FE8-45E7-9E37-864BE642168E}" destId="{E53D257C-8F1C-4290-BD9C-51A804109FBA}" srcOrd="8" destOrd="0" presId="urn:microsoft.com/office/officeart/2005/8/layout/cycle8"/>
    <dgm:cxn modelId="{1CF29614-B019-44DE-80F9-8C12EB200736}" type="presParOf" srcId="{063A46D7-4FE8-45E7-9E37-864BE642168E}" destId="{02A0DB1D-4F69-48B6-A2AC-570F5D79F80B}" srcOrd="9" destOrd="0" presId="urn:microsoft.com/office/officeart/2005/8/layout/cycle8"/>
    <dgm:cxn modelId="{69424C8A-87A3-4E87-82BF-5F637389F451}" type="presParOf" srcId="{063A46D7-4FE8-45E7-9E37-864BE642168E}" destId="{C6CC2BC9-6AA5-40F1-82BA-C48F195A04FE}" srcOrd="10" destOrd="0" presId="urn:microsoft.com/office/officeart/2005/8/layout/cycle8"/>
    <dgm:cxn modelId="{C22D3FC4-C092-427F-8094-8BD5704EC860}" type="presParOf" srcId="{063A46D7-4FE8-45E7-9E37-864BE642168E}" destId="{F532E58B-FA93-4DE9-BA77-887472DDF9EA}" srcOrd="11" destOrd="0" presId="urn:microsoft.com/office/officeart/2005/8/layout/cycle8"/>
    <dgm:cxn modelId="{5409E24C-8732-407F-8A1A-C08424ACC5AA}" type="presParOf" srcId="{063A46D7-4FE8-45E7-9E37-864BE642168E}" destId="{04D8AF7E-6490-4930-B719-E6E4F233C0E7}" srcOrd="12" destOrd="0" presId="urn:microsoft.com/office/officeart/2005/8/layout/cycle8"/>
    <dgm:cxn modelId="{166009D9-12F5-4E0D-AB94-99F7FE4E7F0D}" type="presParOf" srcId="{063A46D7-4FE8-45E7-9E37-864BE642168E}" destId="{52921A36-28B5-404A-B8C3-37DE1FAF3FB4}" srcOrd="13" destOrd="0" presId="urn:microsoft.com/office/officeart/2005/8/layout/cycle8"/>
    <dgm:cxn modelId="{5C530D07-7035-48D9-8043-CC6AF64259C3}" type="presParOf" srcId="{063A46D7-4FE8-45E7-9E37-864BE642168E}" destId="{E6879C7A-A7CE-4B9B-A491-6CD51100444A}" srcOrd="14" destOrd="0" presId="urn:microsoft.com/office/officeart/2005/8/layout/cycle8"/>
    <dgm:cxn modelId="{4E3A846F-7F8B-4251-A910-74EAA84B80E3}" type="presParOf" srcId="{063A46D7-4FE8-45E7-9E37-864BE642168E}" destId="{06F0F11D-8373-4EB5-9C6B-11AA8E9AA288}" srcOrd="15" destOrd="0" presId="urn:microsoft.com/office/officeart/2005/8/layout/cycle8"/>
    <dgm:cxn modelId="{24C79A47-1B5A-416D-BB70-3E7DE8D49D82}" type="presParOf" srcId="{063A46D7-4FE8-45E7-9E37-864BE642168E}" destId="{AAF73471-B209-4423-85E2-AA7B0A35B9D3}" srcOrd="16" destOrd="0" presId="urn:microsoft.com/office/officeart/2005/8/layout/cycle8"/>
    <dgm:cxn modelId="{AD087BF4-686C-4586-A171-F86D4FC4ACBC}" type="presParOf" srcId="{063A46D7-4FE8-45E7-9E37-864BE642168E}" destId="{42B58729-F9B5-43F0-987A-DE2B0A6E89DF}" srcOrd="17" destOrd="0" presId="urn:microsoft.com/office/officeart/2005/8/layout/cycle8"/>
    <dgm:cxn modelId="{D63545F8-AFDE-4A46-81E2-D7376AA8D20D}" type="presParOf" srcId="{063A46D7-4FE8-45E7-9E37-864BE642168E}" destId="{7009228E-28C5-43D0-B81C-727FBC877B89}" srcOrd="18" destOrd="0" presId="urn:microsoft.com/office/officeart/2005/8/layout/cycle8"/>
    <dgm:cxn modelId="{25789070-E7CA-43FA-BEA5-32ADC54A3CE6}" type="presParOf" srcId="{063A46D7-4FE8-45E7-9E37-864BE642168E}" destId="{9F81D651-81FE-47D5-8490-AE679AE7C2B1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1D9AFF-764D-4FDB-AF82-0ED23695874E}" type="doc">
      <dgm:prSet loTypeId="urn:microsoft.com/office/officeart/2005/8/layout/process1" loCatId="process" qsTypeId="urn:microsoft.com/office/officeart/2005/8/quickstyle/simple5" qsCatId="simple" csTypeId="urn:microsoft.com/office/officeart/2005/8/colors/colorful5" csCatId="colorful" phldr="1"/>
      <dgm:spPr/>
    </dgm:pt>
    <dgm:pt modelId="{8F882005-2BF3-43B9-8099-BBED1BE5AFBF}">
      <dgm:prSet phldrT="[文字]" custT="1"/>
      <dgm:spPr/>
      <dgm:t>
        <a:bodyPr/>
        <a:lstStyle/>
        <a:p>
          <a:r>
            <a:rPr lang="zh-TW" altLang="en-US" sz="4000" dirty="0" smtClean="0">
              <a:solidFill>
                <a:srgbClr val="002060"/>
              </a:solidFill>
              <a:latin typeface="華康POP2體W9" panose="040B0909000000000000" pitchFamily="81" charset="-120"/>
              <a:ea typeface="華康POP2體W9" panose="040B0909000000000000" pitchFamily="81" charset="-120"/>
            </a:rPr>
            <a:t>尊重</a:t>
          </a:r>
          <a:endParaRPr lang="zh-TW" altLang="en-US" sz="4000" dirty="0">
            <a:solidFill>
              <a:srgbClr val="002060"/>
            </a:solidFill>
            <a:latin typeface="華康POP2體W9" panose="040B0909000000000000" pitchFamily="81" charset="-120"/>
            <a:ea typeface="華康POP2體W9" panose="040B0909000000000000" pitchFamily="81" charset="-120"/>
          </a:endParaRPr>
        </a:p>
      </dgm:t>
    </dgm:pt>
    <dgm:pt modelId="{D06171DE-806B-41B7-9FEE-91C67F15F9A4}" type="parTrans" cxnId="{6E0B3FC3-D4E6-4C1B-A454-920CB73489EF}">
      <dgm:prSet/>
      <dgm:spPr/>
      <dgm:t>
        <a:bodyPr/>
        <a:lstStyle/>
        <a:p>
          <a:endParaRPr lang="zh-TW" altLang="en-US"/>
        </a:p>
      </dgm:t>
    </dgm:pt>
    <dgm:pt modelId="{2FFDCD49-11F7-439D-9F71-7FD398FB074B}" type="sibTrans" cxnId="{6E0B3FC3-D4E6-4C1B-A454-920CB73489EF}">
      <dgm:prSet/>
      <dgm:spPr/>
      <dgm:t>
        <a:bodyPr/>
        <a:lstStyle/>
        <a:p>
          <a:endParaRPr lang="zh-TW" altLang="en-US"/>
        </a:p>
      </dgm:t>
    </dgm:pt>
    <dgm:pt modelId="{C8A033B2-7F40-499F-80DF-748BBAFD9971}">
      <dgm:prSet phldrT="[文字]" custT="1"/>
      <dgm:spPr/>
      <dgm:t>
        <a:bodyPr/>
        <a:lstStyle/>
        <a:p>
          <a:r>
            <a:rPr lang="zh-TW" altLang="en-US" sz="4000" dirty="0" smtClean="0">
              <a:solidFill>
                <a:srgbClr val="00B050"/>
              </a:solidFill>
              <a:latin typeface="華康POP2體W9" panose="040B0909000000000000" pitchFamily="81" charset="-120"/>
              <a:ea typeface="華康POP2體W9" panose="040B0909000000000000" pitchFamily="81" charset="-120"/>
            </a:rPr>
            <a:t>認同</a:t>
          </a:r>
          <a:endParaRPr lang="zh-TW" altLang="en-US" sz="4000" dirty="0">
            <a:solidFill>
              <a:srgbClr val="00B050"/>
            </a:solidFill>
            <a:latin typeface="華康POP2體W9" panose="040B0909000000000000" pitchFamily="81" charset="-120"/>
            <a:ea typeface="華康POP2體W9" panose="040B0909000000000000" pitchFamily="81" charset="-120"/>
          </a:endParaRPr>
        </a:p>
      </dgm:t>
    </dgm:pt>
    <dgm:pt modelId="{6100A709-8D5C-460C-9046-5F618072BA9E}" type="parTrans" cxnId="{16F4474F-688E-41E0-9FF6-153FAB8032EC}">
      <dgm:prSet/>
      <dgm:spPr/>
      <dgm:t>
        <a:bodyPr/>
        <a:lstStyle/>
        <a:p>
          <a:endParaRPr lang="zh-TW" altLang="en-US"/>
        </a:p>
      </dgm:t>
    </dgm:pt>
    <dgm:pt modelId="{D975CEDD-CB47-43EE-9B20-04EE450E8217}" type="sibTrans" cxnId="{16F4474F-688E-41E0-9FF6-153FAB8032EC}">
      <dgm:prSet/>
      <dgm:spPr/>
      <dgm:t>
        <a:bodyPr/>
        <a:lstStyle/>
        <a:p>
          <a:endParaRPr lang="zh-TW" altLang="en-US"/>
        </a:p>
      </dgm:t>
    </dgm:pt>
    <dgm:pt modelId="{F4C84FEA-F05F-4F11-9727-9E926202050C}">
      <dgm:prSet phldrT="[文字]" custT="1"/>
      <dgm:spPr/>
      <dgm:t>
        <a:bodyPr/>
        <a:lstStyle/>
        <a:p>
          <a:r>
            <a:rPr lang="zh-TW" altLang="en-US" sz="4000" dirty="0" smtClean="0">
              <a:solidFill>
                <a:schemeClr val="accent6">
                  <a:lumMod val="20000"/>
                  <a:lumOff val="80000"/>
                </a:schemeClr>
              </a:solidFill>
              <a:latin typeface="華康POP2體W9" panose="040B0909000000000000" pitchFamily="81" charset="-120"/>
              <a:ea typeface="華康POP2體W9" panose="040B0909000000000000" pitchFamily="81" charset="-120"/>
            </a:rPr>
            <a:t>欣賞</a:t>
          </a:r>
          <a:endParaRPr lang="zh-TW" altLang="en-US" sz="4000" dirty="0">
            <a:solidFill>
              <a:schemeClr val="accent6">
                <a:lumMod val="20000"/>
                <a:lumOff val="80000"/>
              </a:schemeClr>
            </a:solidFill>
            <a:latin typeface="華康POP2體W9" panose="040B0909000000000000" pitchFamily="81" charset="-120"/>
            <a:ea typeface="華康POP2體W9" panose="040B0909000000000000" pitchFamily="81" charset="-120"/>
          </a:endParaRPr>
        </a:p>
      </dgm:t>
    </dgm:pt>
    <dgm:pt modelId="{BD96D5A3-6F6D-42AA-B26E-3D975878ECEF}" type="parTrans" cxnId="{EF5B6D70-39EF-47A4-A14E-9120759686A8}">
      <dgm:prSet/>
      <dgm:spPr/>
      <dgm:t>
        <a:bodyPr/>
        <a:lstStyle/>
        <a:p>
          <a:endParaRPr lang="zh-TW" altLang="en-US"/>
        </a:p>
      </dgm:t>
    </dgm:pt>
    <dgm:pt modelId="{C9D2DC1D-38C6-4B01-9FB8-779431D6FCAA}" type="sibTrans" cxnId="{EF5B6D70-39EF-47A4-A14E-9120759686A8}">
      <dgm:prSet/>
      <dgm:spPr/>
      <dgm:t>
        <a:bodyPr/>
        <a:lstStyle/>
        <a:p>
          <a:endParaRPr lang="zh-TW" altLang="en-US"/>
        </a:p>
      </dgm:t>
    </dgm:pt>
    <dgm:pt modelId="{EC70A9A7-F261-4562-8822-790672D07BC0}">
      <dgm:prSet custT="1"/>
      <dgm:spPr/>
      <dgm:t>
        <a:bodyPr/>
        <a:lstStyle/>
        <a:p>
          <a:r>
            <a:rPr lang="zh-TW" altLang="en-US" sz="4000" dirty="0" smtClean="0">
              <a:solidFill>
                <a:schemeClr val="accent1">
                  <a:lumMod val="75000"/>
                </a:schemeClr>
              </a:solidFill>
              <a:latin typeface="華康POP2體W9" panose="040B0909000000000000" pitchFamily="81" charset="-120"/>
              <a:ea typeface="華康POP2體W9" panose="040B0909000000000000" pitchFamily="81" charset="-120"/>
            </a:rPr>
            <a:t>理解</a:t>
          </a:r>
          <a:endParaRPr lang="zh-TW" altLang="en-US" sz="4000" dirty="0">
            <a:solidFill>
              <a:schemeClr val="accent1">
                <a:lumMod val="75000"/>
              </a:schemeClr>
            </a:solidFill>
            <a:latin typeface="華康POP2體W9" panose="040B0909000000000000" pitchFamily="81" charset="-120"/>
            <a:ea typeface="華康POP2體W9" panose="040B0909000000000000" pitchFamily="81" charset="-120"/>
          </a:endParaRPr>
        </a:p>
      </dgm:t>
    </dgm:pt>
    <dgm:pt modelId="{488CDDF4-0174-4F88-AC4A-5E775757EA1D}" type="parTrans" cxnId="{5CA9AE5E-313F-4651-B4BF-93B59B620C6A}">
      <dgm:prSet/>
      <dgm:spPr/>
      <dgm:t>
        <a:bodyPr/>
        <a:lstStyle/>
        <a:p>
          <a:endParaRPr lang="zh-TW" altLang="en-US"/>
        </a:p>
      </dgm:t>
    </dgm:pt>
    <dgm:pt modelId="{1397C692-576A-493E-ACBF-878BD5D4FA90}" type="sibTrans" cxnId="{5CA9AE5E-313F-4651-B4BF-93B59B620C6A}">
      <dgm:prSet/>
      <dgm:spPr/>
      <dgm:t>
        <a:bodyPr/>
        <a:lstStyle/>
        <a:p>
          <a:endParaRPr lang="zh-TW" altLang="en-US"/>
        </a:p>
      </dgm:t>
    </dgm:pt>
    <dgm:pt modelId="{F3B8F843-462A-41CF-AC24-4395CD745044}" type="pres">
      <dgm:prSet presAssocID="{E71D9AFF-764D-4FDB-AF82-0ED23695874E}" presName="Name0" presStyleCnt="0">
        <dgm:presLayoutVars>
          <dgm:dir/>
          <dgm:resizeHandles val="exact"/>
        </dgm:presLayoutVars>
      </dgm:prSet>
      <dgm:spPr/>
    </dgm:pt>
    <dgm:pt modelId="{F1BEFBC6-BF5C-4C40-92F6-16DA33E9988F}" type="pres">
      <dgm:prSet presAssocID="{8F882005-2BF3-43B9-8099-BBED1BE5AFB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708936-5AC6-4B30-9FF1-71E9433AD30E}" type="pres">
      <dgm:prSet presAssocID="{2FFDCD49-11F7-439D-9F71-7FD398FB074B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2EA0BCD6-337C-4818-AFD8-62C765827CDA}" type="pres">
      <dgm:prSet presAssocID="{2FFDCD49-11F7-439D-9F71-7FD398FB074B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68F6004B-6B27-4845-AFAB-4547AD4EC5F3}" type="pres">
      <dgm:prSet presAssocID="{EC70A9A7-F261-4562-8822-790672D07BC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C7835A-E0FC-4991-B883-5910257D0384}" type="pres">
      <dgm:prSet presAssocID="{1397C692-576A-493E-ACBF-878BD5D4FA90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A077F32E-937F-4F7F-8B7C-0C7310E17788}" type="pres">
      <dgm:prSet presAssocID="{1397C692-576A-493E-ACBF-878BD5D4FA90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25E21E4B-A549-4528-8E38-B0FF92487ECD}" type="pres">
      <dgm:prSet presAssocID="{C8A033B2-7F40-499F-80DF-748BBAFD997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0FE08DF-67CB-42EF-A9B1-CD437D49C86B}" type="pres">
      <dgm:prSet presAssocID="{D975CEDD-CB47-43EE-9B20-04EE450E8217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56937A01-0EDC-40BC-B68A-83AF66D0ED6E}" type="pres">
      <dgm:prSet presAssocID="{D975CEDD-CB47-43EE-9B20-04EE450E8217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  <dgm:pt modelId="{8F59632A-4F40-4894-BDC4-4133A49E1571}" type="pres">
      <dgm:prSet presAssocID="{F4C84FEA-F05F-4F11-9727-9E926202050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6F4474F-688E-41E0-9FF6-153FAB8032EC}" srcId="{E71D9AFF-764D-4FDB-AF82-0ED23695874E}" destId="{C8A033B2-7F40-499F-80DF-748BBAFD9971}" srcOrd="2" destOrd="0" parTransId="{6100A709-8D5C-460C-9046-5F618072BA9E}" sibTransId="{D975CEDD-CB47-43EE-9B20-04EE450E8217}"/>
    <dgm:cxn modelId="{6E0B3FC3-D4E6-4C1B-A454-920CB73489EF}" srcId="{E71D9AFF-764D-4FDB-AF82-0ED23695874E}" destId="{8F882005-2BF3-43B9-8099-BBED1BE5AFBF}" srcOrd="0" destOrd="0" parTransId="{D06171DE-806B-41B7-9FEE-91C67F15F9A4}" sibTransId="{2FFDCD49-11F7-439D-9F71-7FD398FB074B}"/>
    <dgm:cxn modelId="{2EE9B060-410D-4B40-B090-D57C2B751DDD}" type="presOf" srcId="{C8A033B2-7F40-499F-80DF-748BBAFD9971}" destId="{25E21E4B-A549-4528-8E38-B0FF92487ECD}" srcOrd="0" destOrd="0" presId="urn:microsoft.com/office/officeart/2005/8/layout/process1"/>
    <dgm:cxn modelId="{89366DA8-8512-40A4-AA62-3912DF9BA190}" type="presOf" srcId="{1397C692-576A-493E-ACBF-878BD5D4FA90}" destId="{A077F32E-937F-4F7F-8B7C-0C7310E17788}" srcOrd="1" destOrd="0" presId="urn:microsoft.com/office/officeart/2005/8/layout/process1"/>
    <dgm:cxn modelId="{842B2AFE-F14E-4ED7-BF02-E4A0F9B6579D}" type="presOf" srcId="{2FFDCD49-11F7-439D-9F71-7FD398FB074B}" destId="{99708936-5AC6-4B30-9FF1-71E9433AD30E}" srcOrd="0" destOrd="0" presId="urn:microsoft.com/office/officeart/2005/8/layout/process1"/>
    <dgm:cxn modelId="{428BF710-0B08-46EF-ABAC-658581017D87}" type="presOf" srcId="{D975CEDD-CB47-43EE-9B20-04EE450E8217}" destId="{56937A01-0EDC-40BC-B68A-83AF66D0ED6E}" srcOrd="1" destOrd="0" presId="urn:microsoft.com/office/officeart/2005/8/layout/process1"/>
    <dgm:cxn modelId="{EF5B6D70-39EF-47A4-A14E-9120759686A8}" srcId="{E71D9AFF-764D-4FDB-AF82-0ED23695874E}" destId="{F4C84FEA-F05F-4F11-9727-9E926202050C}" srcOrd="3" destOrd="0" parTransId="{BD96D5A3-6F6D-42AA-B26E-3D975878ECEF}" sibTransId="{C9D2DC1D-38C6-4B01-9FB8-779431D6FCAA}"/>
    <dgm:cxn modelId="{B8D2E0F5-C4F5-492F-941D-C95F996B0571}" type="presOf" srcId="{1397C692-576A-493E-ACBF-878BD5D4FA90}" destId="{31C7835A-E0FC-4991-B883-5910257D0384}" srcOrd="0" destOrd="0" presId="urn:microsoft.com/office/officeart/2005/8/layout/process1"/>
    <dgm:cxn modelId="{5CA9AE5E-313F-4651-B4BF-93B59B620C6A}" srcId="{E71D9AFF-764D-4FDB-AF82-0ED23695874E}" destId="{EC70A9A7-F261-4562-8822-790672D07BC0}" srcOrd="1" destOrd="0" parTransId="{488CDDF4-0174-4F88-AC4A-5E775757EA1D}" sibTransId="{1397C692-576A-493E-ACBF-878BD5D4FA90}"/>
    <dgm:cxn modelId="{15291B5C-703A-4832-AAC3-D53C63A067FA}" type="presOf" srcId="{2FFDCD49-11F7-439D-9F71-7FD398FB074B}" destId="{2EA0BCD6-337C-4818-AFD8-62C765827CDA}" srcOrd="1" destOrd="0" presId="urn:microsoft.com/office/officeart/2005/8/layout/process1"/>
    <dgm:cxn modelId="{AABA912A-8140-4FF1-AF0F-1B68370DC06C}" type="presOf" srcId="{D975CEDD-CB47-43EE-9B20-04EE450E8217}" destId="{A0FE08DF-67CB-42EF-A9B1-CD437D49C86B}" srcOrd="0" destOrd="0" presId="urn:microsoft.com/office/officeart/2005/8/layout/process1"/>
    <dgm:cxn modelId="{04CEB552-E12D-4071-B27F-209BCFA3E1C3}" type="presOf" srcId="{E71D9AFF-764D-4FDB-AF82-0ED23695874E}" destId="{F3B8F843-462A-41CF-AC24-4395CD745044}" srcOrd="0" destOrd="0" presId="urn:microsoft.com/office/officeart/2005/8/layout/process1"/>
    <dgm:cxn modelId="{420E63C2-E10F-463B-ACA9-CF31CA6410B2}" type="presOf" srcId="{EC70A9A7-F261-4562-8822-790672D07BC0}" destId="{68F6004B-6B27-4845-AFAB-4547AD4EC5F3}" srcOrd="0" destOrd="0" presId="urn:microsoft.com/office/officeart/2005/8/layout/process1"/>
    <dgm:cxn modelId="{53313309-A814-4C63-8D5F-A1265A434FB4}" type="presOf" srcId="{F4C84FEA-F05F-4F11-9727-9E926202050C}" destId="{8F59632A-4F40-4894-BDC4-4133A49E1571}" srcOrd="0" destOrd="0" presId="urn:microsoft.com/office/officeart/2005/8/layout/process1"/>
    <dgm:cxn modelId="{132F5356-A92F-482F-B65A-18459326E930}" type="presOf" srcId="{8F882005-2BF3-43B9-8099-BBED1BE5AFBF}" destId="{F1BEFBC6-BF5C-4C40-92F6-16DA33E9988F}" srcOrd="0" destOrd="0" presId="urn:microsoft.com/office/officeart/2005/8/layout/process1"/>
    <dgm:cxn modelId="{B0C28191-CF56-4E04-A07C-5A5619C633D4}" type="presParOf" srcId="{F3B8F843-462A-41CF-AC24-4395CD745044}" destId="{F1BEFBC6-BF5C-4C40-92F6-16DA33E9988F}" srcOrd="0" destOrd="0" presId="urn:microsoft.com/office/officeart/2005/8/layout/process1"/>
    <dgm:cxn modelId="{09B8A826-6BE5-4090-AC3C-DC40DC4FCA82}" type="presParOf" srcId="{F3B8F843-462A-41CF-AC24-4395CD745044}" destId="{99708936-5AC6-4B30-9FF1-71E9433AD30E}" srcOrd="1" destOrd="0" presId="urn:microsoft.com/office/officeart/2005/8/layout/process1"/>
    <dgm:cxn modelId="{E851713B-C83D-491F-BF22-BDFC23B3674C}" type="presParOf" srcId="{99708936-5AC6-4B30-9FF1-71E9433AD30E}" destId="{2EA0BCD6-337C-4818-AFD8-62C765827CDA}" srcOrd="0" destOrd="0" presId="urn:microsoft.com/office/officeart/2005/8/layout/process1"/>
    <dgm:cxn modelId="{81588BBD-42BA-4845-965F-9AF1F1718DB7}" type="presParOf" srcId="{F3B8F843-462A-41CF-AC24-4395CD745044}" destId="{68F6004B-6B27-4845-AFAB-4547AD4EC5F3}" srcOrd="2" destOrd="0" presId="urn:microsoft.com/office/officeart/2005/8/layout/process1"/>
    <dgm:cxn modelId="{FF9FB2A1-D984-4B6D-AF79-E6C0A10AFD96}" type="presParOf" srcId="{F3B8F843-462A-41CF-AC24-4395CD745044}" destId="{31C7835A-E0FC-4991-B883-5910257D0384}" srcOrd="3" destOrd="0" presId="urn:microsoft.com/office/officeart/2005/8/layout/process1"/>
    <dgm:cxn modelId="{14A8DD2F-A20B-4249-93D0-38D27BE50DD8}" type="presParOf" srcId="{31C7835A-E0FC-4991-B883-5910257D0384}" destId="{A077F32E-937F-4F7F-8B7C-0C7310E17788}" srcOrd="0" destOrd="0" presId="urn:microsoft.com/office/officeart/2005/8/layout/process1"/>
    <dgm:cxn modelId="{EE65520F-209D-43DA-8D9E-1BF60E9F3BE4}" type="presParOf" srcId="{F3B8F843-462A-41CF-AC24-4395CD745044}" destId="{25E21E4B-A549-4528-8E38-B0FF92487ECD}" srcOrd="4" destOrd="0" presId="urn:microsoft.com/office/officeart/2005/8/layout/process1"/>
    <dgm:cxn modelId="{D4D4F6E6-2E46-4D28-8E4B-3ADB520F8DF6}" type="presParOf" srcId="{F3B8F843-462A-41CF-AC24-4395CD745044}" destId="{A0FE08DF-67CB-42EF-A9B1-CD437D49C86B}" srcOrd="5" destOrd="0" presId="urn:microsoft.com/office/officeart/2005/8/layout/process1"/>
    <dgm:cxn modelId="{BFDF599B-6EFD-42BB-BB7E-E7BAF4336F5A}" type="presParOf" srcId="{A0FE08DF-67CB-42EF-A9B1-CD437D49C86B}" destId="{56937A01-0EDC-40BC-B68A-83AF66D0ED6E}" srcOrd="0" destOrd="0" presId="urn:microsoft.com/office/officeart/2005/8/layout/process1"/>
    <dgm:cxn modelId="{45EB2C11-4939-4DC3-94F7-80C7F6828674}" type="presParOf" srcId="{F3B8F843-462A-41CF-AC24-4395CD745044}" destId="{8F59632A-4F40-4894-BDC4-4133A49E1571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0EA67D-E8E1-451C-9BB9-C3FA29395A66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B43FD427-8706-4294-9EA4-413C690A43B8}">
      <dgm:prSet phldrT="[文字]" custT="1"/>
      <dgm:spPr/>
      <dgm:t>
        <a:bodyPr/>
        <a:lstStyle/>
        <a:p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萬里電力公司</a:t>
          </a:r>
          <a:endParaRPr lang="zh-TW" altLang="en-US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8CD974-8EE2-444A-82D8-7B7013CB27C6}" type="parTrans" cxnId="{17F47B84-D738-48CE-8B8D-CCC0FFA45535}">
      <dgm:prSet/>
      <dgm:spPr/>
      <dgm:t>
        <a:bodyPr/>
        <a:lstStyle/>
        <a:p>
          <a:endParaRPr lang="zh-TW" altLang="en-US"/>
        </a:p>
      </dgm:t>
    </dgm:pt>
    <dgm:pt modelId="{FCFA0351-8BCD-40B9-B600-3827F0DB2D8C}" type="sibTrans" cxnId="{17F47B84-D738-48CE-8B8D-CCC0FFA45535}">
      <dgm:prSet/>
      <dgm:spPr/>
      <dgm:t>
        <a:bodyPr/>
        <a:lstStyle/>
        <a:p>
          <a:endParaRPr lang="zh-TW" altLang="en-US"/>
        </a:p>
      </dgm:t>
    </dgm:pt>
    <dgm:pt modelId="{DA780CB8-CD24-439E-BBB8-1A18AC1BD944}" type="asst">
      <dgm:prSet phldrT="[文字]" custT="1"/>
      <dgm:spPr/>
      <dgm:t>
        <a:bodyPr/>
        <a:lstStyle/>
        <a:p>
          <a:r>
            <a:rPr lang="zh-TW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執行長</a:t>
          </a:r>
          <a:endParaRPr lang="zh-TW" alt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D6BFCD-587F-423B-946A-DB4FFE773F2B}" type="parTrans" cxnId="{12C6B62A-8CCF-40D3-9B00-7D0C0CFF1705}">
      <dgm:prSet/>
      <dgm:spPr/>
      <dgm:t>
        <a:bodyPr/>
        <a:lstStyle/>
        <a:p>
          <a:endParaRPr lang="zh-TW" altLang="en-US"/>
        </a:p>
      </dgm:t>
    </dgm:pt>
    <dgm:pt modelId="{553C3EF5-4F86-4548-BD32-6546C8651790}" type="sibTrans" cxnId="{12C6B62A-8CCF-40D3-9B00-7D0C0CFF1705}">
      <dgm:prSet/>
      <dgm:spPr/>
      <dgm:t>
        <a:bodyPr/>
        <a:lstStyle/>
        <a:p>
          <a:endParaRPr lang="zh-TW" altLang="en-US"/>
        </a:p>
      </dgm:t>
    </dgm:pt>
    <dgm:pt modelId="{769E9F97-CC87-4C4C-AB38-2802854C80A4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生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態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維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護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部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B38FCF-4A0C-499C-8ED5-EB7180885147}" type="parTrans" cxnId="{DA6849BB-5D9B-4539-972C-24692C24125F}">
      <dgm:prSet/>
      <dgm:spPr/>
      <dgm:t>
        <a:bodyPr/>
        <a:lstStyle/>
        <a:p>
          <a:endParaRPr lang="zh-TW" altLang="en-US"/>
        </a:p>
      </dgm:t>
    </dgm:pt>
    <dgm:pt modelId="{77258A0B-AECC-4086-AE16-ED7E64B32EEE}" type="sibTrans" cxnId="{DA6849BB-5D9B-4539-972C-24692C24125F}">
      <dgm:prSet/>
      <dgm:spPr/>
      <dgm:t>
        <a:bodyPr/>
        <a:lstStyle/>
        <a:p>
          <a:endParaRPr lang="zh-TW" altLang="en-US"/>
        </a:p>
      </dgm:t>
    </dgm:pt>
    <dgm:pt modelId="{239B4B47-2167-4086-97B1-19FC376B9B0A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能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源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科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技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部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E4465DC-6271-4E1F-BEBC-AF2B672E820A}" type="parTrans" cxnId="{6B877C87-2820-4E9A-99B5-E60A881081B1}">
      <dgm:prSet/>
      <dgm:spPr/>
      <dgm:t>
        <a:bodyPr/>
        <a:lstStyle/>
        <a:p>
          <a:endParaRPr lang="zh-TW" altLang="en-US"/>
        </a:p>
      </dgm:t>
    </dgm:pt>
    <dgm:pt modelId="{0A357539-FA79-4AB4-98C8-E6080C6F3A27}" type="sibTrans" cxnId="{6B877C87-2820-4E9A-99B5-E60A881081B1}">
      <dgm:prSet/>
      <dgm:spPr/>
      <dgm:t>
        <a:bodyPr/>
        <a:lstStyle/>
        <a:p>
          <a:endParaRPr lang="zh-TW" altLang="en-US"/>
        </a:p>
      </dgm:t>
    </dgm:pt>
    <dgm:pt modelId="{4DA1243B-6BB8-45F2-9D87-4F844BA0B427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校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安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典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禮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部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B730B8F-DE5C-4877-9FA9-CE73044FA876}" type="parTrans" cxnId="{41D724FF-C806-408B-82FF-A86B76750F08}">
      <dgm:prSet/>
      <dgm:spPr/>
      <dgm:t>
        <a:bodyPr/>
        <a:lstStyle/>
        <a:p>
          <a:endParaRPr lang="zh-TW" altLang="en-US"/>
        </a:p>
      </dgm:t>
    </dgm:pt>
    <dgm:pt modelId="{8F8A2497-0402-437D-905D-A84207C7000F}" type="sibTrans" cxnId="{41D724FF-C806-408B-82FF-A86B76750F08}">
      <dgm:prSet/>
      <dgm:spPr/>
      <dgm:t>
        <a:bodyPr/>
        <a:lstStyle/>
        <a:p>
          <a:endParaRPr lang="zh-TW" altLang="en-US"/>
        </a:p>
      </dgm:t>
    </dgm:pt>
    <dgm:pt modelId="{9EFB0202-BDC0-475B-A50D-36877DFDA02D}">
      <dgm:prSet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永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續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環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境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部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502AF0-06F5-4E9C-A91A-BA0B73455607}" type="parTrans" cxnId="{00BDCAB7-8682-4965-9AED-7C1B1E3398DA}">
      <dgm:prSet/>
      <dgm:spPr/>
      <dgm:t>
        <a:bodyPr/>
        <a:lstStyle/>
        <a:p>
          <a:endParaRPr lang="zh-TW" altLang="en-US"/>
        </a:p>
      </dgm:t>
    </dgm:pt>
    <dgm:pt modelId="{E50D9CA6-B23A-4D7C-B891-F137C9B70DA2}" type="sibTrans" cxnId="{00BDCAB7-8682-4965-9AED-7C1B1E3398DA}">
      <dgm:prSet/>
      <dgm:spPr/>
      <dgm:t>
        <a:bodyPr/>
        <a:lstStyle/>
        <a:p>
          <a:endParaRPr lang="zh-TW" altLang="en-US"/>
        </a:p>
      </dgm:t>
    </dgm:pt>
    <dgm:pt modelId="{01E43F5C-84DE-427E-B88E-3E6938BBD17D}">
      <dgm:prSet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健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康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衛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生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部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05F043-DEF1-40FD-A906-DDA54531A7C4}" type="parTrans" cxnId="{8B6572C1-505D-47DE-8D96-4952A58804FA}">
      <dgm:prSet/>
      <dgm:spPr/>
      <dgm:t>
        <a:bodyPr/>
        <a:lstStyle/>
        <a:p>
          <a:endParaRPr lang="zh-TW" altLang="en-US"/>
        </a:p>
      </dgm:t>
    </dgm:pt>
    <dgm:pt modelId="{AC2F31C9-5F87-4836-9BA8-0622EC52CAF6}" type="sibTrans" cxnId="{8B6572C1-505D-47DE-8D96-4952A58804FA}">
      <dgm:prSet/>
      <dgm:spPr/>
      <dgm:t>
        <a:bodyPr/>
        <a:lstStyle/>
        <a:p>
          <a:endParaRPr lang="zh-TW" altLang="en-US"/>
        </a:p>
      </dgm:t>
    </dgm:pt>
    <dgm:pt modelId="{2D92C134-3AC9-4350-A31D-C3AA4F11E0FE}">
      <dgm:prSet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藝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術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文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化</a:t>
          </a:r>
          <a:endParaRPr lang="en-US" altLang="zh-TW" sz="20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000"/>
            </a:lnSpc>
          </a:pPr>
          <a:r>
            <a:rPr lang="zh-TW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部</a:t>
          </a:r>
          <a:endParaRPr lang="zh-TW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57AFA1-9164-4C1A-B549-15C71046FC88}" type="parTrans" cxnId="{4F9738EE-A63B-4115-81CA-F5DC4606049B}">
      <dgm:prSet/>
      <dgm:spPr/>
      <dgm:t>
        <a:bodyPr/>
        <a:lstStyle/>
        <a:p>
          <a:endParaRPr lang="zh-TW" altLang="en-US"/>
        </a:p>
      </dgm:t>
    </dgm:pt>
    <dgm:pt modelId="{7FC2C961-4BE0-4BD6-ACB6-9FDF91A28AAA}" type="sibTrans" cxnId="{4F9738EE-A63B-4115-81CA-F5DC4606049B}">
      <dgm:prSet/>
      <dgm:spPr/>
      <dgm:t>
        <a:bodyPr/>
        <a:lstStyle/>
        <a:p>
          <a:endParaRPr lang="zh-TW" altLang="en-US"/>
        </a:p>
      </dgm:t>
    </dgm:pt>
    <dgm:pt modelId="{95467170-DC00-4214-9234-885576689ECE}" type="pres">
      <dgm:prSet presAssocID="{980EA67D-E8E1-451C-9BB9-C3FA29395A6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22CE7475-F602-4DC0-8A4E-F41A03F0606C}" type="pres">
      <dgm:prSet presAssocID="{B43FD427-8706-4294-9EA4-413C690A43B8}" presName="hierRoot1" presStyleCnt="0">
        <dgm:presLayoutVars>
          <dgm:hierBranch val="init"/>
        </dgm:presLayoutVars>
      </dgm:prSet>
      <dgm:spPr/>
    </dgm:pt>
    <dgm:pt modelId="{01669179-27B5-4223-981A-E96735529539}" type="pres">
      <dgm:prSet presAssocID="{B43FD427-8706-4294-9EA4-413C690A43B8}" presName="rootComposite1" presStyleCnt="0"/>
      <dgm:spPr/>
    </dgm:pt>
    <dgm:pt modelId="{F3DC4A6D-3498-4CCA-AEC6-CDD46FAC6D2B}" type="pres">
      <dgm:prSet presAssocID="{B43FD427-8706-4294-9EA4-413C690A43B8}" presName="rootText1" presStyleLbl="node0" presStyleIdx="0" presStyleCnt="1" custScaleX="368353" custScaleY="172818" custLinFactNeighborY="-944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F78E7A7-5279-48C4-A857-FC5C34563BFC}" type="pres">
      <dgm:prSet presAssocID="{B43FD427-8706-4294-9EA4-413C690A43B8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1E1299C9-8362-42E0-BB29-78277068EE85}" type="pres">
      <dgm:prSet presAssocID="{B43FD427-8706-4294-9EA4-413C690A43B8}" presName="hierChild2" presStyleCnt="0"/>
      <dgm:spPr/>
    </dgm:pt>
    <dgm:pt modelId="{397A6751-29A8-4E34-A9FE-4A5CF3EFCCC6}" type="pres">
      <dgm:prSet presAssocID="{DCB38FCF-4A0C-499C-8ED5-EB7180885147}" presName="Name37" presStyleLbl="parChTrans1D2" presStyleIdx="0" presStyleCnt="7"/>
      <dgm:spPr/>
      <dgm:t>
        <a:bodyPr/>
        <a:lstStyle/>
        <a:p>
          <a:endParaRPr lang="zh-TW" altLang="en-US"/>
        </a:p>
      </dgm:t>
    </dgm:pt>
    <dgm:pt modelId="{FCF5CF0E-0767-4394-8E83-CFB83B9B6E8A}" type="pres">
      <dgm:prSet presAssocID="{769E9F97-CC87-4C4C-AB38-2802854C80A4}" presName="hierRoot2" presStyleCnt="0">
        <dgm:presLayoutVars>
          <dgm:hierBranch val="init"/>
        </dgm:presLayoutVars>
      </dgm:prSet>
      <dgm:spPr/>
    </dgm:pt>
    <dgm:pt modelId="{FFE75E6B-850E-4152-9E1B-DE5046CE96C9}" type="pres">
      <dgm:prSet presAssocID="{769E9F97-CC87-4C4C-AB38-2802854C80A4}" presName="rootComposite" presStyleCnt="0"/>
      <dgm:spPr/>
    </dgm:pt>
    <dgm:pt modelId="{8DC26B9D-69B1-41A5-8CE1-6B599C1DAFEA}" type="pres">
      <dgm:prSet presAssocID="{769E9F97-CC87-4C4C-AB38-2802854C80A4}" presName="rootText" presStyleLbl="node2" presStyleIdx="0" presStyleCnt="6" custScaleX="71852" custScaleY="574045" custLinFactNeighborX="14160" custLinFactNeighborY="62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288E9B4-299F-4F67-BA76-46FEA74BD8DA}" type="pres">
      <dgm:prSet presAssocID="{769E9F97-CC87-4C4C-AB38-2802854C80A4}" presName="rootConnector" presStyleLbl="node2" presStyleIdx="0" presStyleCnt="6"/>
      <dgm:spPr/>
      <dgm:t>
        <a:bodyPr/>
        <a:lstStyle/>
        <a:p>
          <a:endParaRPr lang="zh-TW" altLang="en-US"/>
        </a:p>
      </dgm:t>
    </dgm:pt>
    <dgm:pt modelId="{1798BF33-8C45-4013-96A0-AFA868CE96FD}" type="pres">
      <dgm:prSet presAssocID="{769E9F97-CC87-4C4C-AB38-2802854C80A4}" presName="hierChild4" presStyleCnt="0"/>
      <dgm:spPr/>
    </dgm:pt>
    <dgm:pt modelId="{0857DEDA-C416-4FC3-96D5-FD6BEB47D2A7}" type="pres">
      <dgm:prSet presAssocID="{769E9F97-CC87-4C4C-AB38-2802854C80A4}" presName="hierChild5" presStyleCnt="0"/>
      <dgm:spPr/>
    </dgm:pt>
    <dgm:pt modelId="{C26CB5C7-22B7-4AC2-BF99-D1C6BE6CC5B3}" type="pres">
      <dgm:prSet presAssocID="{EE4465DC-6271-4E1F-BEBC-AF2B672E820A}" presName="Name37" presStyleLbl="parChTrans1D2" presStyleIdx="1" presStyleCnt="7"/>
      <dgm:spPr/>
      <dgm:t>
        <a:bodyPr/>
        <a:lstStyle/>
        <a:p>
          <a:endParaRPr lang="zh-TW" altLang="en-US"/>
        </a:p>
      </dgm:t>
    </dgm:pt>
    <dgm:pt modelId="{DCC080B9-4B49-4F7D-B573-909D9773117A}" type="pres">
      <dgm:prSet presAssocID="{239B4B47-2167-4086-97B1-19FC376B9B0A}" presName="hierRoot2" presStyleCnt="0">
        <dgm:presLayoutVars>
          <dgm:hierBranch val="init"/>
        </dgm:presLayoutVars>
      </dgm:prSet>
      <dgm:spPr/>
    </dgm:pt>
    <dgm:pt modelId="{D3085FCC-EE1A-49A7-8DDF-FAFB12B766EA}" type="pres">
      <dgm:prSet presAssocID="{239B4B47-2167-4086-97B1-19FC376B9B0A}" presName="rootComposite" presStyleCnt="0"/>
      <dgm:spPr/>
    </dgm:pt>
    <dgm:pt modelId="{02060433-5AEA-434D-AB54-EFB26EEE9DB5}" type="pres">
      <dgm:prSet presAssocID="{239B4B47-2167-4086-97B1-19FC376B9B0A}" presName="rootText" presStyleLbl="node2" presStyleIdx="1" presStyleCnt="6" custScaleX="71852" custScaleY="574045" custLinFactNeighborX="753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7D2C0E1-218B-4D73-B829-8A976F78FEE2}" type="pres">
      <dgm:prSet presAssocID="{239B4B47-2167-4086-97B1-19FC376B9B0A}" presName="rootConnector" presStyleLbl="node2" presStyleIdx="1" presStyleCnt="6"/>
      <dgm:spPr/>
      <dgm:t>
        <a:bodyPr/>
        <a:lstStyle/>
        <a:p>
          <a:endParaRPr lang="zh-TW" altLang="en-US"/>
        </a:p>
      </dgm:t>
    </dgm:pt>
    <dgm:pt modelId="{B1B6FB05-D9DD-497D-9F67-617706EAE476}" type="pres">
      <dgm:prSet presAssocID="{239B4B47-2167-4086-97B1-19FC376B9B0A}" presName="hierChild4" presStyleCnt="0"/>
      <dgm:spPr/>
    </dgm:pt>
    <dgm:pt modelId="{1B6A82A2-2A4B-4AF1-82CC-3FA8220974D6}" type="pres">
      <dgm:prSet presAssocID="{239B4B47-2167-4086-97B1-19FC376B9B0A}" presName="hierChild5" presStyleCnt="0"/>
      <dgm:spPr/>
    </dgm:pt>
    <dgm:pt modelId="{02B2028E-0A5C-426E-941B-D34A3381CBC6}" type="pres">
      <dgm:prSet presAssocID="{5B730B8F-DE5C-4877-9FA9-CE73044FA876}" presName="Name37" presStyleLbl="parChTrans1D2" presStyleIdx="2" presStyleCnt="7"/>
      <dgm:spPr/>
      <dgm:t>
        <a:bodyPr/>
        <a:lstStyle/>
        <a:p>
          <a:endParaRPr lang="zh-TW" altLang="en-US"/>
        </a:p>
      </dgm:t>
    </dgm:pt>
    <dgm:pt modelId="{5A328CD4-0BAB-48C3-9E36-90CD5A491A5D}" type="pres">
      <dgm:prSet presAssocID="{4DA1243B-6BB8-45F2-9D87-4F844BA0B427}" presName="hierRoot2" presStyleCnt="0">
        <dgm:presLayoutVars>
          <dgm:hierBranch val="init"/>
        </dgm:presLayoutVars>
      </dgm:prSet>
      <dgm:spPr/>
    </dgm:pt>
    <dgm:pt modelId="{95C46EBF-AF0E-4B3C-806A-19AD53C46170}" type="pres">
      <dgm:prSet presAssocID="{4DA1243B-6BB8-45F2-9D87-4F844BA0B427}" presName="rootComposite" presStyleCnt="0"/>
      <dgm:spPr/>
    </dgm:pt>
    <dgm:pt modelId="{718B13ED-B4DE-453E-BE98-F0738BE2EBCB}" type="pres">
      <dgm:prSet presAssocID="{4DA1243B-6BB8-45F2-9D87-4F844BA0B427}" presName="rootText" presStyleLbl="node2" presStyleIdx="2" presStyleCnt="6" custScaleX="71852" custScaleY="574045" custLinFactNeighborX="2862" custLinFactNeighborY="196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975F4D5-208B-4865-BB3E-19347EE117CC}" type="pres">
      <dgm:prSet presAssocID="{4DA1243B-6BB8-45F2-9D87-4F844BA0B427}" presName="rootConnector" presStyleLbl="node2" presStyleIdx="2" presStyleCnt="6"/>
      <dgm:spPr/>
      <dgm:t>
        <a:bodyPr/>
        <a:lstStyle/>
        <a:p>
          <a:endParaRPr lang="zh-TW" altLang="en-US"/>
        </a:p>
      </dgm:t>
    </dgm:pt>
    <dgm:pt modelId="{5FFF27BF-1C28-4AC2-A2A5-F79366DA8669}" type="pres">
      <dgm:prSet presAssocID="{4DA1243B-6BB8-45F2-9D87-4F844BA0B427}" presName="hierChild4" presStyleCnt="0"/>
      <dgm:spPr/>
    </dgm:pt>
    <dgm:pt modelId="{E6828B9E-1253-4F0C-802A-862E452BE68F}" type="pres">
      <dgm:prSet presAssocID="{4DA1243B-6BB8-45F2-9D87-4F844BA0B427}" presName="hierChild5" presStyleCnt="0"/>
      <dgm:spPr/>
    </dgm:pt>
    <dgm:pt modelId="{6B79E033-5192-4420-BC53-E24B6CF95B06}" type="pres">
      <dgm:prSet presAssocID="{FF502AF0-06F5-4E9C-A91A-BA0B73455607}" presName="Name37" presStyleLbl="parChTrans1D2" presStyleIdx="3" presStyleCnt="7"/>
      <dgm:spPr/>
      <dgm:t>
        <a:bodyPr/>
        <a:lstStyle/>
        <a:p>
          <a:endParaRPr lang="zh-TW" altLang="en-US"/>
        </a:p>
      </dgm:t>
    </dgm:pt>
    <dgm:pt modelId="{1A22E311-EA15-4443-B276-5376B1AEC579}" type="pres">
      <dgm:prSet presAssocID="{9EFB0202-BDC0-475B-A50D-36877DFDA02D}" presName="hierRoot2" presStyleCnt="0">
        <dgm:presLayoutVars>
          <dgm:hierBranch val="init"/>
        </dgm:presLayoutVars>
      </dgm:prSet>
      <dgm:spPr/>
    </dgm:pt>
    <dgm:pt modelId="{8214888E-8557-445C-BF62-423716A3BE2D}" type="pres">
      <dgm:prSet presAssocID="{9EFB0202-BDC0-475B-A50D-36877DFDA02D}" presName="rootComposite" presStyleCnt="0"/>
      <dgm:spPr/>
    </dgm:pt>
    <dgm:pt modelId="{BBA39057-E493-41CF-8F14-9FAE0ECACBE2}" type="pres">
      <dgm:prSet presAssocID="{9EFB0202-BDC0-475B-A50D-36877DFDA02D}" presName="rootText" presStyleLbl="node2" presStyleIdx="3" presStyleCnt="6" custScaleX="71852" custScaleY="57404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E07EA8C-B9DD-4E4F-A8FD-0BADF79385B4}" type="pres">
      <dgm:prSet presAssocID="{9EFB0202-BDC0-475B-A50D-36877DFDA02D}" presName="rootConnector" presStyleLbl="node2" presStyleIdx="3" presStyleCnt="6"/>
      <dgm:spPr/>
      <dgm:t>
        <a:bodyPr/>
        <a:lstStyle/>
        <a:p>
          <a:endParaRPr lang="zh-TW" altLang="en-US"/>
        </a:p>
      </dgm:t>
    </dgm:pt>
    <dgm:pt modelId="{1D7ABBAD-184D-449D-BACB-5488F6DCC4F2}" type="pres">
      <dgm:prSet presAssocID="{9EFB0202-BDC0-475B-A50D-36877DFDA02D}" presName="hierChild4" presStyleCnt="0"/>
      <dgm:spPr/>
    </dgm:pt>
    <dgm:pt modelId="{599969A4-1EFC-457D-8285-85D451BEDFF8}" type="pres">
      <dgm:prSet presAssocID="{9EFB0202-BDC0-475B-A50D-36877DFDA02D}" presName="hierChild5" presStyleCnt="0"/>
      <dgm:spPr/>
    </dgm:pt>
    <dgm:pt modelId="{F05B164C-119E-499B-AD0E-7792DE540DBB}" type="pres">
      <dgm:prSet presAssocID="{4905F043-DEF1-40FD-A906-DDA54531A7C4}" presName="Name37" presStyleLbl="parChTrans1D2" presStyleIdx="4" presStyleCnt="7"/>
      <dgm:spPr/>
      <dgm:t>
        <a:bodyPr/>
        <a:lstStyle/>
        <a:p>
          <a:endParaRPr lang="zh-TW" altLang="en-US"/>
        </a:p>
      </dgm:t>
    </dgm:pt>
    <dgm:pt modelId="{5D07182D-9769-4FAA-9849-6564914B5475}" type="pres">
      <dgm:prSet presAssocID="{01E43F5C-84DE-427E-B88E-3E6938BBD17D}" presName="hierRoot2" presStyleCnt="0">
        <dgm:presLayoutVars>
          <dgm:hierBranch val="init"/>
        </dgm:presLayoutVars>
      </dgm:prSet>
      <dgm:spPr/>
    </dgm:pt>
    <dgm:pt modelId="{8DB68AF9-53C3-4FC1-97CD-BB8CB33422F6}" type="pres">
      <dgm:prSet presAssocID="{01E43F5C-84DE-427E-B88E-3E6938BBD17D}" presName="rootComposite" presStyleCnt="0"/>
      <dgm:spPr/>
    </dgm:pt>
    <dgm:pt modelId="{EDBD9940-B299-468E-9B64-496FFF959CB1}" type="pres">
      <dgm:prSet presAssocID="{01E43F5C-84DE-427E-B88E-3E6938BBD17D}" presName="rootText" presStyleLbl="node2" presStyleIdx="4" presStyleCnt="6" custScaleX="71852" custScaleY="574045" custLinFactNeighborX="-753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08C6D6A-AB3B-42B5-AF44-16491300DFAA}" type="pres">
      <dgm:prSet presAssocID="{01E43F5C-84DE-427E-B88E-3E6938BBD17D}" presName="rootConnector" presStyleLbl="node2" presStyleIdx="4" presStyleCnt="6"/>
      <dgm:spPr/>
      <dgm:t>
        <a:bodyPr/>
        <a:lstStyle/>
        <a:p>
          <a:endParaRPr lang="zh-TW" altLang="en-US"/>
        </a:p>
      </dgm:t>
    </dgm:pt>
    <dgm:pt modelId="{207F13F4-6C43-4CDF-BC58-FE9389DB9B11}" type="pres">
      <dgm:prSet presAssocID="{01E43F5C-84DE-427E-B88E-3E6938BBD17D}" presName="hierChild4" presStyleCnt="0"/>
      <dgm:spPr/>
    </dgm:pt>
    <dgm:pt modelId="{77DCFD69-1618-4AE4-AB56-586DC7D34BA1}" type="pres">
      <dgm:prSet presAssocID="{01E43F5C-84DE-427E-B88E-3E6938BBD17D}" presName="hierChild5" presStyleCnt="0"/>
      <dgm:spPr/>
    </dgm:pt>
    <dgm:pt modelId="{EFA8D5AE-A7B7-454A-9FEE-4C012E433B2A}" type="pres">
      <dgm:prSet presAssocID="{0757AFA1-9164-4C1A-B549-15C71046FC88}" presName="Name37" presStyleLbl="parChTrans1D2" presStyleIdx="5" presStyleCnt="7"/>
      <dgm:spPr/>
      <dgm:t>
        <a:bodyPr/>
        <a:lstStyle/>
        <a:p>
          <a:endParaRPr lang="zh-TW" altLang="en-US"/>
        </a:p>
      </dgm:t>
    </dgm:pt>
    <dgm:pt modelId="{2F7EE910-A115-4D8B-9866-D431EBEC3ED0}" type="pres">
      <dgm:prSet presAssocID="{2D92C134-3AC9-4350-A31D-C3AA4F11E0FE}" presName="hierRoot2" presStyleCnt="0">
        <dgm:presLayoutVars>
          <dgm:hierBranch val="init"/>
        </dgm:presLayoutVars>
      </dgm:prSet>
      <dgm:spPr/>
    </dgm:pt>
    <dgm:pt modelId="{1E89FF47-B659-4ED1-A812-F32238AAEC21}" type="pres">
      <dgm:prSet presAssocID="{2D92C134-3AC9-4350-A31D-C3AA4F11E0FE}" presName="rootComposite" presStyleCnt="0"/>
      <dgm:spPr/>
    </dgm:pt>
    <dgm:pt modelId="{603170AD-7605-4E77-ACBF-689996C142F2}" type="pres">
      <dgm:prSet presAssocID="{2D92C134-3AC9-4350-A31D-C3AA4F11E0FE}" presName="rootText" presStyleLbl="node2" presStyleIdx="5" presStyleCnt="6" custScaleX="71852" custScaleY="574045" custLinFactNeighborX="-1415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C9B729E-BFBD-40AB-AEDA-4A59EE9699D3}" type="pres">
      <dgm:prSet presAssocID="{2D92C134-3AC9-4350-A31D-C3AA4F11E0FE}" presName="rootConnector" presStyleLbl="node2" presStyleIdx="5" presStyleCnt="6"/>
      <dgm:spPr/>
      <dgm:t>
        <a:bodyPr/>
        <a:lstStyle/>
        <a:p>
          <a:endParaRPr lang="zh-TW" altLang="en-US"/>
        </a:p>
      </dgm:t>
    </dgm:pt>
    <dgm:pt modelId="{D9F4DDE3-52F5-4014-9B91-D22FFDF011AE}" type="pres">
      <dgm:prSet presAssocID="{2D92C134-3AC9-4350-A31D-C3AA4F11E0FE}" presName="hierChild4" presStyleCnt="0"/>
      <dgm:spPr/>
    </dgm:pt>
    <dgm:pt modelId="{474DE3A7-BD80-4B53-8CC5-4CCB9AAF0B0E}" type="pres">
      <dgm:prSet presAssocID="{2D92C134-3AC9-4350-A31D-C3AA4F11E0FE}" presName="hierChild5" presStyleCnt="0"/>
      <dgm:spPr/>
    </dgm:pt>
    <dgm:pt modelId="{C514D8BF-3305-48CA-AB48-AE23D8D33574}" type="pres">
      <dgm:prSet presAssocID="{B43FD427-8706-4294-9EA4-413C690A43B8}" presName="hierChild3" presStyleCnt="0"/>
      <dgm:spPr/>
    </dgm:pt>
    <dgm:pt modelId="{3814E78A-9ADF-46E6-BF53-F3AC0777CBBF}" type="pres">
      <dgm:prSet presAssocID="{CED6BFCD-587F-423B-946A-DB4FFE773F2B}" presName="Name111" presStyleLbl="parChTrans1D2" presStyleIdx="6" presStyleCnt="7"/>
      <dgm:spPr/>
      <dgm:t>
        <a:bodyPr/>
        <a:lstStyle/>
        <a:p>
          <a:endParaRPr lang="zh-TW" altLang="en-US"/>
        </a:p>
      </dgm:t>
    </dgm:pt>
    <dgm:pt modelId="{97AA2F65-2496-42C1-B05F-7A35B8D5C4DD}" type="pres">
      <dgm:prSet presAssocID="{DA780CB8-CD24-439E-BBB8-1A18AC1BD944}" presName="hierRoot3" presStyleCnt="0">
        <dgm:presLayoutVars>
          <dgm:hierBranch val="init"/>
        </dgm:presLayoutVars>
      </dgm:prSet>
      <dgm:spPr/>
    </dgm:pt>
    <dgm:pt modelId="{0936B268-C022-43D2-8D6C-78E6E4650EC7}" type="pres">
      <dgm:prSet presAssocID="{DA780CB8-CD24-439E-BBB8-1A18AC1BD944}" presName="rootComposite3" presStyleCnt="0"/>
      <dgm:spPr/>
    </dgm:pt>
    <dgm:pt modelId="{9ECB83A7-EFDC-4315-A6D8-E797750F958C}" type="pres">
      <dgm:prSet presAssocID="{DA780CB8-CD24-439E-BBB8-1A18AC1BD944}" presName="rootText3" presStyleLbl="asst1" presStyleIdx="0" presStyleCnt="1" custScaleX="162073" custScaleY="12393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F07080F-CD0C-4698-B6B4-6640C3091619}" type="pres">
      <dgm:prSet presAssocID="{DA780CB8-CD24-439E-BBB8-1A18AC1BD944}" presName="rootConnector3" presStyleLbl="asst1" presStyleIdx="0" presStyleCnt="1"/>
      <dgm:spPr/>
      <dgm:t>
        <a:bodyPr/>
        <a:lstStyle/>
        <a:p>
          <a:endParaRPr lang="zh-TW" altLang="en-US"/>
        </a:p>
      </dgm:t>
    </dgm:pt>
    <dgm:pt modelId="{9E1018B6-E640-446F-BF2B-F80B83BEEE83}" type="pres">
      <dgm:prSet presAssocID="{DA780CB8-CD24-439E-BBB8-1A18AC1BD944}" presName="hierChild6" presStyleCnt="0"/>
      <dgm:spPr/>
    </dgm:pt>
    <dgm:pt modelId="{8978D32B-EBAF-4423-89BF-29C660515043}" type="pres">
      <dgm:prSet presAssocID="{DA780CB8-CD24-439E-BBB8-1A18AC1BD944}" presName="hierChild7" presStyleCnt="0"/>
      <dgm:spPr/>
    </dgm:pt>
  </dgm:ptLst>
  <dgm:cxnLst>
    <dgm:cxn modelId="{741C7555-0F23-434D-B11A-82CB08A84129}" type="presOf" srcId="{2D92C134-3AC9-4350-A31D-C3AA4F11E0FE}" destId="{603170AD-7605-4E77-ACBF-689996C142F2}" srcOrd="0" destOrd="0" presId="urn:microsoft.com/office/officeart/2005/8/layout/orgChart1"/>
    <dgm:cxn modelId="{4F9738EE-A63B-4115-81CA-F5DC4606049B}" srcId="{B43FD427-8706-4294-9EA4-413C690A43B8}" destId="{2D92C134-3AC9-4350-A31D-C3AA4F11E0FE}" srcOrd="6" destOrd="0" parTransId="{0757AFA1-9164-4C1A-B549-15C71046FC88}" sibTransId="{7FC2C961-4BE0-4BD6-ACB6-9FDF91A28AAA}"/>
    <dgm:cxn modelId="{D380BDD6-5C19-4A59-8634-34F33D488FC2}" type="presOf" srcId="{769E9F97-CC87-4C4C-AB38-2802854C80A4}" destId="{8DC26B9D-69B1-41A5-8CE1-6B599C1DAFEA}" srcOrd="0" destOrd="0" presId="urn:microsoft.com/office/officeart/2005/8/layout/orgChart1"/>
    <dgm:cxn modelId="{A433405A-9B6C-40A8-A5E6-2A7F735E0C62}" type="presOf" srcId="{FF502AF0-06F5-4E9C-A91A-BA0B73455607}" destId="{6B79E033-5192-4420-BC53-E24B6CF95B06}" srcOrd="0" destOrd="0" presId="urn:microsoft.com/office/officeart/2005/8/layout/orgChart1"/>
    <dgm:cxn modelId="{102A1F09-7ED4-40E4-AE00-29FEAA7B78BC}" type="presOf" srcId="{4DA1243B-6BB8-45F2-9D87-4F844BA0B427}" destId="{8975F4D5-208B-4865-BB3E-19347EE117CC}" srcOrd="1" destOrd="0" presId="urn:microsoft.com/office/officeart/2005/8/layout/orgChart1"/>
    <dgm:cxn modelId="{C3B1834B-DA84-4A04-B782-20BBFE21C1AC}" type="presOf" srcId="{DCB38FCF-4A0C-499C-8ED5-EB7180885147}" destId="{397A6751-29A8-4E34-A9FE-4A5CF3EFCCC6}" srcOrd="0" destOrd="0" presId="urn:microsoft.com/office/officeart/2005/8/layout/orgChart1"/>
    <dgm:cxn modelId="{7A4A127A-FC41-4AFF-AE1D-31468C7491A8}" type="presOf" srcId="{B43FD427-8706-4294-9EA4-413C690A43B8}" destId="{F3DC4A6D-3498-4CCA-AEC6-CDD46FAC6D2B}" srcOrd="0" destOrd="0" presId="urn:microsoft.com/office/officeart/2005/8/layout/orgChart1"/>
    <dgm:cxn modelId="{9BE04A4E-C962-4B11-A532-10F31A32DAD2}" type="presOf" srcId="{239B4B47-2167-4086-97B1-19FC376B9B0A}" destId="{02060433-5AEA-434D-AB54-EFB26EEE9DB5}" srcOrd="0" destOrd="0" presId="urn:microsoft.com/office/officeart/2005/8/layout/orgChart1"/>
    <dgm:cxn modelId="{A7BFA149-D473-415A-96EC-29CABB04EBAB}" type="presOf" srcId="{01E43F5C-84DE-427E-B88E-3E6938BBD17D}" destId="{C08C6D6A-AB3B-42B5-AF44-16491300DFAA}" srcOrd="1" destOrd="0" presId="urn:microsoft.com/office/officeart/2005/8/layout/orgChart1"/>
    <dgm:cxn modelId="{B06B43BC-A6B9-4366-B3A4-9A5FFFFABC3B}" type="presOf" srcId="{0757AFA1-9164-4C1A-B549-15C71046FC88}" destId="{EFA8D5AE-A7B7-454A-9FEE-4C012E433B2A}" srcOrd="0" destOrd="0" presId="urn:microsoft.com/office/officeart/2005/8/layout/orgChart1"/>
    <dgm:cxn modelId="{12C6B62A-8CCF-40D3-9B00-7D0C0CFF1705}" srcId="{B43FD427-8706-4294-9EA4-413C690A43B8}" destId="{DA780CB8-CD24-439E-BBB8-1A18AC1BD944}" srcOrd="0" destOrd="0" parTransId="{CED6BFCD-587F-423B-946A-DB4FFE773F2B}" sibTransId="{553C3EF5-4F86-4548-BD32-6546C8651790}"/>
    <dgm:cxn modelId="{8C567DDF-CE64-4813-883D-E2A8A5A3DD13}" type="presOf" srcId="{EE4465DC-6271-4E1F-BEBC-AF2B672E820A}" destId="{C26CB5C7-22B7-4AC2-BF99-D1C6BE6CC5B3}" srcOrd="0" destOrd="0" presId="urn:microsoft.com/office/officeart/2005/8/layout/orgChart1"/>
    <dgm:cxn modelId="{B695B518-A078-431E-944B-B6DB80975D34}" type="presOf" srcId="{4DA1243B-6BB8-45F2-9D87-4F844BA0B427}" destId="{718B13ED-B4DE-453E-BE98-F0738BE2EBCB}" srcOrd="0" destOrd="0" presId="urn:microsoft.com/office/officeart/2005/8/layout/orgChart1"/>
    <dgm:cxn modelId="{6B877C87-2820-4E9A-99B5-E60A881081B1}" srcId="{B43FD427-8706-4294-9EA4-413C690A43B8}" destId="{239B4B47-2167-4086-97B1-19FC376B9B0A}" srcOrd="2" destOrd="0" parTransId="{EE4465DC-6271-4E1F-BEBC-AF2B672E820A}" sibTransId="{0A357539-FA79-4AB4-98C8-E6080C6F3A27}"/>
    <dgm:cxn modelId="{17F47B84-D738-48CE-8B8D-CCC0FFA45535}" srcId="{980EA67D-E8E1-451C-9BB9-C3FA29395A66}" destId="{B43FD427-8706-4294-9EA4-413C690A43B8}" srcOrd="0" destOrd="0" parTransId="{D28CD974-8EE2-444A-82D8-7B7013CB27C6}" sibTransId="{FCFA0351-8BCD-40B9-B600-3827F0DB2D8C}"/>
    <dgm:cxn modelId="{B106BC09-07F6-4069-9987-BFC9059C0F5C}" type="presOf" srcId="{01E43F5C-84DE-427E-B88E-3E6938BBD17D}" destId="{EDBD9940-B299-468E-9B64-496FFF959CB1}" srcOrd="0" destOrd="0" presId="urn:microsoft.com/office/officeart/2005/8/layout/orgChart1"/>
    <dgm:cxn modelId="{DA6849BB-5D9B-4539-972C-24692C24125F}" srcId="{B43FD427-8706-4294-9EA4-413C690A43B8}" destId="{769E9F97-CC87-4C4C-AB38-2802854C80A4}" srcOrd="1" destOrd="0" parTransId="{DCB38FCF-4A0C-499C-8ED5-EB7180885147}" sibTransId="{77258A0B-AECC-4086-AE16-ED7E64B32EEE}"/>
    <dgm:cxn modelId="{C3D43543-729E-48D3-9E74-025668498F51}" type="presOf" srcId="{980EA67D-E8E1-451C-9BB9-C3FA29395A66}" destId="{95467170-DC00-4214-9234-885576689ECE}" srcOrd="0" destOrd="0" presId="urn:microsoft.com/office/officeart/2005/8/layout/orgChart1"/>
    <dgm:cxn modelId="{9E2F21CC-23B2-448F-8C09-C159DDB57E77}" type="presOf" srcId="{B43FD427-8706-4294-9EA4-413C690A43B8}" destId="{9F78E7A7-5279-48C4-A857-FC5C34563BFC}" srcOrd="1" destOrd="0" presId="urn:microsoft.com/office/officeart/2005/8/layout/orgChart1"/>
    <dgm:cxn modelId="{00379749-8306-4057-9DF1-5112FD708D29}" type="presOf" srcId="{9EFB0202-BDC0-475B-A50D-36877DFDA02D}" destId="{AE07EA8C-B9DD-4E4F-A8FD-0BADF79385B4}" srcOrd="1" destOrd="0" presId="urn:microsoft.com/office/officeart/2005/8/layout/orgChart1"/>
    <dgm:cxn modelId="{41FAED9C-6263-47CF-A44C-00CA2764D0B5}" type="presOf" srcId="{9EFB0202-BDC0-475B-A50D-36877DFDA02D}" destId="{BBA39057-E493-41CF-8F14-9FAE0ECACBE2}" srcOrd="0" destOrd="0" presId="urn:microsoft.com/office/officeart/2005/8/layout/orgChart1"/>
    <dgm:cxn modelId="{0F3F24C0-3D46-4036-A3D2-90BDEE7383A1}" type="presOf" srcId="{DA780CB8-CD24-439E-BBB8-1A18AC1BD944}" destId="{BF07080F-CD0C-4698-B6B4-6640C3091619}" srcOrd="1" destOrd="0" presId="urn:microsoft.com/office/officeart/2005/8/layout/orgChart1"/>
    <dgm:cxn modelId="{41D724FF-C806-408B-82FF-A86B76750F08}" srcId="{B43FD427-8706-4294-9EA4-413C690A43B8}" destId="{4DA1243B-6BB8-45F2-9D87-4F844BA0B427}" srcOrd="3" destOrd="0" parTransId="{5B730B8F-DE5C-4877-9FA9-CE73044FA876}" sibTransId="{8F8A2497-0402-437D-905D-A84207C7000F}"/>
    <dgm:cxn modelId="{7EF78EE6-4250-409F-A7E5-2657BE100397}" type="presOf" srcId="{DA780CB8-CD24-439E-BBB8-1A18AC1BD944}" destId="{9ECB83A7-EFDC-4315-A6D8-E797750F958C}" srcOrd="0" destOrd="0" presId="urn:microsoft.com/office/officeart/2005/8/layout/orgChart1"/>
    <dgm:cxn modelId="{0853E443-8522-4411-9AE3-AF7E084C9EB0}" type="presOf" srcId="{769E9F97-CC87-4C4C-AB38-2802854C80A4}" destId="{2288E9B4-299F-4F67-BA76-46FEA74BD8DA}" srcOrd="1" destOrd="0" presId="urn:microsoft.com/office/officeart/2005/8/layout/orgChart1"/>
    <dgm:cxn modelId="{77F4CF01-6B81-4490-B341-975386839450}" type="presOf" srcId="{4905F043-DEF1-40FD-A906-DDA54531A7C4}" destId="{F05B164C-119E-499B-AD0E-7792DE540DBB}" srcOrd="0" destOrd="0" presId="urn:microsoft.com/office/officeart/2005/8/layout/orgChart1"/>
    <dgm:cxn modelId="{4B490CBD-40FB-48F9-9E52-8F70706C6993}" type="presOf" srcId="{5B730B8F-DE5C-4877-9FA9-CE73044FA876}" destId="{02B2028E-0A5C-426E-941B-D34A3381CBC6}" srcOrd="0" destOrd="0" presId="urn:microsoft.com/office/officeart/2005/8/layout/orgChart1"/>
    <dgm:cxn modelId="{8B6572C1-505D-47DE-8D96-4952A58804FA}" srcId="{B43FD427-8706-4294-9EA4-413C690A43B8}" destId="{01E43F5C-84DE-427E-B88E-3E6938BBD17D}" srcOrd="5" destOrd="0" parTransId="{4905F043-DEF1-40FD-A906-DDA54531A7C4}" sibTransId="{AC2F31C9-5F87-4836-9BA8-0622EC52CAF6}"/>
    <dgm:cxn modelId="{00BDCAB7-8682-4965-9AED-7C1B1E3398DA}" srcId="{B43FD427-8706-4294-9EA4-413C690A43B8}" destId="{9EFB0202-BDC0-475B-A50D-36877DFDA02D}" srcOrd="4" destOrd="0" parTransId="{FF502AF0-06F5-4E9C-A91A-BA0B73455607}" sibTransId="{E50D9CA6-B23A-4D7C-B891-F137C9B70DA2}"/>
    <dgm:cxn modelId="{ACDC9E80-089D-43FD-A8C1-026504D43046}" type="presOf" srcId="{2D92C134-3AC9-4350-A31D-C3AA4F11E0FE}" destId="{6C9B729E-BFBD-40AB-AEDA-4A59EE9699D3}" srcOrd="1" destOrd="0" presId="urn:microsoft.com/office/officeart/2005/8/layout/orgChart1"/>
    <dgm:cxn modelId="{4AC0BA0D-9B03-4E4D-981A-ADDFD7176735}" type="presOf" srcId="{CED6BFCD-587F-423B-946A-DB4FFE773F2B}" destId="{3814E78A-9ADF-46E6-BF53-F3AC0777CBBF}" srcOrd="0" destOrd="0" presId="urn:microsoft.com/office/officeart/2005/8/layout/orgChart1"/>
    <dgm:cxn modelId="{D8F2FA28-3E7B-4C45-82C7-6E0960B5B769}" type="presOf" srcId="{239B4B47-2167-4086-97B1-19FC376B9B0A}" destId="{47D2C0E1-218B-4D73-B829-8A976F78FEE2}" srcOrd="1" destOrd="0" presId="urn:microsoft.com/office/officeart/2005/8/layout/orgChart1"/>
    <dgm:cxn modelId="{AB7E5442-B352-496D-AC89-2499B3DCF8C4}" type="presParOf" srcId="{95467170-DC00-4214-9234-885576689ECE}" destId="{22CE7475-F602-4DC0-8A4E-F41A03F0606C}" srcOrd="0" destOrd="0" presId="urn:microsoft.com/office/officeart/2005/8/layout/orgChart1"/>
    <dgm:cxn modelId="{1E794A0C-400D-4DFD-89F7-C0D3101EBE48}" type="presParOf" srcId="{22CE7475-F602-4DC0-8A4E-F41A03F0606C}" destId="{01669179-27B5-4223-981A-E96735529539}" srcOrd="0" destOrd="0" presId="urn:microsoft.com/office/officeart/2005/8/layout/orgChart1"/>
    <dgm:cxn modelId="{993AAB3B-F662-458A-BAC2-6643A056D571}" type="presParOf" srcId="{01669179-27B5-4223-981A-E96735529539}" destId="{F3DC4A6D-3498-4CCA-AEC6-CDD46FAC6D2B}" srcOrd="0" destOrd="0" presId="urn:microsoft.com/office/officeart/2005/8/layout/orgChart1"/>
    <dgm:cxn modelId="{7E549AF6-925B-4B94-BA7B-AA2B7D7EFE05}" type="presParOf" srcId="{01669179-27B5-4223-981A-E96735529539}" destId="{9F78E7A7-5279-48C4-A857-FC5C34563BFC}" srcOrd="1" destOrd="0" presId="urn:microsoft.com/office/officeart/2005/8/layout/orgChart1"/>
    <dgm:cxn modelId="{4C91AAA6-EF74-49C5-89C0-F56C3AB6C1CE}" type="presParOf" srcId="{22CE7475-F602-4DC0-8A4E-F41A03F0606C}" destId="{1E1299C9-8362-42E0-BB29-78277068EE85}" srcOrd="1" destOrd="0" presId="urn:microsoft.com/office/officeart/2005/8/layout/orgChart1"/>
    <dgm:cxn modelId="{B04D32E5-E6D3-4125-BEEF-F0DEAB662D24}" type="presParOf" srcId="{1E1299C9-8362-42E0-BB29-78277068EE85}" destId="{397A6751-29A8-4E34-A9FE-4A5CF3EFCCC6}" srcOrd="0" destOrd="0" presId="urn:microsoft.com/office/officeart/2005/8/layout/orgChart1"/>
    <dgm:cxn modelId="{E9857632-6C6E-4889-95F0-5D8AE1969CFA}" type="presParOf" srcId="{1E1299C9-8362-42E0-BB29-78277068EE85}" destId="{FCF5CF0E-0767-4394-8E83-CFB83B9B6E8A}" srcOrd="1" destOrd="0" presId="urn:microsoft.com/office/officeart/2005/8/layout/orgChart1"/>
    <dgm:cxn modelId="{78EA9D9D-142C-49E4-9DC2-7982ACB07D38}" type="presParOf" srcId="{FCF5CF0E-0767-4394-8E83-CFB83B9B6E8A}" destId="{FFE75E6B-850E-4152-9E1B-DE5046CE96C9}" srcOrd="0" destOrd="0" presId="urn:microsoft.com/office/officeart/2005/8/layout/orgChart1"/>
    <dgm:cxn modelId="{FB2CAC03-E1C7-4A80-9B88-225D282A9A1D}" type="presParOf" srcId="{FFE75E6B-850E-4152-9E1B-DE5046CE96C9}" destId="{8DC26B9D-69B1-41A5-8CE1-6B599C1DAFEA}" srcOrd="0" destOrd="0" presId="urn:microsoft.com/office/officeart/2005/8/layout/orgChart1"/>
    <dgm:cxn modelId="{7648A844-4B57-4490-A23F-D2BBD60E67EE}" type="presParOf" srcId="{FFE75E6B-850E-4152-9E1B-DE5046CE96C9}" destId="{2288E9B4-299F-4F67-BA76-46FEA74BD8DA}" srcOrd="1" destOrd="0" presId="urn:microsoft.com/office/officeart/2005/8/layout/orgChart1"/>
    <dgm:cxn modelId="{C8B9288A-E757-41F8-9BDD-23152A6E221C}" type="presParOf" srcId="{FCF5CF0E-0767-4394-8E83-CFB83B9B6E8A}" destId="{1798BF33-8C45-4013-96A0-AFA868CE96FD}" srcOrd="1" destOrd="0" presId="urn:microsoft.com/office/officeart/2005/8/layout/orgChart1"/>
    <dgm:cxn modelId="{C7134BD0-0FC7-43B1-A581-D0D129994AE4}" type="presParOf" srcId="{FCF5CF0E-0767-4394-8E83-CFB83B9B6E8A}" destId="{0857DEDA-C416-4FC3-96D5-FD6BEB47D2A7}" srcOrd="2" destOrd="0" presId="urn:microsoft.com/office/officeart/2005/8/layout/orgChart1"/>
    <dgm:cxn modelId="{400CAE86-8C0A-471E-80C0-28CF9B7D3697}" type="presParOf" srcId="{1E1299C9-8362-42E0-BB29-78277068EE85}" destId="{C26CB5C7-22B7-4AC2-BF99-D1C6BE6CC5B3}" srcOrd="2" destOrd="0" presId="urn:microsoft.com/office/officeart/2005/8/layout/orgChart1"/>
    <dgm:cxn modelId="{FF179755-EBD8-4375-897C-4EE42E9C4209}" type="presParOf" srcId="{1E1299C9-8362-42E0-BB29-78277068EE85}" destId="{DCC080B9-4B49-4F7D-B573-909D9773117A}" srcOrd="3" destOrd="0" presId="urn:microsoft.com/office/officeart/2005/8/layout/orgChart1"/>
    <dgm:cxn modelId="{E41504B7-CD6F-4331-9018-1BFF3621FCB3}" type="presParOf" srcId="{DCC080B9-4B49-4F7D-B573-909D9773117A}" destId="{D3085FCC-EE1A-49A7-8DDF-FAFB12B766EA}" srcOrd="0" destOrd="0" presId="urn:microsoft.com/office/officeart/2005/8/layout/orgChart1"/>
    <dgm:cxn modelId="{E292251F-BE44-426A-95A6-F127D4E114AD}" type="presParOf" srcId="{D3085FCC-EE1A-49A7-8DDF-FAFB12B766EA}" destId="{02060433-5AEA-434D-AB54-EFB26EEE9DB5}" srcOrd="0" destOrd="0" presId="urn:microsoft.com/office/officeart/2005/8/layout/orgChart1"/>
    <dgm:cxn modelId="{8050A905-B74B-40EE-AD35-09CEF881AB81}" type="presParOf" srcId="{D3085FCC-EE1A-49A7-8DDF-FAFB12B766EA}" destId="{47D2C0E1-218B-4D73-B829-8A976F78FEE2}" srcOrd="1" destOrd="0" presId="urn:microsoft.com/office/officeart/2005/8/layout/orgChart1"/>
    <dgm:cxn modelId="{F0136834-DDA9-4876-8879-717E996DCFD5}" type="presParOf" srcId="{DCC080B9-4B49-4F7D-B573-909D9773117A}" destId="{B1B6FB05-D9DD-497D-9F67-617706EAE476}" srcOrd="1" destOrd="0" presId="urn:microsoft.com/office/officeart/2005/8/layout/orgChart1"/>
    <dgm:cxn modelId="{07E5948B-4BCB-4573-AB6D-58A81D78EA37}" type="presParOf" srcId="{DCC080B9-4B49-4F7D-B573-909D9773117A}" destId="{1B6A82A2-2A4B-4AF1-82CC-3FA8220974D6}" srcOrd="2" destOrd="0" presId="urn:microsoft.com/office/officeart/2005/8/layout/orgChart1"/>
    <dgm:cxn modelId="{5E75CA82-AB7C-4176-B45F-11A9C876F47A}" type="presParOf" srcId="{1E1299C9-8362-42E0-BB29-78277068EE85}" destId="{02B2028E-0A5C-426E-941B-D34A3381CBC6}" srcOrd="4" destOrd="0" presId="urn:microsoft.com/office/officeart/2005/8/layout/orgChart1"/>
    <dgm:cxn modelId="{2077F057-B8B6-49BE-AE03-E4F9CD96DBBE}" type="presParOf" srcId="{1E1299C9-8362-42E0-BB29-78277068EE85}" destId="{5A328CD4-0BAB-48C3-9E36-90CD5A491A5D}" srcOrd="5" destOrd="0" presId="urn:microsoft.com/office/officeart/2005/8/layout/orgChart1"/>
    <dgm:cxn modelId="{AF0A2B63-120B-4C01-8FE7-FDA9F5F10D94}" type="presParOf" srcId="{5A328CD4-0BAB-48C3-9E36-90CD5A491A5D}" destId="{95C46EBF-AF0E-4B3C-806A-19AD53C46170}" srcOrd="0" destOrd="0" presId="urn:microsoft.com/office/officeart/2005/8/layout/orgChart1"/>
    <dgm:cxn modelId="{E2C9518E-A992-4F96-A6B4-26959BF53F43}" type="presParOf" srcId="{95C46EBF-AF0E-4B3C-806A-19AD53C46170}" destId="{718B13ED-B4DE-453E-BE98-F0738BE2EBCB}" srcOrd="0" destOrd="0" presId="urn:microsoft.com/office/officeart/2005/8/layout/orgChart1"/>
    <dgm:cxn modelId="{D4D5A05D-5772-49ED-8921-7F5CB336C170}" type="presParOf" srcId="{95C46EBF-AF0E-4B3C-806A-19AD53C46170}" destId="{8975F4D5-208B-4865-BB3E-19347EE117CC}" srcOrd="1" destOrd="0" presId="urn:microsoft.com/office/officeart/2005/8/layout/orgChart1"/>
    <dgm:cxn modelId="{6D5BBB6C-FA47-4A3B-98A2-D6898F8C7379}" type="presParOf" srcId="{5A328CD4-0BAB-48C3-9E36-90CD5A491A5D}" destId="{5FFF27BF-1C28-4AC2-A2A5-F79366DA8669}" srcOrd="1" destOrd="0" presId="urn:microsoft.com/office/officeart/2005/8/layout/orgChart1"/>
    <dgm:cxn modelId="{29BDBBD3-AB4C-4472-B3AB-BF05CF435AA8}" type="presParOf" srcId="{5A328CD4-0BAB-48C3-9E36-90CD5A491A5D}" destId="{E6828B9E-1253-4F0C-802A-862E452BE68F}" srcOrd="2" destOrd="0" presId="urn:microsoft.com/office/officeart/2005/8/layout/orgChart1"/>
    <dgm:cxn modelId="{BBFD8530-044A-4915-9639-7262CD70FE83}" type="presParOf" srcId="{1E1299C9-8362-42E0-BB29-78277068EE85}" destId="{6B79E033-5192-4420-BC53-E24B6CF95B06}" srcOrd="6" destOrd="0" presId="urn:microsoft.com/office/officeart/2005/8/layout/orgChart1"/>
    <dgm:cxn modelId="{31A69BEA-FBF0-4DB5-B535-A520C0D19E31}" type="presParOf" srcId="{1E1299C9-8362-42E0-BB29-78277068EE85}" destId="{1A22E311-EA15-4443-B276-5376B1AEC579}" srcOrd="7" destOrd="0" presId="urn:microsoft.com/office/officeart/2005/8/layout/orgChart1"/>
    <dgm:cxn modelId="{3ABBC565-8FD3-4DEF-9D39-667286B2C2E3}" type="presParOf" srcId="{1A22E311-EA15-4443-B276-5376B1AEC579}" destId="{8214888E-8557-445C-BF62-423716A3BE2D}" srcOrd="0" destOrd="0" presId="urn:microsoft.com/office/officeart/2005/8/layout/orgChart1"/>
    <dgm:cxn modelId="{52692364-ABB9-4FCD-8D0D-6D5C87912EDD}" type="presParOf" srcId="{8214888E-8557-445C-BF62-423716A3BE2D}" destId="{BBA39057-E493-41CF-8F14-9FAE0ECACBE2}" srcOrd="0" destOrd="0" presId="urn:microsoft.com/office/officeart/2005/8/layout/orgChart1"/>
    <dgm:cxn modelId="{074978F1-DB64-459D-A3F9-F6BB84390F4C}" type="presParOf" srcId="{8214888E-8557-445C-BF62-423716A3BE2D}" destId="{AE07EA8C-B9DD-4E4F-A8FD-0BADF79385B4}" srcOrd="1" destOrd="0" presId="urn:microsoft.com/office/officeart/2005/8/layout/orgChart1"/>
    <dgm:cxn modelId="{2E434D51-A32F-422D-93F3-2E5ABC8CC74F}" type="presParOf" srcId="{1A22E311-EA15-4443-B276-5376B1AEC579}" destId="{1D7ABBAD-184D-449D-BACB-5488F6DCC4F2}" srcOrd="1" destOrd="0" presId="urn:microsoft.com/office/officeart/2005/8/layout/orgChart1"/>
    <dgm:cxn modelId="{7B204DD7-ECC3-40F4-B8E4-CA37F4CEDB03}" type="presParOf" srcId="{1A22E311-EA15-4443-B276-5376B1AEC579}" destId="{599969A4-1EFC-457D-8285-85D451BEDFF8}" srcOrd="2" destOrd="0" presId="urn:microsoft.com/office/officeart/2005/8/layout/orgChart1"/>
    <dgm:cxn modelId="{F55E0E40-BFEB-4604-969C-89FA2A81C849}" type="presParOf" srcId="{1E1299C9-8362-42E0-BB29-78277068EE85}" destId="{F05B164C-119E-499B-AD0E-7792DE540DBB}" srcOrd="8" destOrd="0" presId="urn:microsoft.com/office/officeart/2005/8/layout/orgChart1"/>
    <dgm:cxn modelId="{2F7A9FFC-A55A-49EE-82A5-EC4AE6B75BB0}" type="presParOf" srcId="{1E1299C9-8362-42E0-BB29-78277068EE85}" destId="{5D07182D-9769-4FAA-9849-6564914B5475}" srcOrd="9" destOrd="0" presId="urn:microsoft.com/office/officeart/2005/8/layout/orgChart1"/>
    <dgm:cxn modelId="{EE31B664-BB68-4423-8F45-B4F8AB05C00F}" type="presParOf" srcId="{5D07182D-9769-4FAA-9849-6564914B5475}" destId="{8DB68AF9-53C3-4FC1-97CD-BB8CB33422F6}" srcOrd="0" destOrd="0" presId="urn:microsoft.com/office/officeart/2005/8/layout/orgChart1"/>
    <dgm:cxn modelId="{F4FD0AC6-6B80-46E8-99CB-146BD09E92D6}" type="presParOf" srcId="{8DB68AF9-53C3-4FC1-97CD-BB8CB33422F6}" destId="{EDBD9940-B299-468E-9B64-496FFF959CB1}" srcOrd="0" destOrd="0" presId="urn:microsoft.com/office/officeart/2005/8/layout/orgChart1"/>
    <dgm:cxn modelId="{226FCF95-8A76-47B6-BB4D-1C3920F5D6D5}" type="presParOf" srcId="{8DB68AF9-53C3-4FC1-97CD-BB8CB33422F6}" destId="{C08C6D6A-AB3B-42B5-AF44-16491300DFAA}" srcOrd="1" destOrd="0" presId="urn:microsoft.com/office/officeart/2005/8/layout/orgChart1"/>
    <dgm:cxn modelId="{5A1579D7-0782-4AA6-8165-F30EA0DBEF2F}" type="presParOf" srcId="{5D07182D-9769-4FAA-9849-6564914B5475}" destId="{207F13F4-6C43-4CDF-BC58-FE9389DB9B11}" srcOrd="1" destOrd="0" presId="urn:microsoft.com/office/officeart/2005/8/layout/orgChart1"/>
    <dgm:cxn modelId="{E4E04033-F585-4F14-A62A-636DBAA1A510}" type="presParOf" srcId="{5D07182D-9769-4FAA-9849-6564914B5475}" destId="{77DCFD69-1618-4AE4-AB56-586DC7D34BA1}" srcOrd="2" destOrd="0" presId="urn:microsoft.com/office/officeart/2005/8/layout/orgChart1"/>
    <dgm:cxn modelId="{5F2F4F4D-D4BA-44A2-AF21-242E0F43DC9A}" type="presParOf" srcId="{1E1299C9-8362-42E0-BB29-78277068EE85}" destId="{EFA8D5AE-A7B7-454A-9FEE-4C012E433B2A}" srcOrd="10" destOrd="0" presId="urn:microsoft.com/office/officeart/2005/8/layout/orgChart1"/>
    <dgm:cxn modelId="{E836EACF-AB8D-4C2C-BCA2-04128E081CB7}" type="presParOf" srcId="{1E1299C9-8362-42E0-BB29-78277068EE85}" destId="{2F7EE910-A115-4D8B-9866-D431EBEC3ED0}" srcOrd="11" destOrd="0" presId="urn:microsoft.com/office/officeart/2005/8/layout/orgChart1"/>
    <dgm:cxn modelId="{3637C672-7292-4F1B-81F3-EEA522D5672E}" type="presParOf" srcId="{2F7EE910-A115-4D8B-9866-D431EBEC3ED0}" destId="{1E89FF47-B659-4ED1-A812-F32238AAEC21}" srcOrd="0" destOrd="0" presId="urn:microsoft.com/office/officeart/2005/8/layout/orgChart1"/>
    <dgm:cxn modelId="{351A499B-9ADF-4B68-BB0A-CFA420D2095D}" type="presParOf" srcId="{1E89FF47-B659-4ED1-A812-F32238AAEC21}" destId="{603170AD-7605-4E77-ACBF-689996C142F2}" srcOrd="0" destOrd="0" presId="urn:microsoft.com/office/officeart/2005/8/layout/orgChart1"/>
    <dgm:cxn modelId="{E30A80AE-590A-4C0D-A115-09415452F63F}" type="presParOf" srcId="{1E89FF47-B659-4ED1-A812-F32238AAEC21}" destId="{6C9B729E-BFBD-40AB-AEDA-4A59EE9699D3}" srcOrd="1" destOrd="0" presId="urn:microsoft.com/office/officeart/2005/8/layout/orgChart1"/>
    <dgm:cxn modelId="{7D40D46E-D63C-4971-9076-8662C4E87D69}" type="presParOf" srcId="{2F7EE910-A115-4D8B-9866-D431EBEC3ED0}" destId="{D9F4DDE3-52F5-4014-9B91-D22FFDF011AE}" srcOrd="1" destOrd="0" presId="urn:microsoft.com/office/officeart/2005/8/layout/orgChart1"/>
    <dgm:cxn modelId="{BF4337AC-69D1-4552-B8C6-673799E2AE5A}" type="presParOf" srcId="{2F7EE910-A115-4D8B-9866-D431EBEC3ED0}" destId="{474DE3A7-BD80-4B53-8CC5-4CCB9AAF0B0E}" srcOrd="2" destOrd="0" presId="urn:microsoft.com/office/officeart/2005/8/layout/orgChart1"/>
    <dgm:cxn modelId="{226CF9C3-15EB-45AE-B176-16A0726E9035}" type="presParOf" srcId="{22CE7475-F602-4DC0-8A4E-F41A03F0606C}" destId="{C514D8BF-3305-48CA-AB48-AE23D8D33574}" srcOrd="2" destOrd="0" presId="urn:microsoft.com/office/officeart/2005/8/layout/orgChart1"/>
    <dgm:cxn modelId="{95D29997-28FA-4E2E-B52D-EBD338090868}" type="presParOf" srcId="{C514D8BF-3305-48CA-AB48-AE23D8D33574}" destId="{3814E78A-9ADF-46E6-BF53-F3AC0777CBBF}" srcOrd="0" destOrd="0" presId="urn:microsoft.com/office/officeart/2005/8/layout/orgChart1"/>
    <dgm:cxn modelId="{48E506F1-068E-455C-8407-00D0D3F8E0DA}" type="presParOf" srcId="{C514D8BF-3305-48CA-AB48-AE23D8D33574}" destId="{97AA2F65-2496-42C1-B05F-7A35B8D5C4DD}" srcOrd="1" destOrd="0" presId="urn:microsoft.com/office/officeart/2005/8/layout/orgChart1"/>
    <dgm:cxn modelId="{4448D477-DEDE-43A7-BA1E-15AA2CA6A344}" type="presParOf" srcId="{97AA2F65-2496-42C1-B05F-7A35B8D5C4DD}" destId="{0936B268-C022-43D2-8D6C-78E6E4650EC7}" srcOrd="0" destOrd="0" presId="urn:microsoft.com/office/officeart/2005/8/layout/orgChart1"/>
    <dgm:cxn modelId="{E887C91F-3099-4678-A099-4F0CE8BF7CBD}" type="presParOf" srcId="{0936B268-C022-43D2-8D6C-78E6E4650EC7}" destId="{9ECB83A7-EFDC-4315-A6D8-E797750F958C}" srcOrd="0" destOrd="0" presId="urn:microsoft.com/office/officeart/2005/8/layout/orgChart1"/>
    <dgm:cxn modelId="{7DC83428-CC4C-44BF-BA8E-5B75236A43C6}" type="presParOf" srcId="{0936B268-C022-43D2-8D6C-78E6E4650EC7}" destId="{BF07080F-CD0C-4698-B6B4-6640C3091619}" srcOrd="1" destOrd="0" presId="urn:microsoft.com/office/officeart/2005/8/layout/orgChart1"/>
    <dgm:cxn modelId="{C74370A0-2642-4579-984F-F1B49D93587B}" type="presParOf" srcId="{97AA2F65-2496-42C1-B05F-7A35B8D5C4DD}" destId="{9E1018B6-E640-446F-BF2B-F80B83BEEE83}" srcOrd="1" destOrd="0" presId="urn:microsoft.com/office/officeart/2005/8/layout/orgChart1"/>
    <dgm:cxn modelId="{B1DD99D8-6416-4CB7-962E-337B28F35E56}" type="presParOf" srcId="{97AA2F65-2496-42C1-B05F-7A35B8D5C4DD}" destId="{8978D32B-EBAF-4423-89BF-29C66051504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F19425-5709-482F-AF70-6827D2968045}" type="doc">
      <dgm:prSet loTypeId="urn:microsoft.com/office/officeart/2009/layout/CircleArrow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EF7BBCCF-4AE4-4A0E-A0B4-84D7D8D08972}">
      <dgm:prSet phldrT="[文字]" custT="1"/>
      <dgm:spPr/>
      <dgm:t>
        <a:bodyPr/>
        <a:lstStyle/>
        <a:p>
          <a:r>
            <a:rPr lang="zh-TW" altLang="en-US" sz="1800" b="1" dirty="0" smtClean="0">
              <a:solidFill>
                <a:srgbClr val="0070C0"/>
              </a:solidFill>
            </a:rPr>
            <a:t>能源教育</a:t>
          </a:r>
          <a:endParaRPr lang="zh-TW" altLang="en-US" sz="1800" b="1" dirty="0">
            <a:solidFill>
              <a:srgbClr val="0070C0"/>
            </a:solidFill>
          </a:endParaRPr>
        </a:p>
      </dgm:t>
    </dgm:pt>
    <dgm:pt modelId="{66DAD28D-F28C-4BED-841F-B51C92A1CC0A}" type="parTrans" cxnId="{C02C8E55-FC57-4ADA-A7D9-DB14000E3EA4}">
      <dgm:prSet/>
      <dgm:spPr/>
      <dgm:t>
        <a:bodyPr/>
        <a:lstStyle/>
        <a:p>
          <a:endParaRPr lang="zh-TW" altLang="en-US"/>
        </a:p>
      </dgm:t>
    </dgm:pt>
    <dgm:pt modelId="{D55368EF-9DEB-4DC9-9521-7306E4C98AB5}" type="sibTrans" cxnId="{C02C8E55-FC57-4ADA-A7D9-DB14000E3EA4}">
      <dgm:prSet/>
      <dgm:spPr/>
      <dgm:t>
        <a:bodyPr/>
        <a:lstStyle/>
        <a:p>
          <a:endParaRPr lang="zh-TW" altLang="en-US"/>
        </a:p>
      </dgm:t>
    </dgm:pt>
    <dgm:pt modelId="{133A6CC4-F2C5-4421-A54B-E676A24519A5}">
      <dgm:prSet phldrT="[文字]" custT="1"/>
      <dgm:spPr/>
      <dgm:t>
        <a:bodyPr/>
        <a:lstStyle/>
        <a:p>
          <a:r>
            <a:rPr lang="zh-TW" altLang="en-US" sz="1800" b="1" dirty="0" smtClean="0">
              <a:solidFill>
                <a:srgbClr val="0070C0"/>
              </a:solidFill>
            </a:rPr>
            <a:t>生態教育</a:t>
          </a:r>
          <a:endParaRPr lang="zh-TW" altLang="en-US" sz="1800" b="1" dirty="0">
            <a:solidFill>
              <a:srgbClr val="0070C0"/>
            </a:solidFill>
          </a:endParaRPr>
        </a:p>
      </dgm:t>
    </dgm:pt>
    <dgm:pt modelId="{4C1F317C-F6B1-4C28-916D-07E18565447B}" type="parTrans" cxnId="{A8ABFFA0-53DB-4F56-B789-707FC897ABD1}">
      <dgm:prSet/>
      <dgm:spPr/>
      <dgm:t>
        <a:bodyPr/>
        <a:lstStyle/>
        <a:p>
          <a:endParaRPr lang="zh-TW" altLang="en-US"/>
        </a:p>
      </dgm:t>
    </dgm:pt>
    <dgm:pt modelId="{0F5CE96E-9784-4963-B970-401D09F50105}" type="sibTrans" cxnId="{A8ABFFA0-53DB-4F56-B789-707FC897ABD1}">
      <dgm:prSet/>
      <dgm:spPr/>
      <dgm:t>
        <a:bodyPr/>
        <a:lstStyle/>
        <a:p>
          <a:endParaRPr lang="zh-TW" altLang="en-US"/>
        </a:p>
      </dgm:t>
    </dgm:pt>
    <dgm:pt modelId="{C7F1DFE7-9C6C-4771-8D47-DC8710DE04C8}">
      <dgm:prSet phldrT="[文字]" custT="1"/>
      <dgm:spPr/>
      <dgm:t>
        <a:bodyPr/>
        <a:lstStyle/>
        <a:p>
          <a:r>
            <a:rPr lang="zh-TW" altLang="en-US" sz="1800" b="1" cap="none" spc="0" dirty="0" smtClean="0">
              <a:ln w="10541" cmpd="sng">
                <a:prstDash val="solid"/>
              </a:ln>
              <a:solidFill>
                <a:srgbClr val="0070C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rPr>
            <a:t>防災教育</a:t>
          </a:r>
          <a:endParaRPr lang="zh-TW" altLang="en-US" sz="1800" b="1" cap="none" spc="0" dirty="0">
            <a:ln w="10541" cmpd="sng">
              <a:prstDash val="solid"/>
            </a:ln>
            <a:solidFill>
              <a:srgbClr val="0070C0"/>
            </a:solidFill>
            <a:effectLst/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4FABCA-EE7A-4A89-B69B-57E7568A73C6}" type="parTrans" cxnId="{F822316C-8100-4C63-9230-2E9C95936BF6}">
      <dgm:prSet/>
      <dgm:spPr/>
      <dgm:t>
        <a:bodyPr/>
        <a:lstStyle/>
        <a:p>
          <a:endParaRPr lang="zh-TW" altLang="en-US"/>
        </a:p>
      </dgm:t>
    </dgm:pt>
    <dgm:pt modelId="{C8F9257F-31D9-4012-BC80-168B8CF9ACA4}" type="sibTrans" cxnId="{F822316C-8100-4C63-9230-2E9C95936BF6}">
      <dgm:prSet/>
      <dgm:spPr/>
      <dgm:t>
        <a:bodyPr/>
        <a:lstStyle/>
        <a:p>
          <a:endParaRPr lang="zh-TW" altLang="en-US"/>
        </a:p>
      </dgm:t>
    </dgm:pt>
    <dgm:pt modelId="{8359729D-BBA0-4201-B80B-7AD126D1F579}">
      <dgm:prSet phldrT="[文字]" custT="1"/>
      <dgm:spPr/>
      <dgm:t>
        <a:bodyPr/>
        <a:lstStyle/>
        <a:p>
          <a:r>
            <a:rPr lang="zh-TW" altLang="en-US" sz="1800" b="1" dirty="0" smtClean="0">
              <a:solidFill>
                <a:srgbClr val="0070C0"/>
              </a:solidFill>
            </a:rPr>
            <a:t>食農教育</a:t>
          </a:r>
          <a:endParaRPr lang="zh-TW" altLang="en-US" sz="1800" b="1" dirty="0">
            <a:solidFill>
              <a:srgbClr val="0070C0"/>
            </a:solidFill>
          </a:endParaRPr>
        </a:p>
      </dgm:t>
    </dgm:pt>
    <dgm:pt modelId="{29F50381-B20B-4E87-B372-B60C4224F51D}" type="parTrans" cxnId="{A7BF8BF5-9864-46A1-BD67-A510C11CCDD6}">
      <dgm:prSet/>
      <dgm:spPr/>
      <dgm:t>
        <a:bodyPr/>
        <a:lstStyle/>
        <a:p>
          <a:endParaRPr lang="zh-TW" altLang="en-US"/>
        </a:p>
      </dgm:t>
    </dgm:pt>
    <dgm:pt modelId="{AD65FE0D-1DD9-4D7F-98EE-A5BF58327C63}" type="sibTrans" cxnId="{A7BF8BF5-9864-46A1-BD67-A510C11CCDD6}">
      <dgm:prSet/>
      <dgm:spPr/>
      <dgm:t>
        <a:bodyPr/>
        <a:lstStyle/>
        <a:p>
          <a:endParaRPr lang="zh-TW" altLang="en-US"/>
        </a:p>
      </dgm:t>
    </dgm:pt>
    <dgm:pt modelId="{ED63D12A-5924-40AB-86C7-A508C8245011}" type="pres">
      <dgm:prSet presAssocID="{6EF19425-5709-482F-AF70-6827D2968045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B349D60E-C2F2-4D84-BB22-B04B062D84FE}" type="pres">
      <dgm:prSet presAssocID="{EF7BBCCF-4AE4-4A0E-A0B4-84D7D8D08972}" presName="Accent1" presStyleCnt="0"/>
      <dgm:spPr/>
      <dgm:t>
        <a:bodyPr/>
        <a:lstStyle/>
        <a:p>
          <a:endParaRPr lang="zh-TW" altLang="en-US"/>
        </a:p>
      </dgm:t>
    </dgm:pt>
    <dgm:pt modelId="{393AB909-C5D0-4A90-B1E2-A216A0BBB522}" type="pres">
      <dgm:prSet presAssocID="{EF7BBCCF-4AE4-4A0E-A0B4-84D7D8D08972}" presName="Accent" presStyleLbl="node1" presStyleIdx="0" presStyleCnt="4"/>
      <dgm:spPr/>
      <dgm:t>
        <a:bodyPr/>
        <a:lstStyle/>
        <a:p>
          <a:endParaRPr lang="zh-TW" altLang="en-US"/>
        </a:p>
      </dgm:t>
    </dgm:pt>
    <dgm:pt modelId="{FF448F1B-ED73-48DC-9228-49659C1D6C4D}" type="pres">
      <dgm:prSet presAssocID="{EF7BBCCF-4AE4-4A0E-A0B4-84D7D8D08972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4FBAE7B-49A3-4F31-B1AF-0E47DCF70B6F}" type="pres">
      <dgm:prSet presAssocID="{133A6CC4-F2C5-4421-A54B-E676A24519A5}" presName="Accent2" presStyleCnt="0"/>
      <dgm:spPr/>
      <dgm:t>
        <a:bodyPr/>
        <a:lstStyle/>
        <a:p>
          <a:endParaRPr lang="zh-TW" altLang="en-US"/>
        </a:p>
      </dgm:t>
    </dgm:pt>
    <dgm:pt modelId="{01EDE524-819E-4023-B298-017DC011BA09}" type="pres">
      <dgm:prSet presAssocID="{133A6CC4-F2C5-4421-A54B-E676A24519A5}" presName="Accent" presStyleLbl="node1" presStyleIdx="1" presStyleCnt="4"/>
      <dgm:spPr/>
      <dgm:t>
        <a:bodyPr/>
        <a:lstStyle/>
        <a:p>
          <a:endParaRPr lang="zh-TW" altLang="en-US"/>
        </a:p>
      </dgm:t>
    </dgm:pt>
    <dgm:pt modelId="{9C25A831-CBA3-4DA2-A2F9-A3A87BB78B84}" type="pres">
      <dgm:prSet presAssocID="{133A6CC4-F2C5-4421-A54B-E676A24519A5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5A03D9-37AD-40F1-BD2A-677A6F4E16FF}" type="pres">
      <dgm:prSet presAssocID="{8359729D-BBA0-4201-B80B-7AD126D1F579}" presName="Accent3" presStyleCnt="0"/>
      <dgm:spPr/>
    </dgm:pt>
    <dgm:pt modelId="{8EBE69E6-E1BF-4FCD-B06D-058259E6A038}" type="pres">
      <dgm:prSet presAssocID="{8359729D-BBA0-4201-B80B-7AD126D1F579}" presName="Accent" presStyleLbl="node1" presStyleIdx="2" presStyleCnt="4"/>
      <dgm:spPr/>
    </dgm:pt>
    <dgm:pt modelId="{E78B35B4-4AFE-4A9C-AAA5-EEF960346C54}" type="pres">
      <dgm:prSet presAssocID="{8359729D-BBA0-4201-B80B-7AD126D1F579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4B3F5A-271D-481A-B5E3-CCF2603EEA10}" type="pres">
      <dgm:prSet presAssocID="{C7F1DFE7-9C6C-4771-8D47-DC8710DE04C8}" presName="Accent4" presStyleCnt="0"/>
      <dgm:spPr/>
      <dgm:t>
        <a:bodyPr/>
        <a:lstStyle/>
        <a:p>
          <a:endParaRPr lang="zh-TW" altLang="en-US"/>
        </a:p>
      </dgm:t>
    </dgm:pt>
    <dgm:pt modelId="{4EE7317A-A556-437C-BB3C-4F6A7C68A947}" type="pres">
      <dgm:prSet presAssocID="{C7F1DFE7-9C6C-4771-8D47-DC8710DE04C8}" presName="Accent" presStyleLbl="node1" presStyleIdx="3" presStyleCnt="4"/>
      <dgm:spPr/>
      <dgm:t>
        <a:bodyPr/>
        <a:lstStyle/>
        <a:p>
          <a:endParaRPr lang="zh-TW" altLang="en-US"/>
        </a:p>
      </dgm:t>
    </dgm:pt>
    <dgm:pt modelId="{096BEFDC-1B13-4A79-B531-1152593ADBE2}" type="pres">
      <dgm:prSet presAssocID="{C7F1DFE7-9C6C-4771-8D47-DC8710DE04C8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DBBB9E2-0467-44E7-B969-BCD9650CF391}" type="presOf" srcId="{6EF19425-5709-482F-AF70-6827D2968045}" destId="{ED63D12A-5924-40AB-86C7-A508C8245011}" srcOrd="0" destOrd="0" presId="urn:microsoft.com/office/officeart/2009/layout/CircleArrowProcess"/>
    <dgm:cxn modelId="{EF515F55-F5E4-42C7-B64E-2ACF835C4632}" type="presOf" srcId="{8359729D-BBA0-4201-B80B-7AD126D1F579}" destId="{E78B35B4-4AFE-4A9C-AAA5-EEF960346C54}" srcOrd="0" destOrd="0" presId="urn:microsoft.com/office/officeart/2009/layout/CircleArrowProcess"/>
    <dgm:cxn modelId="{A7BF8BF5-9864-46A1-BD67-A510C11CCDD6}" srcId="{6EF19425-5709-482F-AF70-6827D2968045}" destId="{8359729D-BBA0-4201-B80B-7AD126D1F579}" srcOrd="2" destOrd="0" parTransId="{29F50381-B20B-4E87-B372-B60C4224F51D}" sibTransId="{AD65FE0D-1DD9-4D7F-98EE-A5BF58327C63}"/>
    <dgm:cxn modelId="{F822316C-8100-4C63-9230-2E9C95936BF6}" srcId="{6EF19425-5709-482F-AF70-6827D2968045}" destId="{C7F1DFE7-9C6C-4771-8D47-DC8710DE04C8}" srcOrd="3" destOrd="0" parTransId="{144FABCA-EE7A-4A89-B69B-57E7568A73C6}" sibTransId="{C8F9257F-31D9-4012-BC80-168B8CF9ACA4}"/>
    <dgm:cxn modelId="{2A1C8891-1F46-41FF-9302-61B1EAE758D6}" type="presOf" srcId="{EF7BBCCF-4AE4-4A0E-A0B4-84D7D8D08972}" destId="{FF448F1B-ED73-48DC-9228-49659C1D6C4D}" srcOrd="0" destOrd="0" presId="urn:microsoft.com/office/officeart/2009/layout/CircleArrowProcess"/>
    <dgm:cxn modelId="{5759A132-8605-4FD4-8FDB-449BBE9B6EFC}" type="presOf" srcId="{133A6CC4-F2C5-4421-A54B-E676A24519A5}" destId="{9C25A831-CBA3-4DA2-A2F9-A3A87BB78B84}" srcOrd="0" destOrd="0" presId="urn:microsoft.com/office/officeart/2009/layout/CircleArrowProcess"/>
    <dgm:cxn modelId="{34D4805B-43C3-46E9-9F96-D513E3E0F86E}" type="presOf" srcId="{C7F1DFE7-9C6C-4771-8D47-DC8710DE04C8}" destId="{096BEFDC-1B13-4A79-B531-1152593ADBE2}" srcOrd="0" destOrd="0" presId="urn:microsoft.com/office/officeart/2009/layout/CircleArrowProcess"/>
    <dgm:cxn modelId="{C02C8E55-FC57-4ADA-A7D9-DB14000E3EA4}" srcId="{6EF19425-5709-482F-AF70-6827D2968045}" destId="{EF7BBCCF-4AE4-4A0E-A0B4-84D7D8D08972}" srcOrd="0" destOrd="0" parTransId="{66DAD28D-F28C-4BED-841F-B51C92A1CC0A}" sibTransId="{D55368EF-9DEB-4DC9-9521-7306E4C98AB5}"/>
    <dgm:cxn modelId="{A8ABFFA0-53DB-4F56-B789-707FC897ABD1}" srcId="{6EF19425-5709-482F-AF70-6827D2968045}" destId="{133A6CC4-F2C5-4421-A54B-E676A24519A5}" srcOrd="1" destOrd="0" parTransId="{4C1F317C-F6B1-4C28-916D-07E18565447B}" sibTransId="{0F5CE96E-9784-4963-B970-401D09F50105}"/>
    <dgm:cxn modelId="{69170603-2418-4DC0-8288-907F2951438E}" type="presParOf" srcId="{ED63D12A-5924-40AB-86C7-A508C8245011}" destId="{B349D60E-C2F2-4D84-BB22-B04B062D84FE}" srcOrd="0" destOrd="0" presId="urn:microsoft.com/office/officeart/2009/layout/CircleArrowProcess"/>
    <dgm:cxn modelId="{291931F2-A075-4509-8C82-C7BAE1B3DC12}" type="presParOf" srcId="{B349D60E-C2F2-4D84-BB22-B04B062D84FE}" destId="{393AB909-C5D0-4A90-B1E2-A216A0BBB522}" srcOrd="0" destOrd="0" presId="urn:microsoft.com/office/officeart/2009/layout/CircleArrowProcess"/>
    <dgm:cxn modelId="{8E1EB8AA-1E33-42F5-89FA-59EA61E5CDD0}" type="presParOf" srcId="{ED63D12A-5924-40AB-86C7-A508C8245011}" destId="{FF448F1B-ED73-48DC-9228-49659C1D6C4D}" srcOrd="1" destOrd="0" presId="urn:microsoft.com/office/officeart/2009/layout/CircleArrowProcess"/>
    <dgm:cxn modelId="{2E73749B-8AFF-4280-AA29-BDF123FFD0D2}" type="presParOf" srcId="{ED63D12A-5924-40AB-86C7-A508C8245011}" destId="{94FBAE7B-49A3-4F31-B1AF-0E47DCF70B6F}" srcOrd="2" destOrd="0" presId="urn:microsoft.com/office/officeart/2009/layout/CircleArrowProcess"/>
    <dgm:cxn modelId="{AB124CA7-C6A4-4552-B5B8-5797B1C77FB1}" type="presParOf" srcId="{94FBAE7B-49A3-4F31-B1AF-0E47DCF70B6F}" destId="{01EDE524-819E-4023-B298-017DC011BA09}" srcOrd="0" destOrd="0" presId="urn:microsoft.com/office/officeart/2009/layout/CircleArrowProcess"/>
    <dgm:cxn modelId="{869DAF2F-FA93-4D71-8321-1E50C0E72A76}" type="presParOf" srcId="{ED63D12A-5924-40AB-86C7-A508C8245011}" destId="{9C25A831-CBA3-4DA2-A2F9-A3A87BB78B84}" srcOrd="3" destOrd="0" presId="urn:microsoft.com/office/officeart/2009/layout/CircleArrowProcess"/>
    <dgm:cxn modelId="{D4F75C37-96F5-4AE4-890C-FF35F792D637}" type="presParOf" srcId="{ED63D12A-5924-40AB-86C7-A508C8245011}" destId="{165A03D9-37AD-40F1-BD2A-677A6F4E16FF}" srcOrd="4" destOrd="0" presId="urn:microsoft.com/office/officeart/2009/layout/CircleArrowProcess"/>
    <dgm:cxn modelId="{AE30CF74-81A0-40A5-B42B-D064C21D2C98}" type="presParOf" srcId="{165A03D9-37AD-40F1-BD2A-677A6F4E16FF}" destId="{8EBE69E6-E1BF-4FCD-B06D-058259E6A038}" srcOrd="0" destOrd="0" presId="urn:microsoft.com/office/officeart/2009/layout/CircleArrowProcess"/>
    <dgm:cxn modelId="{C07C7747-B621-4E35-AFDE-4127C9A5E353}" type="presParOf" srcId="{ED63D12A-5924-40AB-86C7-A508C8245011}" destId="{E78B35B4-4AFE-4A9C-AAA5-EEF960346C54}" srcOrd="5" destOrd="0" presId="urn:microsoft.com/office/officeart/2009/layout/CircleArrowProcess"/>
    <dgm:cxn modelId="{FC1052A1-B0DB-45A5-A08E-972B24AEC34C}" type="presParOf" srcId="{ED63D12A-5924-40AB-86C7-A508C8245011}" destId="{344B3F5A-271D-481A-B5E3-CCF2603EEA10}" srcOrd="6" destOrd="0" presId="urn:microsoft.com/office/officeart/2009/layout/CircleArrowProcess"/>
    <dgm:cxn modelId="{BD5F6928-0141-44A4-BDBC-7DFC36B76F34}" type="presParOf" srcId="{344B3F5A-271D-481A-B5E3-CCF2603EEA10}" destId="{4EE7317A-A556-437C-BB3C-4F6A7C68A947}" srcOrd="0" destOrd="0" presId="urn:microsoft.com/office/officeart/2009/layout/CircleArrowProcess"/>
    <dgm:cxn modelId="{581310E2-3EC1-4A6D-A9CC-1C23B8DAA89E}" type="presParOf" srcId="{ED63D12A-5924-40AB-86C7-A508C8245011}" destId="{096BEFDC-1B13-4A79-B531-1152593ADBE2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1E631-B99A-40B3-A2D4-157410804418}">
      <dsp:nvSpPr>
        <dsp:cNvPr id="0" name=""/>
        <dsp:cNvSpPr/>
      </dsp:nvSpPr>
      <dsp:spPr>
        <a:xfrm>
          <a:off x="1380422" y="249817"/>
          <a:ext cx="3413760" cy="3413760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規劃</a:t>
          </a:r>
          <a:endParaRPr lang="zh-TW" altLang="en-US" sz="4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192560" y="957360"/>
        <a:ext cx="1259840" cy="934720"/>
      </dsp:txXfrm>
    </dsp:sp>
    <dsp:sp modelId="{127E9B0A-9C98-49A9-BEC0-83B500FD0763}">
      <dsp:nvSpPr>
        <dsp:cNvPr id="0" name=""/>
        <dsp:cNvSpPr/>
      </dsp:nvSpPr>
      <dsp:spPr>
        <a:xfrm>
          <a:off x="1380422" y="364422"/>
          <a:ext cx="3413760" cy="3413760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實施</a:t>
          </a:r>
          <a:endParaRPr lang="zh-TW" altLang="en-US" sz="4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192560" y="2135920"/>
        <a:ext cx="1259840" cy="934720"/>
      </dsp:txXfrm>
    </dsp:sp>
    <dsp:sp modelId="{E53D257C-8F1C-4290-BD9C-51A804109FBA}">
      <dsp:nvSpPr>
        <dsp:cNvPr id="0" name=""/>
        <dsp:cNvSpPr/>
      </dsp:nvSpPr>
      <dsp:spPr>
        <a:xfrm>
          <a:off x="1265817" y="364422"/>
          <a:ext cx="3413760" cy="3413760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檢核</a:t>
          </a:r>
          <a:endParaRPr lang="zh-TW" altLang="en-US" sz="4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07600" y="2135920"/>
        <a:ext cx="1259840" cy="934720"/>
      </dsp:txXfrm>
    </dsp:sp>
    <dsp:sp modelId="{04D8AF7E-6490-4930-B719-E6E4F233C0E7}">
      <dsp:nvSpPr>
        <dsp:cNvPr id="0" name=""/>
        <dsp:cNvSpPr/>
      </dsp:nvSpPr>
      <dsp:spPr>
        <a:xfrm>
          <a:off x="1265817" y="249817"/>
          <a:ext cx="3413760" cy="3413760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目標</a:t>
          </a:r>
          <a:endParaRPr lang="zh-TW" altLang="en-US" sz="4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07600" y="957360"/>
        <a:ext cx="1259840" cy="934720"/>
      </dsp:txXfrm>
    </dsp:sp>
    <dsp:sp modelId="{AAF73471-B209-4423-85E2-AA7B0A35B9D3}">
      <dsp:nvSpPr>
        <dsp:cNvPr id="0" name=""/>
        <dsp:cNvSpPr/>
      </dsp:nvSpPr>
      <dsp:spPr>
        <a:xfrm>
          <a:off x="1169094" y="38489"/>
          <a:ext cx="3836416" cy="3836416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B58729-F9B5-43F0-987A-DE2B0A6E89DF}">
      <dsp:nvSpPr>
        <dsp:cNvPr id="0" name=""/>
        <dsp:cNvSpPr/>
      </dsp:nvSpPr>
      <dsp:spPr>
        <a:xfrm>
          <a:off x="1169094" y="153094"/>
          <a:ext cx="3836416" cy="3836416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09228E-28C5-43D0-B81C-727FBC877B89}">
      <dsp:nvSpPr>
        <dsp:cNvPr id="0" name=""/>
        <dsp:cNvSpPr/>
      </dsp:nvSpPr>
      <dsp:spPr>
        <a:xfrm>
          <a:off x="1054489" y="153094"/>
          <a:ext cx="3836416" cy="3836416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81D651-81FE-47D5-8490-AE679AE7C2B1}">
      <dsp:nvSpPr>
        <dsp:cNvPr id="0" name=""/>
        <dsp:cNvSpPr/>
      </dsp:nvSpPr>
      <dsp:spPr>
        <a:xfrm>
          <a:off x="1054489" y="38489"/>
          <a:ext cx="3836416" cy="3836416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BEFBC6-BF5C-4C40-92F6-16DA33E9988F}">
      <dsp:nvSpPr>
        <dsp:cNvPr id="0" name=""/>
        <dsp:cNvSpPr/>
      </dsp:nvSpPr>
      <dsp:spPr>
        <a:xfrm>
          <a:off x="3616" y="1721906"/>
          <a:ext cx="1581224" cy="1082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solidFill>
                <a:srgbClr val="002060"/>
              </a:solidFill>
              <a:latin typeface="華康POP2體W9" panose="040B0909000000000000" pitchFamily="81" charset="-120"/>
              <a:ea typeface="華康POP2體W9" panose="040B0909000000000000" pitchFamily="81" charset="-120"/>
            </a:rPr>
            <a:t>尊重</a:t>
          </a:r>
          <a:endParaRPr lang="zh-TW" altLang="en-US" sz="4000" kern="1200" dirty="0">
            <a:solidFill>
              <a:srgbClr val="002060"/>
            </a:solidFill>
            <a:latin typeface="華康POP2體W9" panose="040B0909000000000000" pitchFamily="81" charset="-120"/>
            <a:ea typeface="華康POP2體W9" panose="040B0909000000000000" pitchFamily="81" charset="-120"/>
          </a:endParaRPr>
        </a:p>
      </dsp:txBody>
      <dsp:txXfrm>
        <a:off x="35311" y="1753601"/>
        <a:ext cx="1517834" cy="1018760"/>
      </dsp:txXfrm>
    </dsp:sp>
    <dsp:sp modelId="{99708936-5AC6-4B30-9FF1-71E9433AD30E}">
      <dsp:nvSpPr>
        <dsp:cNvPr id="0" name=""/>
        <dsp:cNvSpPr/>
      </dsp:nvSpPr>
      <dsp:spPr>
        <a:xfrm>
          <a:off x="1742963" y="2066909"/>
          <a:ext cx="335219" cy="3921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/>
        </a:p>
      </dsp:txBody>
      <dsp:txXfrm>
        <a:off x="1742963" y="2145338"/>
        <a:ext cx="234653" cy="235285"/>
      </dsp:txXfrm>
    </dsp:sp>
    <dsp:sp modelId="{68F6004B-6B27-4845-AFAB-4547AD4EC5F3}">
      <dsp:nvSpPr>
        <dsp:cNvPr id="0" name=""/>
        <dsp:cNvSpPr/>
      </dsp:nvSpPr>
      <dsp:spPr>
        <a:xfrm>
          <a:off x="2217330" y="1721906"/>
          <a:ext cx="1581224" cy="1082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solidFill>
                <a:schemeClr val="accent1">
                  <a:lumMod val="75000"/>
                </a:schemeClr>
              </a:solidFill>
              <a:latin typeface="華康POP2體W9" panose="040B0909000000000000" pitchFamily="81" charset="-120"/>
              <a:ea typeface="華康POP2體W9" panose="040B0909000000000000" pitchFamily="81" charset="-120"/>
            </a:rPr>
            <a:t>理解</a:t>
          </a:r>
          <a:endParaRPr lang="zh-TW" altLang="en-US" sz="4000" kern="1200" dirty="0">
            <a:solidFill>
              <a:schemeClr val="accent1">
                <a:lumMod val="75000"/>
              </a:schemeClr>
            </a:solidFill>
            <a:latin typeface="華康POP2體W9" panose="040B0909000000000000" pitchFamily="81" charset="-120"/>
            <a:ea typeface="華康POP2體W9" panose="040B0909000000000000" pitchFamily="81" charset="-120"/>
          </a:endParaRPr>
        </a:p>
      </dsp:txBody>
      <dsp:txXfrm>
        <a:off x="2249025" y="1753601"/>
        <a:ext cx="1517834" cy="1018760"/>
      </dsp:txXfrm>
    </dsp:sp>
    <dsp:sp modelId="{31C7835A-E0FC-4991-B883-5910257D0384}">
      <dsp:nvSpPr>
        <dsp:cNvPr id="0" name=""/>
        <dsp:cNvSpPr/>
      </dsp:nvSpPr>
      <dsp:spPr>
        <a:xfrm>
          <a:off x="3956677" y="2066909"/>
          <a:ext cx="335219" cy="3921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/>
        </a:p>
      </dsp:txBody>
      <dsp:txXfrm>
        <a:off x="3956677" y="2145338"/>
        <a:ext cx="234653" cy="235285"/>
      </dsp:txXfrm>
    </dsp:sp>
    <dsp:sp modelId="{25E21E4B-A549-4528-8E38-B0FF92487ECD}">
      <dsp:nvSpPr>
        <dsp:cNvPr id="0" name=""/>
        <dsp:cNvSpPr/>
      </dsp:nvSpPr>
      <dsp:spPr>
        <a:xfrm>
          <a:off x="4431044" y="1721906"/>
          <a:ext cx="1581224" cy="1082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solidFill>
                <a:srgbClr val="00B050"/>
              </a:solidFill>
              <a:latin typeface="華康POP2體W9" panose="040B0909000000000000" pitchFamily="81" charset="-120"/>
              <a:ea typeface="華康POP2體W9" panose="040B0909000000000000" pitchFamily="81" charset="-120"/>
            </a:rPr>
            <a:t>認同</a:t>
          </a:r>
          <a:endParaRPr lang="zh-TW" altLang="en-US" sz="4000" kern="1200" dirty="0">
            <a:solidFill>
              <a:srgbClr val="00B050"/>
            </a:solidFill>
            <a:latin typeface="華康POP2體W9" panose="040B0909000000000000" pitchFamily="81" charset="-120"/>
            <a:ea typeface="華康POP2體W9" panose="040B0909000000000000" pitchFamily="81" charset="-120"/>
          </a:endParaRPr>
        </a:p>
      </dsp:txBody>
      <dsp:txXfrm>
        <a:off x="4462739" y="1753601"/>
        <a:ext cx="1517834" cy="1018760"/>
      </dsp:txXfrm>
    </dsp:sp>
    <dsp:sp modelId="{A0FE08DF-67CB-42EF-A9B1-CD437D49C86B}">
      <dsp:nvSpPr>
        <dsp:cNvPr id="0" name=""/>
        <dsp:cNvSpPr/>
      </dsp:nvSpPr>
      <dsp:spPr>
        <a:xfrm>
          <a:off x="6170391" y="2066909"/>
          <a:ext cx="335219" cy="3921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/>
        </a:p>
      </dsp:txBody>
      <dsp:txXfrm>
        <a:off x="6170391" y="2145338"/>
        <a:ext cx="234653" cy="235285"/>
      </dsp:txXfrm>
    </dsp:sp>
    <dsp:sp modelId="{8F59632A-4F40-4894-BDC4-4133A49E1571}">
      <dsp:nvSpPr>
        <dsp:cNvPr id="0" name=""/>
        <dsp:cNvSpPr/>
      </dsp:nvSpPr>
      <dsp:spPr>
        <a:xfrm>
          <a:off x="6644759" y="1721906"/>
          <a:ext cx="1581224" cy="1082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solidFill>
                <a:schemeClr val="accent6">
                  <a:lumMod val="20000"/>
                  <a:lumOff val="80000"/>
                </a:schemeClr>
              </a:solidFill>
              <a:latin typeface="華康POP2體W9" panose="040B0909000000000000" pitchFamily="81" charset="-120"/>
              <a:ea typeface="華康POP2體W9" panose="040B0909000000000000" pitchFamily="81" charset="-120"/>
            </a:rPr>
            <a:t>欣賞</a:t>
          </a:r>
          <a:endParaRPr lang="zh-TW" altLang="en-US" sz="4000" kern="1200" dirty="0">
            <a:solidFill>
              <a:schemeClr val="accent6">
                <a:lumMod val="20000"/>
                <a:lumOff val="80000"/>
              </a:schemeClr>
            </a:solidFill>
            <a:latin typeface="華康POP2體W9" panose="040B0909000000000000" pitchFamily="81" charset="-120"/>
            <a:ea typeface="華康POP2體W9" panose="040B0909000000000000" pitchFamily="81" charset="-120"/>
          </a:endParaRPr>
        </a:p>
      </dsp:txBody>
      <dsp:txXfrm>
        <a:off x="6676454" y="1753601"/>
        <a:ext cx="1517834" cy="10187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4E78A-9ADF-46E6-BF53-F3AC0777CBBF}">
      <dsp:nvSpPr>
        <dsp:cNvPr id="0" name=""/>
        <dsp:cNvSpPr/>
      </dsp:nvSpPr>
      <dsp:spPr>
        <a:xfrm>
          <a:off x="2186105" y="742120"/>
          <a:ext cx="91440" cy="448625"/>
        </a:xfrm>
        <a:custGeom>
          <a:avLst/>
          <a:gdLst/>
          <a:ahLst/>
          <a:cxnLst/>
          <a:rect l="0" t="0" r="0" b="0"/>
          <a:pathLst>
            <a:path>
              <a:moveTo>
                <a:pt x="135898" y="0"/>
              </a:moveTo>
              <a:lnTo>
                <a:pt x="135898" y="448625"/>
              </a:lnTo>
              <a:lnTo>
                <a:pt x="45720" y="44862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8D5AE-A7B7-454A-9FEE-4C012E433B2A}">
      <dsp:nvSpPr>
        <dsp:cNvPr id="0" name=""/>
        <dsp:cNvSpPr/>
      </dsp:nvSpPr>
      <dsp:spPr>
        <a:xfrm>
          <a:off x="2322004" y="742120"/>
          <a:ext cx="1872036" cy="895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897"/>
              </a:lnTo>
              <a:lnTo>
                <a:pt x="1872036" y="804897"/>
              </a:lnTo>
              <a:lnTo>
                <a:pt x="1872036" y="89507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5B164C-119E-499B-AD0E-7792DE540DBB}">
      <dsp:nvSpPr>
        <dsp:cNvPr id="0" name=""/>
        <dsp:cNvSpPr/>
      </dsp:nvSpPr>
      <dsp:spPr>
        <a:xfrm>
          <a:off x="2322004" y="742120"/>
          <a:ext cx="1131436" cy="895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897"/>
              </a:lnTo>
              <a:lnTo>
                <a:pt x="1131436" y="804897"/>
              </a:lnTo>
              <a:lnTo>
                <a:pt x="1131436" y="89507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79E033-5192-4420-BC53-E24B6CF95B06}">
      <dsp:nvSpPr>
        <dsp:cNvPr id="0" name=""/>
        <dsp:cNvSpPr/>
      </dsp:nvSpPr>
      <dsp:spPr>
        <a:xfrm>
          <a:off x="2322004" y="742120"/>
          <a:ext cx="398728" cy="895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4897"/>
              </a:lnTo>
              <a:lnTo>
                <a:pt x="398728" y="804897"/>
              </a:lnTo>
              <a:lnTo>
                <a:pt x="398728" y="89507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B2028E-0A5C-426E-941B-D34A3381CBC6}">
      <dsp:nvSpPr>
        <dsp:cNvPr id="0" name=""/>
        <dsp:cNvSpPr/>
      </dsp:nvSpPr>
      <dsp:spPr>
        <a:xfrm>
          <a:off x="1947856" y="742120"/>
          <a:ext cx="374147" cy="897251"/>
        </a:xfrm>
        <a:custGeom>
          <a:avLst/>
          <a:gdLst/>
          <a:ahLst/>
          <a:cxnLst/>
          <a:rect l="0" t="0" r="0" b="0"/>
          <a:pathLst>
            <a:path>
              <a:moveTo>
                <a:pt x="374147" y="0"/>
              </a:moveTo>
              <a:lnTo>
                <a:pt x="374147" y="807073"/>
              </a:lnTo>
              <a:lnTo>
                <a:pt x="0" y="807073"/>
              </a:lnTo>
              <a:lnTo>
                <a:pt x="0" y="89725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6CB5C7-22B7-4AC2-BF99-D1C6BE6CC5B3}">
      <dsp:nvSpPr>
        <dsp:cNvPr id="0" name=""/>
        <dsp:cNvSpPr/>
      </dsp:nvSpPr>
      <dsp:spPr>
        <a:xfrm>
          <a:off x="1190567" y="742120"/>
          <a:ext cx="1131436" cy="895075"/>
        </a:xfrm>
        <a:custGeom>
          <a:avLst/>
          <a:gdLst/>
          <a:ahLst/>
          <a:cxnLst/>
          <a:rect l="0" t="0" r="0" b="0"/>
          <a:pathLst>
            <a:path>
              <a:moveTo>
                <a:pt x="1131436" y="0"/>
              </a:moveTo>
              <a:lnTo>
                <a:pt x="1131436" y="804897"/>
              </a:lnTo>
              <a:lnTo>
                <a:pt x="0" y="804897"/>
              </a:lnTo>
              <a:lnTo>
                <a:pt x="0" y="89507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A6751-29A8-4E34-A9FE-4A5CF3EFCCC6}">
      <dsp:nvSpPr>
        <dsp:cNvPr id="0" name=""/>
        <dsp:cNvSpPr/>
      </dsp:nvSpPr>
      <dsp:spPr>
        <a:xfrm>
          <a:off x="449975" y="742120"/>
          <a:ext cx="1872028" cy="897251"/>
        </a:xfrm>
        <a:custGeom>
          <a:avLst/>
          <a:gdLst/>
          <a:ahLst/>
          <a:cxnLst/>
          <a:rect l="0" t="0" r="0" b="0"/>
          <a:pathLst>
            <a:path>
              <a:moveTo>
                <a:pt x="1872028" y="0"/>
              </a:moveTo>
              <a:lnTo>
                <a:pt x="1872028" y="807073"/>
              </a:lnTo>
              <a:lnTo>
                <a:pt x="0" y="807073"/>
              </a:lnTo>
              <a:lnTo>
                <a:pt x="0" y="89725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DC4A6D-3498-4CCA-AEC6-CDD46FAC6D2B}">
      <dsp:nvSpPr>
        <dsp:cNvPr id="0" name=""/>
        <dsp:cNvSpPr/>
      </dsp:nvSpPr>
      <dsp:spPr>
        <a:xfrm>
          <a:off x="740210" y="0"/>
          <a:ext cx="3163587" cy="7421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萬里電力公司</a:t>
          </a:r>
          <a:endParaRPr lang="zh-TW" altLang="en-US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40210" y="0"/>
        <a:ext cx="3163587" cy="742120"/>
      </dsp:txXfrm>
    </dsp:sp>
    <dsp:sp modelId="{8DC26B9D-69B1-41A5-8CE1-6B599C1DAFEA}">
      <dsp:nvSpPr>
        <dsp:cNvPr id="0" name=""/>
        <dsp:cNvSpPr/>
      </dsp:nvSpPr>
      <dsp:spPr>
        <a:xfrm>
          <a:off x="141426" y="1639372"/>
          <a:ext cx="617098" cy="246508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生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態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維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護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部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1426" y="1639372"/>
        <a:ext cx="617098" cy="2465083"/>
      </dsp:txXfrm>
    </dsp:sp>
    <dsp:sp modelId="{02060433-5AEA-434D-AB54-EFB26EEE9DB5}">
      <dsp:nvSpPr>
        <dsp:cNvPr id="0" name=""/>
        <dsp:cNvSpPr/>
      </dsp:nvSpPr>
      <dsp:spPr>
        <a:xfrm>
          <a:off x="882018" y="1637196"/>
          <a:ext cx="617098" cy="246508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能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源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科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技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部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82018" y="1637196"/>
        <a:ext cx="617098" cy="2465083"/>
      </dsp:txXfrm>
    </dsp:sp>
    <dsp:sp modelId="{718B13ED-B4DE-453E-BE98-F0738BE2EBCB}">
      <dsp:nvSpPr>
        <dsp:cNvPr id="0" name=""/>
        <dsp:cNvSpPr/>
      </dsp:nvSpPr>
      <dsp:spPr>
        <a:xfrm>
          <a:off x="1639306" y="1639372"/>
          <a:ext cx="617098" cy="246508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校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安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典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禮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部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639306" y="1639372"/>
        <a:ext cx="617098" cy="2465083"/>
      </dsp:txXfrm>
    </dsp:sp>
    <dsp:sp modelId="{BBA39057-E493-41CF-8F14-9FAE0ECACBE2}">
      <dsp:nvSpPr>
        <dsp:cNvPr id="0" name=""/>
        <dsp:cNvSpPr/>
      </dsp:nvSpPr>
      <dsp:spPr>
        <a:xfrm>
          <a:off x="2412182" y="1637196"/>
          <a:ext cx="617098" cy="246508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永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續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環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境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部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412182" y="1637196"/>
        <a:ext cx="617098" cy="2465083"/>
      </dsp:txXfrm>
    </dsp:sp>
    <dsp:sp modelId="{EDBD9940-B299-468E-9B64-496FFF959CB1}">
      <dsp:nvSpPr>
        <dsp:cNvPr id="0" name=""/>
        <dsp:cNvSpPr/>
      </dsp:nvSpPr>
      <dsp:spPr>
        <a:xfrm>
          <a:off x="3144890" y="1637196"/>
          <a:ext cx="617098" cy="246508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健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康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衛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生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部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144890" y="1637196"/>
        <a:ext cx="617098" cy="2465083"/>
      </dsp:txXfrm>
    </dsp:sp>
    <dsp:sp modelId="{603170AD-7605-4E77-ACBF-689996C142F2}">
      <dsp:nvSpPr>
        <dsp:cNvPr id="0" name=""/>
        <dsp:cNvSpPr/>
      </dsp:nvSpPr>
      <dsp:spPr>
        <a:xfrm>
          <a:off x="3885491" y="1637196"/>
          <a:ext cx="617098" cy="246508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藝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術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文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化</a:t>
          </a:r>
          <a:endParaRPr lang="en-US" altLang="zh-TW" sz="20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部</a:t>
          </a:r>
          <a:endParaRPr lang="zh-TW" alt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885491" y="1637196"/>
        <a:ext cx="617098" cy="2465083"/>
      </dsp:txXfrm>
    </dsp:sp>
    <dsp:sp modelId="{9ECB83A7-EFDC-4315-A6D8-E797750F958C}">
      <dsp:nvSpPr>
        <dsp:cNvPr id="0" name=""/>
        <dsp:cNvSpPr/>
      </dsp:nvSpPr>
      <dsp:spPr>
        <a:xfrm>
          <a:off x="839866" y="924654"/>
          <a:ext cx="1391958" cy="53218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執行長</a:t>
          </a:r>
          <a:endParaRPr lang="zh-TW" alt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39866" y="924654"/>
        <a:ext cx="1391958" cy="5321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8FFFE-0A9A-44BA-901C-45C30FA5921D}" type="datetimeFigureOut">
              <a:rPr lang="zh-TW" altLang="en-US" smtClean="0"/>
              <a:t>2019/4/23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C5776-B4F3-4699-8535-098C7587E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5453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備忘稿版面配置區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 smtClean="0"/>
              <a:t>學校</a:t>
            </a:r>
            <a:r>
              <a:rPr lang="en-US" altLang="zh-TW" smtClean="0"/>
              <a:t>SWOT</a:t>
            </a:r>
            <a:r>
              <a:rPr lang="zh-TW" altLang="en-US" smtClean="0"/>
              <a:t>分析，告知學要面臨的現況與可應對方式</a:t>
            </a:r>
          </a:p>
        </p:txBody>
      </p:sp>
      <p:sp>
        <p:nvSpPr>
          <p:cNvPr id="17412" name="投影片編號版面配置區 3"/>
          <p:cNvSpPr txBox="1">
            <a:spLocks noGrp="1" noChangeArrowheads="1"/>
          </p:cNvSpPr>
          <p:nvPr/>
        </p:nvSpPr>
        <p:spPr bwMode="auto">
          <a:xfrm>
            <a:off x="3843338" y="9409113"/>
            <a:ext cx="29400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A7840B-0B12-44EB-AD61-4C0FA0261D16}" type="slidenum">
              <a:rPr lang="zh-TW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zh-TW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335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D6C38-BDBD-4E31-8013-6A61627134BD}" type="datetimeFigureOut">
              <a:rPr lang="zh-TW" altLang="en-US" smtClean="0"/>
              <a:t>2019/4/23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6404-B26E-43CA-8E9B-ED1C1ED76E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6563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D6C38-BDBD-4E31-8013-6A61627134BD}" type="datetimeFigureOut">
              <a:rPr lang="zh-TW" altLang="en-US" smtClean="0"/>
              <a:t>2019/4/23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6404-B26E-43CA-8E9B-ED1C1ED76E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88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D6C38-BDBD-4E31-8013-6A61627134BD}" type="datetimeFigureOut">
              <a:rPr lang="zh-TW" altLang="en-US" smtClean="0"/>
              <a:t>2019/4/23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6404-B26E-43CA-8E9B-ED1C1ED76E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085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D6C38-BDBD-4E31-8013-6A61627134BD}" type="datetimeFigureOut">
              <a:rPr lang="zh-TW" altLang="en-US" smtClean="0"/>
              <a:t>2019/4/23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6404-B26E-43CA-8E9B-ED1C1ED76E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272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D6C38-BDBD-4E31-8013-6A61627134BD}" type="datetimeFigureOut">
              <a:rPr lang="zh-TW" altLang="en-US" smtClean="0"/>
              <a:t>2019/4/23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6404-B26E-43CA-8E9B-ED1C1ED76E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1546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D6C38-BDBD-4E31-8013-6A61627134BD}" type="datetimeFigureOut">
              <a:rPr lang="zh-TW" altLang="en-US" smtClean="0"/>
              <a:t>2019/4/23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6404-B26E-43CA-8E9B-ED1C1ED76E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4159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D6C38-BDBD-4E31-8013-6A61627134BD}" type="datetimeFigureOut">
              <a:rPr lang="zh-TW" altLang="en-US" smtClean="0"/>
              <a:t>2019/4/23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6404-B26E-43CA-8E9B-ED1C1ED76E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24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D6C38-BDBD-4E31-8013-6A61627134BD}" type="datetimeFigureOut">
              <a:rPr lang="zh-TW" altLang="en-US" smtClean="0"/>
              <a:t>2019/4/23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6404-B26E-43CA-8E9B-ED1C1ED76E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333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D6C38-BDBD-4E31-8013-6A61627134BD}" type="datetimeFigureOut">
              <a:rPr lang="zh-TW" altLang="en-US" smtClean="0"/>
              <a:t>2019/4/23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6404-B26E-43CA-8E9B-ED1C1ED76E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434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D6C38-BDBD-4E31-8013-6A61627134BD}" type="datetimeFigureOut">
              <a:rPr lang="zh-TW" altLang="en-US" smtClean="0"/>
              <a:t>2019/4/23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6404-B26E-43CA-8E9B-ED1C1ED76E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024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D6C38-BDBD-4E31-8013-6A61627134BD}" type="datetimeFigureOut">
              <a:rPr lang="zh-TW" altLang="en-US" smtClean="0"/>
              <a:t>2019/4/23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F6404-B26E-43CA-8E9B-ED1C1ED76E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12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D6C38-BDBD-4E31-8013-6A61627134BD}" type="datetimeFigureOut">
              <a:rPr lang="zh-TW" altLang="en-US" smtClean="0"/>
              <a:t>2019/4/23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F6404-B26E-43CA-8E9B-ED1C1ED76E3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475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249487" y="980729"/>
            <a:ext cx="7596336" cy="792087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新北市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年度品德教育報告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4716016" y="1916832"/>
            <a:ext cx="4273823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尊重反省</a:t>
            </a:r>
          </a:p>
        </p:txBody>
      </p:sp>
      <p:pic>
        <p:nvPicPr>
          <p:cNvPr id="2050" name="Picture 2" descr="ãå°é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2"/>
          <a:stretch/>
        </p:blipFill>
        <p:spPr bwMode="auto">
          <a:xfrm>
            <a:off x="138606" y="3068960"/>
            <a:ext cx="5238750" cy="297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副標題 2"/>
          <p:cNvSpPr txBox="1">
            <a:spLocks/>
          </p:cNvSpPr>
          <p:nvPr/>
        </p:nvSpPr>
        <p:spPr>
          <a:xfrm>
            <a:off x="5346254" y="3573016"/>
            <a:ext cx="3441952" cy="11126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</a:pPr>
            <a:r>
              <a:rPr kumimoji="0" lang="zh-TW" altLang="en-US" sz="3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萬里國小</a:t>
            </a:r>
            <a:r>
              <a:rPr kumimoji="0"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en-US" altLang="zh-TW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108.04.09</a:t>
            </a:r>
            <a:endParaRPr kumimoji="0" lang="zh-TW" altLang="en-US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675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91886" y="476672"/>
            <a:ext cx="1224136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社區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五邊形 3"/>
          <p:cNvSpPr/>
          <p:nvPr/>
        </p:nvSpPr>
        <p:spPr>
          <a:xfrm>
            <a:off x="0" y="332656"/>
            <a:ext cx="2843808" cy="648072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尊重環境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"/>
          <a:stretch/>
        </p:blipFill>
        <p:spPr>
          <a:xfrm>
            <a:off x="176104" y="3717042"/>
            <a:ext cx="4320000" cy="280830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1"/>
          <a:stretch/>
        </p:blipFill>
        <p:spPr>
          <a:xfrm>
            <a:off x="176104" y="1268760"/>
            <a:ext cx="4320000" cy="233472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4"/>
          <a:stretch/>
        </p:blipFill>
        <p:spPr>
          <a:xfrm>
            <a:off x="4640600" y="1268760"/>
            <a:ext cx="4320000" cy="233753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11149" b="8174"/>
          <a:stretch/>
        </p:blipFill>
        <p:spPr>
          <a:xfrm>
            <a:off x="4640600" y="3717033"/>
            <a:ext cx="4320000" cy="2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6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邊形 3"/>
          <p:cNvSpPr/>
          <p:nvPr/>
        </p:nvSpPr>
        <p:spPr>
          <a:xfrm>
            <a:off x="0" y="332656"/>
            <a:ext cx="2843808" cy="648072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尊重差異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7200000" cy="5401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916" y="4834644"/>
            <a:ext cx="2880000" cy="216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916" y="3068960"/>
            <a:ext cx="2880000" cy="216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8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邊形 3"/>
          <p:cNvSpPr/>
          <p:nvPr/>
        </p:nvSpPr>
        <p:spPr>
          <a:xfrm>
            <a:off x="0" y="332656"/>
            <a:ext cx="2843808" cy="648072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尊重差異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http://cr.blog.wlps.ntpc.edu.tw/wp-content/uploads/nextgen_gallery/20150209/DSC_63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1"/>
          <a:stretch/>
        </p:blipFill>
        <p:spPr bwMode="auto">
          <a:xfrm>
            <a:off x="179512" y="1377072"/>
            <a:ext cx="404260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r.blog.wlps.ntpc.edu.tw/wp-content/uploads/nextgen_gallery/20150209/DSC_63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48680"/>
            <a:ext cx="4320000" cy="28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r.blog.wlps.ntpc.edu.tw/wp-content/uploads/nextgen_gallery/20150209/DSC006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38084"/>
            <a:ext cx="4320000" cy="323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內容版面配置區 2"/>
          <p:cNvSpPr>
            <a:spLocks noGrp="1"/>
          </p:cNvSpPr>
          <p:nvPr>
            <p:ph idx="1"/>
          </p:nvPr>
        </p:nvSpPr>
        <p:spPr>
          <a:xfrm>
            <a:off x="2619678" y="728700"/>
            <a:ext cx="1880314" cy="9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特教體驗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964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邊形 3"/>
          <p:cNvSpPr/>
          <p:nvPr/>
        </p:nvSpPr>
        <p:spPr>
          <a:xfrm>
            <a:off x="0" y="332656"/>
            <a:ext cx="2843808" cy="648072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尊重差異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060" y="1535158"/>
            <a:ext cx="7191375" cy="501015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060" y="980728"/>
            <a:ext cx="73628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3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064433"/>
              </p:ext>
            </p:extLst>
          </p:nvPr>
        </p:nvGraphicFramePr>
        <p:xfrm>
          <a:off x="1047353" y="1398963"/>
          <a:ext cx="7034214" cy="4879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4738">
                  <a:extLst>
                    <a:ext uri="{9D8B030D-6E8A-4147-A177-3AD203B41FA5}">
                      <a16:colId xmlns:a16="http://schemas.microsoft.com/office/drawing/2014/main" xmlns="" val="3737910070"/>
                    </a:ext>
                  </a:extLst>
                </a:gridCol>
                <a:gridCol w="2344738">
                  <a:extLst>
                    <a:ext uri="{9D8B030D-6E8A-4147-A177-3AD203B41FA5}">
                      <a16:colId xmlns:a16="http://schemas.microsoft.com/office/drawing/2014/main" xmlns="" val="4277855353"/>
                    </a:ext>
                  </a:extLst>
                </a:gridCol>
                <a:gridCol w="2344738">
                  <a:extLst>
                    <a:ext uri="{9D8B030D-6E8A-4147-A177-3AD203B41FA5}">
                      <a16:colId xmlns:a16="http://schemas.microsoft.com/office/drawing/2014/main" xmlns="" val="3467538322"/>
                    </a:ext>
                  </a:extLst>
                </a:gridCol>
              </a:tblGrid>
              <a:tr h="1882576"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3" marR="91443" marT="45726" marB="4572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3" marR="91443" marT="45726" marB="4572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3" marR="91443" marT="45726" marB="45726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36746738"/>
                  </a:ext>
                </a:extLst>
              </a:tr>
              <a:tr h="4680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舞龍隊</a:t>
                      </a:r>
                      <a:endParaRPr lang="en-US" altLang="zh-TW" sz="2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3" marR="91443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田徑隊</a:t>
                      </a:r>
                      <a:endParaRPr lang="en-US" altLang="zh-TW" sz="2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3" marR="91443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跆拳道社</a:t>
                      </a:r>
                      <a:endParaRPr lang="en-US" altLang="zh-TW" sz="2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3" marR="91443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89532142"/>
                  </a:ext>
                </a:extLst>
              </a:tr>
              <a:tr h="2061269"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3" marR="91443" marT="45726" marB="4572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3" marR="91443" marT="45726" marB="4572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3" marR="91443" marT="45726" marB="45726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5926480"/>
                  </a:ext>
                </a:extLst>
              </a:tr>
              <a:tr h="4680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羽球社</a:t>
                      </a:r>
                      <a:endParaRPr lang="en-US" altLang="zh-TW" sz="2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3" marR="91443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躲避球隊</a:t>
                      </a:r>
                      <a:endParaRPr lang="en-US" altLang="zh-TW" sz="2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3" marR="91443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樂樂棒球隊</a:t>
                      </a:r>
                    </a:p>
                  </a:txBody>
                  <a:tcPr marL="91443" marR="91443" marT="45726" marB="45726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3688973710"/>
                  </a:ext>
                </a:extLst>
              </a:tr>
            </a:tbl>
          </a:graphicData>
        </a:graphic>
      </p:graphicFrame>
      <p:pic>
        <p:nvPicPr>
          <p:cNvPr id="16412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38651"/>
            <a:ext cx="23399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8" y="3829426"/>
            <a:ext cx="23399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266" y="3829426"/>
            <a:ext cx="23399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圖片 1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0036" r="24013" b="17451"/>
          <a:stretch>
            <a:fillRect/>
          </a:stretch>
        </p:blipFill>
        <p:spPr bwMode="auto">
          <a:xfrm>
            <a:off x="5732066" y="3829426"/>
            <a:ext cx="23399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圖片 1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8832" r="12988" b="179"/>
          <a:stretch>
            <a:fillRect/>
          </a:stretch>
        </p:blipFill>
        <p:spPr bwMode="auto">
          <a:xfrm>
            <a:off x="3385741" y="1438651"/>
            <a:ext cx="23399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圖片 13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19971" r="13776" b="8846"/>
          <a:stretch>
            <a:fillRect/>
          </a:stretch>
        </p:blipFill>
        <p:spPr bwMode="auto">
          <a:xfrm>
            <a:off x="1047353" y="1438651"/>
            <a:ext cx="23399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標題 1"/>
          <p:cNvSpPr txBox="1">
            <a:spLocks/>
          </p:cNvSpPr>
          <p:nvPr/>
        </p:nvSpPr>
        <p:spPr bwMode="auto">
          <a:xfrm>
            <a:off x="3203848" y="249350"/>
            <a:ext cx="3960000" cy="9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lang="zh-TW" alt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多元化</a:t>
            </a:r>
            <a:r>
              <a:rPr lang="zh-TW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的運動社團</a:t>
            </a:r>
          </a:p>
        </p:txBody>
      </p:sp>
      <p:sp>
        <p:nvSpPr>
          <p:cNvPr id="17" name="五邊形 16"/>
          <p:cNvSpPr/>
          <p:nvPr/>
        </p:nvSpPr>
        <p:spPr>
          <a:xfrm>
            <a:off x="0" y="332656"/>
            <a:ext cx="2843808" cy="648072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尊重差異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81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6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邊形 3"/>
          <p:cNvSpPr/>
          <p:nvPr/>
        </p:nvSpPr>
        <p:spPr>
          <a:xfrm>
            <a:off x="0" y="332656"/>
            <a:ext cx="2843808" cy="648072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尊重多元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5" b="13250"/>
          <a:stretch/>
        </p:blipFill>
        <p:spPr>
          <a:xfrm>
            <a:off x="3808859" y="100327"/>
            <a:ext cx="5143500" cy="497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0867" y="187825"/>
            <a:ext cx="2707357" cy="648888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solidFill>
                  <a:schemeClr val="bg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東南亞文物展</a:t>
            </a:r>
            <a:endParaRPr lang="en-US" altLang="zh-TW" dirty="0" smtClean="0">
              <a:solidFill>
                <a:schemeClr val="bg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924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901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98" b="9547"/>
          <a:stretch/>
        </p:blipFill>
        <p:spPr>
          <a:xfrm>
            <a:off x="3836349" y="4883907"/>
            <a:ext cx="514800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98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邊形 3"/>
          <p:cNvSpPr/>
          <p:nvPr/>
        </p:nvSpPr>
        <p:spPr>
          <a:xfrm>
            <a:off x="0" y="332656"/>
            <a:ext cx="2843808" cy="648072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尊重多元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5463718" y="45920"/>
            <a:ext cx="2664296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solidFill>
                  <a:schemeClr val="bg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多元飲食文化</a:t>
            </a:r>
            <a:endParaRPr lang="en-US" altLang="zh-TW" dirty="0">
              <a:solidFill>
                <a:schemeClr val="bg1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866" y="552750"/>
            <a:ext cx="4320000" cy="324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9" y="4076712"/>
            <a:ext cx="3600000" cy="270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3284984"/>
            <a:ext cx="3600000" cy="270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52" y="4076712"/>
            <a:ext cx="3600000" cy="270000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5"/>
          <a:stretch/>
        </p:blipFill>
        <p:spPr>
          <a:xfrm>
            <a:off x="216344" y="980728"/>
            <a:ext cx="4320000" cy="28079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37" y="4091125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2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邊形 3"/>
          <p:cNvSpPr/>
          <p:nvPr/>
        </p:nvSpPr>
        <p:spPr>
          <a:xfrm>
            <a:off x="0" y="332656"/>
            <a:ext cx="2843808" cy="648072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尊重多元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0456"/>
          <a:stretch/>
        </p:blipFill>
        <p:spPr>
          <a:xfrm>
            <a:off x="251520" y="1244972"/>
            <a:ext cx="4320000" cy="268518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4"/>
          <a:stretch/>
        </p:blipFill>
        <p:spPr>
          <a:xfrm>
            <a:off x="251520" y="4017382"/>
            <a:ext cx="4320000" cy="281120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8"/>
            <a:ext cx="4320000" cy="3240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88589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5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邊形 3"/>
          <p:cNvSpPr/>
          <p:nvPr/>
        </p:nvSpPr>
        <p:spPr>
          <a:xfrm>
            <a:off x="0" y="332656"/>
            <a:ext cx="2843808" cy="648072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教學上的省思</a:t>
            </a:r>
          </a:p>
        </p:txBody>
      </p:sp>
      <p:sp>
        <p:nvSpPr>
          <p:cNvPr id="5" name="矩形 4"/>
          <p:cNvSpPr/>
          <p:nvPr/>
        </p:nvSpPr>
        <p:spPr>
          <a:xfrm>
            <a:off x="2775141" y="767244"/>
            <a:ext cx="6336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107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學年度第一學期公開授課比例達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100%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" y="4158000"/>
            <a:ext cx="3600000" cy="270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554033"/>
            <a:ext cx="3600000" cy="2025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158000"/>
            <a:ext cx="3600000" cy="2700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21" y="1551496"/>
            <a:ext cx="3600000" cy="2025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4158000"/>
            <a:ext cx="3600000" cy="270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34" y="1554033"/>
            <a:ext cx="3600000" cy="2025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60319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7" b="2068"/>
          <a:stretch/>
        </p:blipFill>
        <p:spPr>
          <a:xfrm>
            <a:off x="3130716" y="3579955"/>
            <a:ext cx="2880000" cy="2880319"/>
          </a:xfrm>
          <a:prstGeom prst="rect">
            <a:avLst/>
          </a:prstGeom>
        </p:spPr>
      </p:pic>
      <p:sp>
        <p:nvSpPr>
          <p:cNvPr id="4" name="五邊形 3"/>
          <p:cNvSpPr/>
          <p:nvPr/>
        </p:nvSpPr>
        <p:spPr>
          <a:xfrm>
            <a:off x="0" y="332656"/>
            <a:ext cx="2843808" cy="648072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的省思</a:t>
            </a:r>
          </a:p>
        </p:txBody>
      </p:sp>
      <p:sp>
        <p:nvSpPr>
          <p:cNvPr id="5" name="矩形 4"/>
          <p:cNvSpPr/>
          <p:nvPr/>
        </p:nvSpPr>
        <p:spPr>
          <a:xfrm>
            <a:off x="3923928" y="505634"/>
            <a:ext cx="449353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學生自治－舉辦兒童節活動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9" y="1350949"/>
            <a:ext cx="2880000" cy="216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93" y="1350949"/>
            <a:ext cx="2880000" cy="2160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77" y="1350949"/>
            <a:ext cx="2880000" cy="216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46"/>
          <a:stretch/>
        </p:blipFill>
        <p:spPr>
          <a:xfrm>
            <a:off x="222290" y="3592930"/>
            <a:ext cx="2880000" cy="287184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20075"/>
          <a:stretch/>
        </p:blipFill>
        <p:spPr>
          <a:xfrm>
            <a:off x="6043041" y="3573016"/>
            <a:ext cx="2880000" cy="288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7865" y="-148417"/>
            <a:ext cx="8229600" cy="1143000"/>
          </a:xfrm>
        </p:spPr>
        <p:txBody>
          <a:bodyPr/>
          <a:lstStyle/>
          <a:p>
            <a:pPr algn="l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萬里國小校本課程架構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1209365" y="2058988"/>
            <a:ext cx="6057900" cy="3367087"/>
            <a:chOff x="3462" y="3090"/>
            <a:chExt cx="9541" cy="5303"/>
          </a:xfrm>
        </p:grpSpPr>
        <p:sp>
          <p:nvSpPr>
            <p:cNvPr id="6" name="Line 14"/>
            <p:cNvSpPr>
              <a:spLocks noChangeShapeType="1"/>
            </p:cNvSpPr>
            <p:nvPr/>
          </p:nvSpPr>
          <p:spPr bwMode="auto">
            <a:xfrm flipH="1" flipV="1">
              <a:off x="4167" y="3090"/>
              <a:ext cx="8836" cy="52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7" name="Line 13"/>
            <p:cNvSpPr>
              <a:spLocks noChangeShapeType="1"/>
            </p:cNvSpPr>
            <p:nvPr/>
          </p:nvSpPr>
          <p:spPr bwMode="auto">
            <a:xfrm flipH="1">
              <a:off x="3462" y="3135"/>
              <a:ext cx="8836" cy="52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6507" y="4703"/>
              <a:ext cx="3600" cy="1620"/>
              <a:chOff x="6507" y="4703"/>
              <a:chExt cx="3600" cy="1620"/>
            </a:xfrm>
          </p:grpSpPr>
          <p:sp>
            <p:nvSpPr>
              <p:cNvPr id="9" name="Oval 12"/>
              <p:cNvSpPr>
                <a:spLocks noChangeArrowheads="1"/>
              </p:cNvSpPr>
              <p:nvPr/>
            </p:nvSpPr>
            <p:spPr bwMode="auto">
              <a:xfrm>
                <a:off x="6507" y="4703"/>
                <a:ext cx="3600" cy="1620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TW" altLang="en-US"/>
              </a:p>
            </p:txBody>
          </p:sp>
          <p:sp>
            <p:nvSpPr>
              <p:cNvPr id="10" name="Text Box 11"/>
              <p:cNvSpPr txBox="1">
                <a:spLocks noChangeArrowheads="1"/>
              </p:cNvSpPr>
              <p:nvPr/>
            </p:nvSpPr>
            <p:spPr bwMode="auto">
              <a:xfrm>
                <a:off x="6891" y="5063"/>
                <a:ext cx="2880" cy="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TW" altLang="zh-TW" sz="14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陽光萬里</a:t>
                </a:r>
                <a:endParaRPr kumimoji="0" lang="zh-TW" altLang="zh-TW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TW" altLang="zh-TW" sz="11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感恩 閱讀 運動 親近自然</a:t>
                </a:r>
                <a:endParaRPr kumimoji="0" lang="zh-TW" altLang="zh-TW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-310" y="5116513"/>
            <a:ext cx="2484078" cy="1562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課程融入領域及活動</a:t>
            </a:r>
            <a:endParaRPr kumimoji="0" lang="zh-TW" altLang="zh-TW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晨間共讀</a:t>
            </a:r>
            <a:endParaRPr kumimoji="0" lang="zh-TW" altLang="zh-TW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讀報教育</a:t>
            </a:r>
            <a:endParaRPr kumimoji="0" lang="zh-TW" altLang="zh-TW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閱讀護照</a:t>
            </a:r>
            <a:endParaRPr kumimoji="0" lang="zh-TW" altLang="zh-TW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每週一句</a:t>
            </a:r>
            <a:r>
              <a:rPr kumimoji="0" lang="zh-TW" altLang="zh-TW" sz="12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（唐詩、母語、英語）</a:t>
            </a:r>
            <a:endParaRPr kumimoji="0" lang="zh-TW" altLang="zh-TW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看繪本說故事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-310" y="1173163"/>
            <a:ext cx="2057400" cy="17145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課程融入領域及活動</a:t>
            </a:r>
            <a:endParaRPr kumimoji="0" lang="zh-TW" alt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品德聯絡簿</a:t>
            </a:r>
            <a:endParaRPr kumimoji="0" lang="zh-TW" altLang="zh-TW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中心德目</a:t>
            </a:r>
            <a:r>
              <a:rPr kumimoji="0" lang="en-US" altLang="zh-TW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kumimoji="0" lang="zh-TW" alt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多元化展演</a:t>
            </a:r>
            <a:endParaRPr kumimoji="0" lang="zh-TW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故事媽媽說故事</a:t>
            </a:r>
            <a:endParaRPr kumimoji="0" lang="zh-TW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大愛媽媽說故事</a:t>
            </a:r>
            <a:endParaRPr kumimoji="0" lang="zh-TW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萬里</a:t>
            </a:r>
            <a:r>
              <a:rPr kumimoji="0" lang="en-US" altLang="zh-TW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12</a:t>
            </a:r>
            <a:r>
              <a:rPr kumimoji="0" lang="zh-TW" alt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星座榮譽卡</a:t>
            </a:r>
            <a:endParaRPr kumimoji="0" lang="zh-TW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多元文化週</a:t>
            </a:r>
            <a:endParaRPr kumimoji="0" lang="zh-TW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330640" y="5116513"/>
            <a:ext cx="2171700" cy="1371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課程融入領域及活動</a:t>
            </a:r>
            <a:endParaRPr kumimoji="0" lang="zh-TW" altLang="zh-TW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校園玩運動</a:t>
            </a:r>
            <a:endParaRPr kumimoji="0" lang="zh-TW" altLang="zh-TW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跑步大撲滿</a:t>
            </a:r>
            <a:endParaRPr kumimoji="0" lang="zh-TW" altLang="zh-TW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運動樂活月</a:t>
            </a:r>
            <a:endParaRPr kumimoji="0" lang="zh-TW" altLang="zh-TW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4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玩具圖書館</a:t>
            </a:r>
            <a:endParaRPr kumimoji="0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292415" y="2459038"/>
            <a:ext cx="900113" cy="539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3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環境教育</a:t>
            </a: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339665" y="2459038"/>
            <a:ext cx="900113" cy="539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3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品德教育</a:t>
            </a: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339665" y="4211638"/>
            <a:ext cx="900113" cy="539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3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閱讀教育</a:t>
            </a: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Box 1"/>
          <p:cNvSpPr txBox="1">
            <a:spLocks noChangeArrowheads="1"/>
          </p:cNvSpPr>
          <p:nvPr/>
        </p:nvSpPr>
        <p:spPr bwMode="auto">
          <a:xfrm>
            <a:off x="5292415" y="4211638"/>
            <a:ext cx="900113" cy="539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3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運動樂活</a:t>
            </a: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-257485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-257485" y="685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6330640" y="313773"/>
            <a:ext cx="2907118" cy="35702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課程融入領域及活動</a:t>
            </a:r>
          </a:p>
          <a:p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海洋教育：淨灘</a:t>
            </a:r>
            <a:r>
              <a:rPr lang="zh-TW" altLang="en-US" sz="1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en-US" altLang="zh-TW" sz="1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　　　拜訪</a:t>
            </a:r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野柳地質</a:t>
            </a:r>
            <a:r>
              <a:rPr lang="zh-TW" altLang="en-US" sz="1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公園</a:t>
            </a:r>
            <a:endParaRPr lang="zh-TW" altLang="en-US" sz="1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海洋</a:t>
            </a:r>
            <a:r>
              <a:rPr lang="en-US" altLang="zh-TW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fun</a:t>
            </a:r>
            <a:r>
              <a:rPr lang="zh-TW" altLang="en-US" sz="1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</a:t>
            </a:r>
            <a:r>
              <a:rPr lang="en-US" altLang="zh-TW" sz="1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　　　海</a:t>
            </a:r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科館參訪</a:t>
            </a:r>
          </a:p>
          <a:p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能源教育：萬里風神</a:t>
            </a:r>
            <a:r>
              <a:rPr lang="zh-TW" altLang="en-US" sz="1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祭</a:t>
            </a:r>
            <a:endParaRPr lang="en-US" altLang="zh-TW" sz="1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1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　　太陽能</a:t>
            </a:r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車競賽</a:t>
            </a:r>
          </a:p>
          <a:p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防災教育：防災</a:t>
            </a:r>
            <a:r>
              <a:rPr lang="zh-TW" altLang="en-US" sz="1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演練</a:t>
            </a:r>
            <a:endParaRPr lang="en-US" altLang="zh-TW" sz="1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1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　　防災</a:t>
            </a:r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教育館參訪</a:t>
            </a:r>
          </a:p>
          <a:p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  <a:r>
              <a:rPr lang="en-US" altLang="zh-TW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AED</a:t>
            </a:r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CPR</a:t>
            </a:r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急救教育</a:t>
            </a:r>
          </a:p>
          <a:p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食農教育：班級菜圃、小農夫市集</a:t>
            </a:r>
          </a:p>
          <a:p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認識萬里蟹、蚓菜共生</a:t>
            </a:r>
          </a:p>
          <a:p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農村樂（種稻、挖地瓜）</a:t>
            </a:r>
          </a:p>
          <a:p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諾亞方舟：蝶飛</a:t>
            </a:r>
            <a:r>
              <a:rPr lang="zh-TW" altLang="en-US" sz="1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萬里</a:t>
            </a:r>
            <a:endParaRPr lang="en-US" altLang="zh-TW" sz="1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sz="1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　　　　原</a:t>
            </a:r>
            <a:r>
              <a:rPr lang="zh-TW" altLang="en-US" sz="1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生植物復育</a:t>
            </a:r>
          </a:p>
          <a:p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027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3" y="819472"/>
            <a:ext cx="4670123" cy="6858000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"/>
          <a:stretch/>
        </p:blipFill>
        <p:spPr>
          <a:xfrm>
            <a:off x="4427983" y="819472"/>
            <a:ext cx="4665929" cy="6858000"/>
          </a:xfrm>
          <a:prstGeom prst="rect">
            <a:avLst/>
          </a:prstGeom>
        </p:spPr>
      </p:pic>
      <p:sp>
        <p:nvSpPr>
          <p:cNvPr id="4" name="五邊形 3"/>
          <p:cNvSpPr/>
          <p:nvPr/>
        </p:nvSpPr>
        <p:spPr>
          <a:xfrm>
            <a:off x="0" y="332656"/>
            <a:ext cx="2843808" cy="648072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的省思</a:t>
            </a:r>
          </a:p>
        </p:txBody>
      </p:sp>
    </p:spTree>
    <p:extLst>
      <p:ext uri="{BB962C8B-B14F-4D97-AF65-F5344CB8AC3E}">
        <p14:creationId xmlns:p14="http://schemas.microsoft.com/office/powerpoint/2010/main" val="132271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5212" y="6206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結語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403648" y="2271737"/>
            <a:ext cx="6840000" cy="129614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落實品德教育</a:t>
            </a:r>
          </a:p>
          <a:p>
            <a:pPr algn="ctr"/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做中學，學中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229200"/>
            <a:ext cx="1609725" cy="1428750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1403648" y="53720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6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謝謝聆聽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156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品德教育推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方式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5920425" y="1500560"/>
            <a:ext cx="2448272" cy="144016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組織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－行動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團隊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評估－檢視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計畫－階段策略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772843" y="1608572"/>
            <a:ext cx="2592288" cy="1224136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落實品德教育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做中學，學中做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5803739" y="4812928"/>
            <a:ext cx="2313920" cy="144016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融入課程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宣導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機會教育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1204891" y="4812928"/>
            <a:ext cx="2304256" cy="1440160"/>
          </a:xfrm>
          <a:prstGeom prst="round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關鍵指標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會議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自我檢核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314797071"/>
              </p:ext>
            </p:extLst>
          </p:nvPr>
        </p:nvGraphicFramePr>
        <p:xfrm>
          <a:off x="1541267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311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0292035"/>
              </p:ext>
            </p:extLst>
          </p:nvPr>
        </p:nvGraphicFramePr>
        <p:xfrm>
          <a:off x="457200" y="1423317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標題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尊重與反省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043608" y="764704"/>
            <a:ext cx="7056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尊重是內化遞增的正向行為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反省是循環不斷的正向思考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1619672" y="4159827"/>
            <a:ext cx="1440120" cy="720000"/>
            <a:chOff x="1619672" y="4159827"/>
            <a:chExt cx="1440120" cy="720000"/>
          </a:xfrm>
        </p:grpSpPr>
        <p:sp>
          <p:nvSpPr>
            <p:cNvPr id="20" name="拱形 19"/>
            <p:cNvSpPr/>
            <p:nvPr/>
          </p:nvSpPr>
          <p:spPr>
            <a:xfrm flipV="1">
              <a:off x="1752537" y="4159827"/>
              <a:ext cx="1188000" cy="720000"/>
            </a:xfrm>
            <a:prstGeom prst="blockArc">
              <a:avLst>
                <a:gd name="adj1" fmla="val 10800000"/>
                <a:gd name="adj2" fmla="val 0"/>
                <a:gd name="adj3" fmla="val 14526"/>
              </a:avLst>
            </a:prstGeom>
            <a:gradFill flip="none" rotWithShape="1">
              <a:gsLst>
                <a:gs pos="0">
                  <a:srgbClr val="0070C0"/>
                </a:gs>
                <a:gs pos="61000">
                  <a:srgbClr val="0F997F"/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>
              <a:off x="1619672" y="4216054"/>
              <a:ext cx="360000" cy="313200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等腰三角形 18"/>
            <p:cNvSpPr/>
            <p:nvPr/>
          </p:nvSpPr>
          <p:spPr>
            <a:xfrm>
              <a:off x="2699792" y="4216054"/>
              <a:ext cx="360000" cy="3132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" name="文字方塊 21"/>
          <p:cNvSpPr txBox="1"/>
          <p:nvPr/>
        </p:nvSpPr>
        <p:spPr>
          <a:xfrm>
            <a:off x="1799672" y="508552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反省</a:t>
            </a:r>
            <a:endParaRPr lang="zh-TW" altLang="en-US" sz="3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 flipH="1">
            <a:off x="3851940" y="4159827"/>
            <a:ext cx="1440120" cy="720000"/>
            <a:chOff x="1619672" y="4159827"/>
            <a:chExt cx="1440120" cy="720000"/>
          </a:xfrm>
        </p:grpSpPr>
        <p:sp>
          <p:nvSpPr>
            <p:cNvPr id="24" name="拱形 23"/>
            <p:cNvSpPr/>
            <p:nvPr/>
          </p:nvSpPr>
          <p:spPr>
            <a:xfrm flipV="1">
              <a:off x="1752537" y="4159827"/>
              <a:ext cx="1188000" cy="720000"/>
            </a:xfrm>
            <a:prstGeom prst="blockArc">
              <a:avLst>
                <a:gd name="adj1" fmla="val 10800000"/>
                <a:gd name="adj2" fmla="val 0"/>
                <a:gd name="adj3" fmla="val 14526"/>
              </a:avLst>
            </a:prstGeom>
            <a:gradFill flip="none" rotWithShape="1">
              <a:gsLst>
                <a:gs pos="0">
                  <a:srgbClr val="B3F200"/>
                </a:gs>
                <a:gs pos="61000">
                  <a:srgbClr val="15D9B4"/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>
              <a:off x="1619672" y="4216054"/>
              <a:ext cx="360000" cy="313200"/>
            </a:xfrm>
            <a:prstGeom prst="triangle">
              <a:avLst/>
            </a:prstGeom>
            <a:solidFill>
              <a:srgbClr val="B3F2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等腰三角形 25"/>
            <p:cNvSpPr/>
            <p:nvPr/>
          </p:nvSpPr>
          <p:spPr>
            <a:xfrm>
              <a:off x="2699792" y="4216054"/>
              <a:ext cx="360000" cy="313200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7" name="文字方塊 26"/>
          <p:cNvSpPr txBox="1"/>
          <p:nvPr/>
        </p:nvSpPr>
        <p:spPr>
          <a:xfrm>
            <a:off x="4032708" y="508552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反省</a:t>
            </a:r>
            <a:endParaRPr lang="zh-TW" altLang="en-US" sz="3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6087211" y="4159827"/>
            <a:ext cx="1440120" cy="720000"/>
            <a:chOff x="1619672" y="4159827"/>
            <a:chExt cx="1440120" cy="720000"/>
          </a:xfrm>
        </p:grpSpPr>
        <p:sp>
          <p:nvSpPr>
            <p:cNvPr id="29" name="拱形 28"/>
            <p:cNvSpPr/>
            <p:nvPr/>
          </p:nvSpPr>
          <p:spPr>
            <a:xfrm flipV="1">
              <a:off x="1752537" y="4159827"/>
              <a:ext cx="1188000" cy="720000"/>
            </a:xfrm>
            <a:prstGeom prst="blockArc">
              <a:avLst>
                <a:gd name="adj1" fmla="val 10800000"/>
                <a:gd name="adj2" fmla="val 0"/>
                <a:gd name="adj3" fmla="val 14526"/>
              </a:avLst>
            </a:prstGeom>
            <a:gradFill flip="none" rotWithShape="1">
              <a:gsLst>
                <a:gs pos="0">
                  <a:srgbClr val="B3F200"/>
                </a:gs>
                <a:gs pos="61000">
                  <a:srgbClr val="FFC000"/>
                </a:gs>
                <a:gs pos="100000">
                  <a:srgbClr val="FF9933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>
              <a:off x="1619672" y="4216054"/>
              <a:ext cx="360000" cy="313200"/>
            </a:xfrm>
            <a:prstGeom prst="triangle">
              <a:avLst/>
            </a:prstGeom>
            <a:solidFill>
              <a:srgbClr val="B3F2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等腰三角形 30"/>
            <p:cNvSpPr/>
            <p:nvPr/>
          </p:nvSpPr>
          <p:spPr>
            <a:xfrm>
              <a:off x="2699792" y="4216054"/>
              <a:ext cx="360000" cy="313200"/>
            </a:xfrm>
            <a:prstGeom prst="triangle">
              <a:avLst/>
            </a:prstGeom>
            <a:solidFill>
              <a:srgbClr val="FF993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2" name="文字方塊 31"/>
          <p:cNvSpPr txBox="1"/>
          <p:nvPr/>
        </p:nvSpPr>
        <p:spPr>
          <a:xfrm>
            <a:off x="6265743" y="508552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反省</a:t>
            </a:r>
            <a:endParaRPr lang="zh-TW" altLang="en-US" sz="36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362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BEFBC6-BF5C-4C40-92F6-16DA33E998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F1BEFBC6-BF5C-4C40-92F6-16DA33E998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708936-5AC6-4B30-9FF1-71E9433AD3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99708936-5AC6-4B30-9FF1-71E9433AD3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F6004B-6B27-4845-AFAB-4547AD4EC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68F6004B-6B27-4845-AFAB-4547AD4EC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C7835A-E0FC-4991-B883-5910257D03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31C7835A-E0FC-4991-B883-5910257D03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E21E4B-A549-4528-8E38-B0FF92487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25E21E4B-A549-4528-8E38-B0FF92487E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FE08DF-67CB-42EF-A9B1-CD437D49C8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A0FE08DF-67CB-42EF-A9B1-CD437D49C8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59632A-4F40-4894-BDC4-4133A49E15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8F59632A-4F40-4894-BDC4-4133A49E15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22" grpId="0"/>
      <p:bldP spid="27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/>
          <p:cNvGrpSpPr/>
          <p:nvPr/>
        </p:nvGrpSpPr>
        <p:grpSpPr>
          <a:xfrm>
            <a:off x="459118" y="1590773"/>
            <a:ext cx="8225762" cy="4525963"/>
            <a:chOff x="459118" y="1600200"/>
            <a:chExt cx="8225762" cy="4525963"/>
          </a:xfrm>
        </p:grpSpPr>
        <p:sp>
          <p:nvSpPr>
            <p:cNvPr id="17" name="手繪多邊形 16"/>
            <p:cNvSpPr/>
            <p:nvPr/>
          </p:nvSpPr>
          <p:spPr>
            <a:xfrm>
              <a:off x="459118" y="1600200"/>
              <a:ext cx="2011188" cy="4525963"/>
            </a:xfrm>
            <a:custGeom>
              <a:avLst/>
              <a:gdLst>
                <a:gd name="connsiteX0" fmla="*/ 0 w 2011188"/>
                <a:gd name="connsiteY0" fmla="*/ 201119 h 4525963"/>
                <a:gd name="connsiteX1" fmla="*/ 201119 w 2011188"/>
                <a:gd name="connsiteY1" fmla="*/ 0 h 4525963"/>
                <a:gd name="connsiteX2" fmla="*/ 1810069 w 2011188"/>
                <a:gd name="connsiteY2" fmla="*/ 0 h 4525963"/>
                <a:gd name="connsiteX3" fmla="*/ 2011188 w 2011188"/>
                <a:gd name="connsiteY3" fmla="*/ 201119 h 4525963"/>
                <a:gd name="connsiteX4" fmla="*/ 2011188 w 2011188"/>
                <a:gd name="connsiteY4" fmla="*/ 4324844 h 4525963"/>
                <a:gd name="connsiteX5" fmla="*/ 1810069 w 2011188"/>
                <a:gd name="connsiteY5" fmla="*/ 4525963 h 4525963"/>
                <a:gd name="connsiteX6" fmla="*/ 201119 w 2011188"/>
                <a:gd name="connsiteY6" fmla="*/ 4525963 h 4525963"/>
                <a:gd name="connsiteX7" fmla="*/ 0 w 2011188"/>
                <a:gd name="connsiteY7" fmla="*/ 4324844 h 4525963"/>
                <a:gd name="connsiteX8" fmla="*/ 0 w 2011188"/>
                <a:gd name="connsiteY8" fmla="*/ 201119 h 452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1188" h="4525963">
                  <a:moveTo>
                    <a:pt x="0" y="201119"/>
                  </a:moveTo>
                  <a:cubicBezTo>
                    <a:pt x="0" y="90044"/>
                    <a:pt x="90044" y="0"/>
                    <a:pt x="201119" y="0"/>
                  </a:cubicBezTo>
                  <a:lnTo>
                    <a:pt x="1810069" y="0"/>
                  </a:lnTo>
                  <a:cubicBezTo>
                    <a:pt x="1921144" y="0"/>
                    <a:pt x="2011188" y="90044"/>
                    <a:pt x="2011188" y="201119"/>
                  </a:cubicBezTo>
                  <a:lnTo>
                    <a:pt x="2011188" y="4324844"/>
                  </a:lnTo>
                  <a:cubicBezTo>
                    <a:pt x="2011188" y="4435919"/>
                    <a:pt x="1921144" y="4525963"/>
                    <a:pt x="1810069" y="4525963"/>
                  </a:cubicBezTo>
                  <a:lnTo>
                    <a:pt x="201119" y="4525963"/>
                  </a:lnTo>
                  <a:cubicBezTo>
                    <a:pt x="90044" y="4525963"/>
                    <a:pt x="0" y="4435919"/>
                    <a:pt x="0" y="4324844"/>
                  </a:cubicBezTo>
                  <a:lnTo>
                    <a:pt x="0" y="20111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7152" tIns="2137537" rIns="327152" bIns="1232345" numCol="1" spcCol="1270" anchor="ctr" anchorCtr="0">
              <a:noAutofit/>
            </a:bodyPr>
            <a:lstStyle/>
            <a:p>
              <a:pPr lvl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4600" kern="1200" dirty="0"/>
            </a:p>
          </p:txBody>
        </p:sp>
        <p:sp>
          <p:nvSpPr>
            <p:cNvPr id="18" name="橢圓 17"/>
            <p:cNvSpPr/>
            <p:nvPr/>
          </p:nvSpPr>
          <p:spPr>
            <a:xfrm>
              <a:off x="711140" y="1871757"/>
              <a:ext cx="1507145" cy="150714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手繪多邊形 18"/>
            <p:cNvSpPr/>
            <p:nvPr/>
          </p:nvSpPr>
          <p:spPr>
            <a:xfrm>
              <a:off x="2530643" y="1600200"/>
              <a:ext cx="2011188" cy="4525963"/>
            </a:xfrm>
            <a:custGeom>
              <a:avLst/>
              <a:gdLst>
                <a:gd name="connsiteX0" fmla="*/ 0 w 2011188"/>
                <a:gd name="connsiteY0" fmla="*/ 201119 h 4525963"/>
                <a:gd name="connsiteX1" fmla="*/ 201119 w 2011188"/>
                <a:gd name="connsiteY1" fmla="*/ 0 h 4525963"/>
                <a:gd name="connsiteX2" fmla="*/ 1810069 w 2011188"/>
                <a:gd name="connsiteY2" fmla="*/ 0 h 4525963"/>
                <a:gd name="connsiteX3" fmla="*/ 2011188 w 2011188"/>
                <a:gd name="connsiteY3" fmla="*/ 201119 h 4525963"/>
                <a:gd name="connsiteX4" fmla="*/ 2011188 w 2011188"/>
                <a:gd name="connsiteY4" fmla="*/ 4324844 h 4525963"/>
                <a:gd name="connsiteX5" fmla="*/ 1810069 w 2011188"/>
                <a:gd name="connsiteY5" fmla="*/ 4525963 h 4525963"/>
                <a:gd name="connsiteX6" fmla="*/ 201119 w 2011188"/>
                <a:gd name="connsiteY6" fmla="*/ 4525963 h 4525963"/>
                <a:gd name="connsiteX7" fmla="*/ 0 w 2011188"/>
                <a:gd name="connsiteY7" fmla="*/ 4324844 h 4525963"/>
                <a:gd name="connsiteX8" fmla="*/ 0 w 2011188"/>
                <a:gd name="connsiteY8" fmla="*/ 201119 h 452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1188" h="4525963">
                  <a:moveTo>
                    <a:pt x="0" y="201119"/>
                  </a:moveTo>
                  <a:cubicBezTo>
                    <a:pt x="0" y="90044"/>
                    <a:pt x="90044" y="0"/>
                    <a:pt x="201119" y="0"/>
                  </a:cubicBezTo>
                  <a:lnTo>
                    <a:pt x="1810069" y="0"/>
                  </a:lnTo>
                  <a:cubicBezTo>
                    <a:pt x="1921144" y="0"/>
                    <a:pt x="2011188" y="90044"/>
                    <a:pt x="2011188" y="201119"/>
                  </a:cubicBezTo>
                  <a:lnTo>
                    <a:pt x="2011188" y="4324844"/>
                  </a:lnTo>
                  <a:cubicBezTo>
                    <a:pt x="2011188" y="4435919"/>
                    <a:pt x="1921144" y="4525963"/>
                    <a:pt x="1810069" y="4525963"/>
                  </a:cubicBezTo>
                  <a:lnTo>
                    <a:pt x="201119" y="4525963"/>
                  </a:lnTo>
                  <a:cubicBezTo>
                    <a:pt x="90044" y="4525963"/>
                    <a:pt x="0" y="4435919"/>
                    <a:pt x="0" y="4324844"/>
                  </a:cubicBezTo>
                  <a:lnTo>
                    <a:pt x="0" y="201119"/>
                  </a:lnTo>
                  <a:close/>
                </a:path>
              </a:pathLst>
            </a:custGeom>
            <a:solidFill>
              <a:srgbClr val="0F99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5168" tIns="2265553" rIns="455168" bIns="1360361" numCol="1" spcCol="1270" anchor="ctr" anchorCtr="0">
              <a:noAutofit/>
            </a:bodyPr>
            <a:lstStyle/>
            <a:p>
              <a:pPr lvl="0" algn="ct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400" kern="1200"/>
            </a:p>
          </p:txBody>
        </p:sp>
        <p:sp>
          <p:nvSpPr>
            <p:cNvPr id="20" name="橢圓 19"/>
            <p:cNvSpPr/>
            <p:nvPr/>
          </p:nvSpPr>
          <p:spPr>
            <a:xfrm>
              <a:off x="2782664" y="1871757"/>
              <a:ext cx="1507145" cy="1507145"/>
            </a:xfrm>
            <a:prstGeom prst="ellipse">
              <a:avLst/>
            </a:prstGeom>
            <a:solidFill>
              <a:srgbClr val="B3F2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手繪多邊形 20"/>
            <p:cNvSpPr/>
            <p:nvPr/>
          </p:nvSpPr>
          <p:spPr>
            <a:xfrm>
              <a:off x="4602167" y="1600200"/>
              <a:ext cx="2011188" cy="4525963"/>
            </a:xfrm>
            <a:custGeom>
              <a:avLst/>
              <a:gdLst>
                <a:gd name="connsiteX0" fmla="*/ 0 w 2011188"/>
                <a:gd name="connsiteY0" fmla="*/ 201119 h 4525963"/>
                <a:gd name="connsiteX1" fmla="*/ 201119 w 2011188"/>
                <a:gd name="connsiteY1" fmla="*/ 0 h 4525963"/>
                <a:gd name="connsiteX2" fmla="*/ 1810069 w 2011188"/>
                <a:gd name="connsiteY2" fmla="*/ 0 h 4525963"/>
                <a:gd name="connsiteX3" fmla="*/ 2011188 w 2011188"/>
                <a:gd name="connsiteY3" fmla="*/ 201119 h 4525963"/>
                <a:gd name="connsiteX4" fmla="*/ 2011188 w 2011188"/>
                <a:gd name="connsiteY4" fmla="*/ 4324844 h 4525963"/>
                <a:gd name="connsiteX5" fmla="*/ 1810069 w 2011188"/>
                <a:gd name="connsiteY5" fmla="*/ 4525963 h 4525963"/>
                <a:gd name="connsiteX6" fmla="*/ 201119 w 2011188"/>
                <a:gd name="connsiteY6" fmla="*/ 4525963 h 4525963"/>
                <a:gd name="connsiteX7" fmla="*/ 0 w 2011188"/>
                <a:gd name="connsiteY7" fmla="*/ 4324844 h 4525963"/>
                <a:gd name="connsiteX8" fmla="*/ 0 w 2011188"/>
                <a:gd name="connsiteY8" fmla="*/ 201119 h 452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1188" h="4525963">
                  <a:moveTo>
                    <a:pt x="0" y="201119"/>
                  </a:moveTo>
                  <a:cubicBezTo>
                    <a:pt x="0" y="90044"/>
                    <a:pt x="90044" y="0"/>
                    <a:pt x="201119" y="0"/>
                  </a:cubicBezTo>
                  <a:lnTo>
                    <a:pt x="1810069" y="0"/>
                  </a:lnTo>
                  <a:cubicBezTo>
                    <a:pt x="1921144" y="0"/>
                    <a:pt x="2011188" y="90044"/>
                    <a:pt x="2011188" y="201119"/>
                  </a:cubicBezTo>
                  <a:lnTo>
                    <a:pt x="2011188" y="4324844"/>
                  </a:lnTo>
                  <a:cubicBezTo>
                    <a:pt x="2011188" y="4435919"/>
                    <a:pt x="1921144" y="4525963"/>
                    <a:pt x="1810069" y="4525963"/>
                  </a:cubicBezTo>
                  <a:lnTo>
                    <a:pt x="201119" y="4525963"/>
                  </a:lnTo>
                  <a:cubicBezTo>
                    <a:pt x="90044" y="4525963"/>
                    <a:pt x="0" y="4435919"/>
                    <a:pt x="0" y="4324844"/>
                  </a:cubicBezTo>
                  <a:lnTo>
                    <a:pt x="0" y="201119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7152" tIns="2137537" rIns="327152" bIns="1232345" numCol="1" spcCol="1270" anchor="ctr" anchorCtr="0">
              <a:noAutofit/>
            </a:bodyPr>
            <a:lstStyle/>
            <a:p>
              <a:pPr lvl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4600" kern="1200"/>
            </a:p>
          </p:txBody>
        </p:sp>
        <p:sp>
          <p:nvSpPr>
            <p:cNvPr id="22" name="橢圓 21"/>
            <p:cNvSpPr/>
            <p:nvPr/>
          </p:nvSpPr>
          <p:spPr>
            <a:xfrm>
              <a:off x="4854189" y="1871757"/>
              <a:ext cx="1507145" cy="150714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手繪多邊形 22"/>
            <p:cNvSpPr/>
            <p:nvPr/>
          </p:nvSpPr>
          <p:spPr>
            <a:xfrm>
              <a:off x="6673692" y="1600200"/>
              <a:ext cx="2011188" cy="4525963"/>
            </a:xfrm>
            <a:custGeom>
              <a:avLst/>
              <a:gdLst>
                <a:gd name="connsiteX0" fmla="*/ 0 w 2011188"/>
                <a:gd name="connsiteY0" fmla="*/ 201119 h 4525963"/>
                <a:gd name="connsiteX1" fmla="*/ 201119 w 2011188"/>
                <a:gd name="connsiteY1" fmla="*/ 0 h 4525963"/>
                <a:gd name="connsiteX2" fmla="*/ 1810069 w 2011188"/>
                <a:gd name="connsiteY2" fmla="*/ 0 h 4525963"/>
                <a:gd name="connsiteX3" fmla="*/ 2011188 w 2011188"/>
                <a:gd name="connsiteY3" fmla="*/ 201119 h 4525963"/>
                <a:gd name="connsiteX4" fmla="*/ 2011188 w 2011188"/>
                <a:gd name="connsiteY4" fmla="*/ 4324844 h 4525963"/>
                <a:gd name="connsiteX5" fmla="*/ 1810069 w 2011188"/>
                <a:gd name="connsiteY5" fmla="*/ 4525963 h 4525963"/>
                <a:gd name="connsiteX6" fmla="*/ 201119 w 2011188"/>
                <a:gd name="connsiteY6" fmla="*/ 4525963 h 4525963"/>
                <a:gd name="connsiteX7" fmla="*/ 0 w 2011188"/>
                <a:gd name="connsiteY7" fmla="*/ 4324844 h 4525963"/>
                <a:gd name="connsiteX8" fmla="*/ 0 w 2011188"/>
                <a:gd name="connsiteY8" fmla="*/ 201119 h 452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1188" h="4525963">
                  <a:moveTo>
                    <a:pt x="0" y="201119"/>
                  </a:moveTo>
                  <a:cubicBezTo>
                    <a:pt x="0" y="90044"/>
                    <a:pt x="90044" y="0"/>
                    <a:pt x="201119" y="0"/>
                  </a:cubicBezTo>
                  <a:lnTo>
                    <a:pt x="1810069" y="0"/>
                  </a:lnTo>
                  <a:cubicBezTo>
                    <a:pt x="1921144" y="0"/>
                    <a:pt x="2011188" y="90044"/>
                    <a:pt x="2011188" y="201119"/>
                  </a:cubicBezTo>
                  <a:lnTo>
                    <a:pt x="2011188" y="4324844"/>
                  </a:lnTo>
                  <a:cubicBezTo>
                    <a:pt x="2011188" y="4435919"/>
                    <a:pt x="1921144" y="4525963"/>
                    <a:pt x="1810069" y="4525963"/>
                  </a:cubicBezTo>
                  <a:lnTo>
                    <a:pt x="201119" y="4525963"/>
                  </a:lnTo>
                  <a:cubicBezTo>
                    <a:pt x="90044" y="4525963"/>
                    <a:pt x="0" y="4435919"/>
                    <a:pt x="0" y="4324844"/>
                  </a:cubicBezTo>
                  <a:lnTo>
                    <a:pt x="0" y="201119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7152" tIns="2137537" rIns="327152" bIns="1232345" numCol="1" spcCol="1270" anchor="ctr" anchorCtr="0">
              <a:noAutofit/>
            </a:bodyPr>
            <a:lstStyle/>
            <a:p>
              <a:pPr lvl="0"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4600" kern="1200"/>
            </a:p>
          </p:txBody>
        </p:sp>
        <p:sp>
          <p:nvSpPr>
            <p:cNvPr id="24" name="橢圓 23"/>
            <p:cNvSpPr/>
            <p:nvPr/>
          </p:nvSpPr>
          <p:spPr>
            <a:xfrm>
              <a:off x="6925713" y="1871757"/>
              <a:ext cx="1507145" cy="150714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左-右雙向箭號 24"/>
            <p:cNvSpPr/>
            <p:nvPr/>
          </p:nvSpPr>
          <p:spPr>
            <a:xfrm>
              <a:off x="1403648" y="3447854"/>
              <a:ext cx="6264696" cy="678894"/>
            </a:xfrm>
            <a:prstGeom prst="left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</p:grpSp>
      <p:sp>
        <p:nvSpPr>
          <p:cNvPr id="26" name="文字方塊 25"/>
          <p:cNvSpPr txBox="1"/>
          <p:nvPr/>
        </p:nvSpPr>
        <p:spPr>
          <a:xfrm>
            <a:off x="910714" y="2302163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尊重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2978045" y="230216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理解</a:t>
            </a:r>
            <a:endParaRPr lang="zh-TW" altLang="en-US" sz="36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5053763" y="230216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認同</a:t>
            </a:r>
          </a:p>
        </p:txBody>
      </p:sp>
      <p:sp>
        <p:nvSpPr>
          <p:cNvPr id="29" name="文字方塊 28"/>
          <p:cNvSpPr txBox="1"/>
          <p:nvPr/>
        </p:nvSpPr>
        <p:spPr>
          <a:xfrm>
            <a:off x="7125287" y="230216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欣賞</a:t>
            </a:r>
          </a:p>
        </p:txBody>
      </p:sp>
      <p:sp>
        <p:nvSpPr>
          <p:cNvPr id="30" name="標題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尊重與反省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711139" y="4298119"/>
            <a:ext cx="1507145" cy="150714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橢圓 32"/>
          <p:cNvSpPr/>
          <p:nvPr/>
        </p:nvSpPr>
        <p:spPr>
          <a:xfrm>
            <a:off x="2782664" y="4298118"/>
            <a:ext cx="1507145" cy="1507145"/>
          </a:xfrm>
          <a:prstGeom prst="ellipse">
            <a:avLst/>
          </a:prstGeom>
          <a:solidFill>
            <a:srgbClr val="B3F2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橢圓 33"/>
          <p:cNvSpPr/>
          <p:nvPr/>
        </p:nvSpPr>
        <p:spPr>
          <a:xfrm>
            <a:off x="4854188" y="4298118"/>
            <a:ext cx="1507145" cy="15071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橢圓 34"/>
          <p:cNvSpPr/>
          <p:nvPr/>
        </p:nvSpPr>
        <p:spPr>
          <a:xfrm>
            <a:off x="6925713" y="4298117"/>
            <a:ext cx="1507145" cy="150714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文字方塊 35"/>
          <p:cNvSpPr txBox="1"/>
          <p:nvPr/>
        </p:nvSpPr>
        <p:spPr>
          <a:xfrm>
            <a:off x="910713" y="4728523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態度</a:t>
            </a:r>
          </a:p>
        </p:txBody>
      </p:sp>
      <p:sp>
        <p:nvSpPr>
          <p:cNvPr id="37" name="文字方塊 36"/>
          <p:cNvSpPr txBox="1"/>
          <p:nvPr/>
        </p:nvSpPr>
        <p:spPr>
          <a:xfrm>
            <a:off x="2978045" y="473337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思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5053762" y="4728523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行為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7125287" y="472852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情</a:t>
            </a:r>
            <a:r>
              <a:rPr lang="zh-TW" altLang="en-US" sz="36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意</a:t>
            </a:r>
          </a:p>
        </p:txBody>
      </p:sp>
      <p:sp>
        <p:nvSpPr>
          <p:cNvPr id="42" name="菱形 41"/>
          <p:cNvSpPr/>
          <p:nvPr/>
        </p:nvSpPr>
        <p:spPr>
          <a:xfrm>
            <a:off x="1781211" y="2964046"/>
            <a:ext cx="1440160" cy="1620000"/>
          </a:xfrm>
          <a:prstGeom prst="diamo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反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省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3" name="菱形 42"/>
          <p:cNvSpPr/>
          <p:nvPr/>
        </p:nvSpPr>
        <p:spPr>
          <a:xfrm>
            <a:off x="3851919" y="2964046"/>
            <a:ext cx="1440160" cy="1620000"/>
          </a:xfrm>
          <a:prstGeom prst="diamo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反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思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" name="菱形 43"/>
          <p:cNvSpPr/>
          <p:nvPr/>
        </p:nvSpPr>
        <p:spPr>
          <a:xfrm>
            <a:off x="5922627" y="2964046"/>
            <a:ext cx="1440160" cy="1620000"/>
          </a:xfrm>
          <a:prstGeom prst="diamon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反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饋</a:t>
            </a:r>
          </a:p>
        </p:txBody>
      </p:sp>
    </p:spTree>
    <p:extLst>
      <p:ext uri="{BB962C8B-B14F-4D97-AF65-F5344CB8AC3E}">
        <p14:creationId xmlns:p14="http://schemas.microsoft.com/office/powerpoint/2010/main" val="396304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45848" y="2564904"/>
            <a:ext cx="3882136" cy="33123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鼓勵學生參與學校事務，落實服務學習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0" indent="-342900"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藉由自治組織的建立，培養學生自主管理及積極任事的態度。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l"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經由實作與分工，讓環境教育能普及化與生活化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545848" y="656949"/>
            <a:ext cx="8130608" cy="75582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萬里電力公司－服務型學生自治組織</a:t>
            </a:r>
            <a:endParaRPr lang="zh-TW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5842050"/>
              </p:ext>
            </p:extLst>
          </p:nvPr>
        </p:nvGraphicFramePr>
        <p:xfrm>
          <a:off x="4427984" y="1556792"/>
          <a:ext cx="4644008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矩形 11"/>
          <p:cNvSpPr/>
          <p:nvPr/>
        </p:nvSpPr>
        <p:spPr>
          <a:xfrm>
            <a:off x="683568" y="1700808"/>
            <a:ext cx="24673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組織目的</a:t>
            </a:r>
            <a:endParaRPr lang="zh-TW" alt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235844" y="5661247"/>
            <a:ext cx="30380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44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組織架構圖</a:t>
            </a:r>
            <a:endParaRPr lang="zh-TW" altLang="en-US" sz="4400" b="1" cap="none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257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272003"/>
              </p:ext>
            </p:extLst>
          </p:nvPr>
        </p:nvGraphicFramePr>
        <p:xfrm>
          <a:off x="457200" y="980728"/>
          <a:ext cx="8229600" cy="57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81758334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36013280"/>
                    </a:ext>
                  </a:extLst>
                </a:gridCol>
              </a:tblGrid>
              <a:tr h="212400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3992504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▲生理衛生講座宣導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▲樂活健康講座宣導</a:t>
                      </a:r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00501374"/>
                  </a:ext>
                </a:extLst>
              </a:tr>
              <a:tr h="288000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030839892"/>
                  </a:ext>
                </a:extLst>
              </a:tr>
              <a:tr h="396000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800" kern="1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▲結合外部單位進行反菸毒宣導</a:t>
                      </a:r>
                      <a:endParaRPr lang="zh-TW" altLang="en-US" sz="1800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17444634"/>
                  </a:ext>
                </a:extLst>
              </a:tr>
            </a:tbl>
          </a:graphicData>
        </a:graphic>
      </p:graphicFrame>
      <p:sp>
        <p:nvSpPr>
          <p:cNvPr id="4" name="五邊形 3"/>
          <p:cNvSpPr/>
          <p:nvPr/>
        </p:nvSpPr>
        <p:spPr>
          <a:xfrm>
            <a:off x="0" y="332656"/>
            <a:ext cx="2843808" cy="648072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尊重自己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2" y="3476502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t="2546"/>
          <a:stretch/>
        </p:blipFill>
        <p:spPr>
          <a:xfrm>
            <a:off x="4615321" y="1206531"/>
            <a:ext cx="3996000" cy="1879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/>
          <a:stretch/>
        </p:blipFill>
        <p:spPr>
          <a:xfrm>
            <a:off x="521552" y="1009009"/>
            <a:ext cx="3960000" cy="207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321" y="3457648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2988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班級經營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　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　　　　　　　　校園常規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五邊形 3"/>
          <p:cNvSpPr/>
          <p:nvPr/>
        </p:nvSpPr>
        <p:spPr>
          <a:xfrm>
            <a:off x="0" y="332656"/>
            <a:ext cx="2843808" cy="648072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尊重他人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1575" t="17917" r="13151" b="30381"/>
          <a:stretch/>
        </p:blipFill>
        <p:spPr>
          <a:xfrm>
            <a:off x="32243" y="1458000"/>
            <a:ext cx="4330693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 t="26645" r="9439" b="4451"/>
          <a:stretch/>
        </p:blipFill>
        <p:spPr>
          <a:xfrm>
            <a:off x="4139952" y="1469269"/>
            <a:ext cx="5040000" cy="3610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5"/>
          <a:stretch/>
        </p:blipFill>
        <p:spPr>
          <a:xfrm>
            <a:off x="4139952" y="4014104"/>
            <a:ext cx="5040000" cy="2843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823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3" t="17529" r="4018" b="12175"/>
          <a:stretch>
            <a:fillRect/>
          </a:stretch>
        </p:blipFill>
        <p:spPr bwMode="auto">
          <a:xfrm>
            <a:off x="2296022" y="1337551"/>
            <a:ext cx="6840000" cy="497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5684" t="14651" r="26286" b="28349"/>
          <a:stretch/>
        </p:blipFill>
        <p:spPr>
          <a:xfrm>
            <a:off x="1829392" y="1157943"/>
            <a:ext cx="7328605" cy="5400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91886" y="476672"/>
            <a:ext cx="1224136" cy="648072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五邊形 3"/>
          <p:cNvSpPr/>
          <p:nvPr/>
        </p:nvSpPr>
        <p:spPr>
          <a:xfrm>
            <a:off x="0" y="332656"/>
            <a:ext cx="2843808" cy="648072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尊重環境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1315192994"/>
              </p:ext>
            </p:extLst>
          </p:nvPr>
        </p:nvGraphicFramePr>
        <p:xfrm>
          <a:off x="-2196752" y="943242"/>
          <a:ext cx="6912768" cy="5462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1607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437</Words>
  <Application>Microsoft Office PowerPoint</Application>
  <PresentationFormat>如螢幕大小 (4:3)</PresentationFormat>
  <Paragraphs>162</Paragraphs>
  <Slides>21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Office 佈景主題</vt:lpstr>
      <vt:lpstr>新北市108年度品德教育報告</vt:lpstr>
      <vt:lpstr>萬里國小校本課程架構</vt:lpstr>
      <vt:lpstr>品德教育推行方式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結語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吳慧敏</cp:lastModifiedBy>
  <cp:revision>96</cp:revision>
  <dcterms:created xsi:type="dcterms:W3CDTF">2017-04-01T12:28:13Z</dcterms:created>
  <dcterms:modified xsi:type="dcterms:W3CDTF">2019-04-23T13:29:39Z</dcterms:modified>
</cp:coreProperties>
</file>