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5" r:id="rId7"/>
    <p:sldId id="264" r:id="rId8"/>
    <p:sldId id="260" r:id="rId9"/>
    <p:sldId id="267" r:id="rId10"/>
    <p:sldId id="266" r:id="rId11"/>
    <p:sldId id="261" r:id="rId12"/>
    <p:sldId id="268" r:id="rId13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02" y="4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7358EB-2E2D-49E1-99AC-F75D19DC9C75}" type="doc">
      <dgm:prSet loTypeId="urn:microsoft.com/office/officeart/2005/8/layout/radial6" loCatId="cycle" qsTypeId="urn:microsoft.com/office/officeart/2005/8/quickstyle/3d2" qsCatId="3D" csTypeId="urn:microsoft.com/office/officeart/2005/8/colors/accent1_1" csCatId="accent1" phldr="1"/>
      <dgm:spPr/>
      <dgm:t>
        <a:bodyPr/>
        <a:lstStyle/>
        <a:p>
          <a:endParaRPr lang="zh-TW" altLang="en-US"/>
        </a:p>
      </dgm:t>
    </dgm:pt>
    <dgm:pt modelId="{9E5C25D0-61D7-426A-9189-BB25E7863A01}">
      <dgm:prSet phldrT="[文字]" custT="1"/>
      <dgm:spPr/>
      <dgm:t>
        <a:bodyPr/>
        <a:lstStyle/>
        <a:p>
          <a:r>
            <a:rPr lang="zh-TW" altLang="en-US" sz="60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身</a:t>
          </a:r>
          <a:endParaRPr lang="zh-TW" altLang="en-US" sz="6000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2D67B167-4657-4D02-B672-EAFEA64E5E8E}" type="parTrans" cxnId="{B64CC870-28D1-40FB-878A-EC7DCB81EE05}">
      <dgm:prSet/>
      <dgm:spPr/>
      <dgm:t>
        <a:bodyPr/>
        <a:lstStyle/>
        <a:p>
          <a:endParaRPr lang="zh-TW" altLang="en-US" b="1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EB7006C7-4306-4292-91F1-EE1CB26F8BCF}" type="sibTrans" cxnId="{B64CC870-28D1-40FB-878A-EC7DCB81EE05}">
      <dgm:prSet/>
      <dgm:spPr/>
      <dgm:t>
        <a:bodyPr/>
        <a:lstStyle/>
        <a:p>
          <a:endParaRPr lang="zh-TW" altLang="en-US" b="1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D70324DD-09BC-447C-BBA1-F236D9BC8E06}">
      <dgm:prSet phldrT="[文字]" custT="1"/>
      <dgm:spPr/>
      <dgm:t>
        <a:bodyPr/>
        <a:lstStyle/>
        <a:p>
          <a:r>
            <a:rPr lang="zh-TW" altLang="en-US" sz="60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心</a:t>
          </a:r>
          <a:endParaRPr lang="zh-TW" altLang="en-US" sz="6000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523C52D2-FA01-4D09-9C82-508C19CCC3FD}" type="sibTrans" cxnId="{7C6782D6-6A52-40E4-BD7E-014B2BA35E95}">
      <dgm:prSet/>
      <dgm:spPr/>
      <dgm:t>
        <a:bodyPr/>
        <a:lstStyle/>
        <a:p>
          <a:endParaRPr lang="zh-TW" altLang="en-US" b="1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9E02964-685B-4D4C-BA13-92661C094A59}" type="parTrans" cxnId="{7C6782D6-6A52-40E4-BD7E-014B2BA35E95}">
      <dgm:prSet/>
      <dgm:spPr/>
      <dgm:t>
        <a:bodyPr/>
        <a:lstStyle/>
        <a:p>
          <a:endParaRPr lang="zh-TW" altLang="en-US" b="1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B5D1865E-2446-4878-8796-70F105739862}">
      <dgm:prSet phldrT="[文字]" custT="1"/>
      <dgm:spPr/>
      <dgm:t>
        <a:bodyPr/>
        <a:lstStyle/>
        <a:p>
          <a:r>
            <a:rPr lang="zh-TW" altLang="en-US" sz="48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平衡</a:t>
          </a:r>
          <a:endParaRPr lang="zh-TW" altLang="en-US" sz="4800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D8F06B5-11BB-412D-A315-95FA372FD778}" type="sibTrans" cxnId="{CF4776DD-983B-4692-BF63-84DA0C84625E}">
      <dgm:prSet/>
      <dgm:spPr/>
      <dgm:t>
        <a:bodyPr/>
        <a:lstStyle/>
        <a:p>
          <a:endParaRPr lang="zh-TW" altLang="en-US" b="1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C3C1418A-E00E-4E9B-865B-50725C08B2FF}" type="parTrans" cxnId="{CF4776DD-983B-4692-BF63-84DA0C84625E}">
      <dgm:prSet/>
      <dgm:spPr/>
      <dgm:t>
        <a:bodyPr/>
        <a:lstStyle/>
        <a:p>
          <a:endParaRPr lang="zh-TW" altLang="en-US" b="1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99D9E0A0-420A-48F4-9E52-D02FD5AE97B6}" type="pres">
      <dgm:prSet presAssocID="{637358EB-2E2D-49E1-99AC-F75D19DC9C7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5F45B058-4609-4338-9B64-77BAEA9F1248}" type="pres">
      <dgm:prSet presAssocID="{B5D1865E-2446-4878-8796-70F105739862}" presName="centerShape" presStyleLbl="node0" presStyleIdx="0" presStyleCnt="1" custScaleX="100565" custScaleY="100565" custLinFactNeighborX="1893" custLinFactNeighborY="-743"/>
      <dgm:spPr/>
      <dgm:t>
        <a:bodyPr/>
        <a:lstStyle/>
        <a:p>
          <a:endParaRPr lang="zh-TW" altLang="en-US"/>
        </a:p>
      </dgm:t>
    </dgm:pt>
    <dgm:pt modelId="{36068C08-1BF7-47D4-8DE5-8B300FBD409B}" type="pres">
      <dgm:prSet presAssocID="{D70324DD-09BC-447C-BBA1-F236D9BC8E06}" presName="node" presStyleLbl="node1" presStyleIdx="0" presStyleCnt="2" custScaleX="143665" custScaleY="143665" custRadScaleRad="121355" custRadScaleInc="15181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140E424-0BA6-46C1-8F21-6EA5A7B85E43}" type="pres">
      <dgm:prSet presAssocID="{D70324DD-09BC-447C-BBA1-F236D9BC8E06}" presName="dummy" presStyleCnt="0"/>
      <dgm:spPr/>
      <dgm:t>
        <a:bodyPr/>
        <a:lstStyle/>
        <a:p>
          <a:endParaRPr lang="zh-TW" altLang="en-US"/>
        </a:p>
      </dgm:t>
    </dgm:pt>
    <dgm:pt modelId="{4A15C7F0-4C49-4EB3-A200-6346C5B73536}" type="pres">
      <dgm:prSet presAssocID="{523C52D2-FA01-4D09-9C82-508C19CCC3FD}" presName="sibTrans" presStyleLbl="sibTrans2D1" presStyleIdx="0" presStyleCnt="2" custLinFactNeighborX="-1550" custLinFactNeighborY="-818"/>
      <dgm:spPr/>
      <dgm:t>
        <a:bodyPr/>
        <a:lstStyle/>
        <a:p>
          <a:endParaRPr lang="zh-TW" altLang="en-US"/>
        </a:p>
      </dgm:t>
    </dgm:pt>
    <dgm:pt modelId="{743DA917-562B-47AA-9C81-7B8C96D63A4F}" type="pres">
      <dgm:prSet presAssocID="{9E5C25D0-61D7-426A-9189-BB25E7863A01}" presName="node" presStyleLbl="node1" presStyleIdx="1" presStyleCnt="2" custScaleX="143665" custScaleY="143665" custRadScaleRad="116829" custRadScaleInc="14749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B4131BC-80C4-4EB1-8248-1CD436D43FF8}" type="pres">
      <dgm:prSet presAssocID="{9E5C25D0-61D7-426A-9189-BB25E7863A01}" presName="dummy" presStyleCnt="0"/>
      <dgm:spPr/>
      <dgm:t>
        <a:bodyPr/>
        <a:lstStyle/>
        <a:p>
          <a:endParaRPr lang="zh-TW" altLang="en-US"/>
        </a:p>
      </dgm:t>
    </dgm:pt>
    <dgm:pt modelId="{49BA5A58-84C8-447A-BB7D-1E99404CAFDF}" type="pres">
      <dgm:prSet presAssocID="{EB7006C7-4306-4292-91F1-EE1CB26F8BCF}" presName="sibTrans" presStyleLbl="sibTrans2D1" presStyleIdx="1" presStyleCnt="2" custLinFactNeighborX="-3015" custLinFactNeighborY="-2282"/>
      <dgm:spPr/>
      <dgm:t>
        <a:bodyPr/>
        <a:lstStyle/>
        <a:p>
          <a:endParaRPr lang="zh-TW" altLang="en-US"/>
        </a:p>
      </dgm:t>
    </dgm:pt>
  </dgm:ptLst>
  <dgm:cxnLst>
    <dgm:cxn modelId="{412D5096-65F7-4585-8F2D-115D69575F48}" type="presOf" srcId="{B5D1865E-2446-4878-8796-70F105739862}" destId="{5F45B058-4609-4338-9B64-77BAEA9F1248}" srcOrd="0" destOrd="0" presId="urn:microsoft.com/office/officeart/2005/8/layout/radial6"/>
    <dgm:cxn modelId="{CF4776DD-983B-4692-BF63-84DA0C84625E}" srcId="{637358EB-2E2D-49E1-99AC-F75D19DC9C75}" destId="{B5D1865E-2446-4878-8796-70F105739862}" srcOrd="0" destOrd="0" parTransId="{C3C1418A-E00E-4E9B-865B-50725C08B2FF}" sibTransId="{3D8F06B5-11BB-412D-A315-95FA372FD778}"/>
    <dgm:cxn modelId="{7C6782D6-6A52-40E4-BD7E-014B2BA35E95}" srcId="{B5D1865E-2446-4878-8796-70F105739862}" destId="{D70324DD-09BC-447C-BBA1-F236D9BC8E06}" srcOrd="0" destOrd="0" parTransId="{F9E02964-685B-4D4C-BA13-92661C094A59}" sibTransId="{523C52D2-FA01-4D09-9C82-508C19CCC3FD}"/>
    <dgm:cxn modelId="{40E4A70C-838B-4D95-8DCC-806BEBD66DAE}" type="presOf" srcId="{523C52D2-FA01-4D09-9C82-508C19CCC3FD}" destId="{4A15C7F0-4C49-4EB3-A200-6346C5B73536}" srcOrd="0" destOrd="0" presId="urn:microsoft.com/office/officeart/2005/8/layout/radial6"/>
    <dgm:cxn modelId="{B64CC870-28D1-40FB-878A-EC7DCB81EE05}" srcId="{B5D1865E-2446-4878-8796-70F105739862}" destId="{9E5C25D0-61D7-426A-9189-BB25E7863A01}" srcOrd="1" destOrd="0" parTransId="{2D67B167-4657-4D02-B672-EAFEA64E5E8E}" sibTransId="{EB7006C7-4306-4292-91F1-EE1CB26F8BCF}"/>
    <dgm:cxn modelId="{5BCF29A1-3FE7-4468-8016-B51FEC720579}" type="presOf" srcId="{D70324DD-09BC-447C-BBA1-F236D9BC8E06}" destId="{36068C08-1BF7-47D4-8DE5-8B300FBD409B}" srcOrd="0" destOrd="0" presId="urn:microsoft.com/office/officeart/2005/8/layout/radial6"/>
    <dgm:cxn modelId="{8876227A-9639-4F0D-88D5-F52BA9D9667E}" type="presOf" srcId="{EB7006C7-4306-4292-91F1-EE1CB26F8BCF}" destId="{49BA5A58-84C8-447A-BB7D-1E99404CAFDF}" srcOrd="0" destOrd="0" presId="urn:microsoft.com/office/officeart/2005/8/layout/radial6"/>
    <dgm:cxn modelId="{3D52F6DA-6114-4881-94E2-3F74AFD5F89A}" type="presOf" srcId="{9E5C25D0-61D7-426A-9189-BB25E7863A01}" destId="{743DA917-562B-47AA-9C81-7B8C96D63A4F}" srcOrd="0" destOrd="0" presId="urn:microsoft.com/office/officeart/2005/8/layout/radial6"/>
    <dgm:cxn modelId="{91D03038-24E0-4BED-92FD-55B4DFD90E1D}" type="presOf" srcId="{637358EB-2E2D-49E1-99AC-F75D19DC9C75}" destId="{99D9E0A0-420A-48F4-9E52-D02FD5AE97B6}" srcOrd="0" destOrd="0" presId="urn:microsoft.com/office/officeart/2005/8/layout/radial6"/>
    <dgm:cxn modelId="{44515DAA-1A27-43D8-8C39-497359D929E4}" type="presParOf" srcId="{99D9E0A0-420A-48F4-9E52-D02FD5AE97B6}" destId="{5F45B058-4609-4338-9B64-77BAEA9F1248}" srcOrd="0" destOrd="0" presId="urn:microsoft.com/office/officeart/2005/8/layout/radial6"/>
    <dgm:cxn modelId="{6838E0E2-1413-40D3-99B9-9D69F80A6A25}" type="presParOf" srcId="{99D9E0A0-420A-48F4-9E52-D02FD5AE97B6}" destId="{36068C08-1BF7-47D4-8DE5-8B300FBD409B}" srcOrd="1" destOrd="0" presId="urn:microsoft.com/office/officeart/2005/8/layout/radial6"/>
    <dgm:cxn modelId="{9AF79791-DCDD-4F8D-A073-1D4689FEEA10}" type="presParOf" srcId="{99D9E0A0-420A-48F4-9E52-D02FD5AE97B6}" destId="{C140E424-0BA6-46C1-8F21-6EA5A7B85E43}" srcOrd="2" destOrd="0" presId="urn:microsoft.com/office/officeart/2005/8/layout/radial6"/>
    <dgm:cxn modelId="{4F7230FE-9161-4352-A7FF-F4C241D51856}" type="presParOf" srcId="{99D9E0A0-420A-48F4-9E52-D02FD5AE97B6}" destId="{4A15C7F0-4C49-4EB3-A200-6346C5B73536}" srcOrd="3" destOrd="0" presId="urn:microsoft.com/office/officeart/2005/8/layout/radial6"/>
    <dgm:cxn modelId="{4127130A-9B12-4E9A-92A7-1464BDCFB5B2}" type="presParOf" srcId="{99D9E0A0-420A-48F4-9E52-D02FD5AE97B6}" destId="{743DA917-562B-47AA-9C81-7B8C96D63A4F}" srcOrd="4" destOrd="0" presId="urn:microsoft.com/office/officeart/2005/8/layout/radial6"/>
    <dgm:cxn modelId="{DB985678-ED04-4A0B-AA3B-48A559277A42}" type="presParOf" srcId="{99D9E0A0-420A-48F4-9E52-D02FD5AE97B6}" destId="{2B4131BC-80C4-4EB1-8248-1CD436D43FF8}" srcOrd="5" destOrd="0" presId="urn:microsoft.com/office/officeart/2005/8/layout/radial6"/>
    <dgm:cxn modelId="{7926566B-929C-403A-83B2-BC6BCFB990C2}" type="presParOf" srcId="{99D9E0A0-420A-48F4-9E52-D02FD5AE97B6}" destId="{49BA5A58-84C8-447A-BB7D-1E99404CAFDF}" srcOrd="6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C5A2106-AEBF-4F4E-B642-2E5809E89817}" type="doc">
      <dgm:prSet loTypeId="urn:microsoft.com/office/officeart/2005/8/layout/lProcess2" loCatId="list" qsTypeId="urn:microsoft.com/office/officeart/2005/8/quickstyle/simple2" qsCatId="simple" csTypeId="urn:microsoft.com/office/officeart/2005/8/colors/accent3_1" csCatId="accent3" phldr="1"/>
      <dgm:spPr/>
      <dgm:t>
        <a:bodyPr/>
        <a:lstStyle/>
        <a:p>
          <a:endParaRPr lang="zh-TW" altLang="en-US"/>
        </a:p>
      </dgm:t>
    </dgm:pt>
    <dgm:pt modelId="{4A291136-C6AA-4337-B09B-60105B1B64A2}">
      <dgm:prSet phldrT="[文字]" custT="1"/>
      <dgm:spPr/>
      <dgm:t>
        <a:bodyPr/>
        <a:lstStyle/>
        <a:p>
          <a:r>
            <a:rPr lang="zh-TW" altLang="en-US" sz="3600" b="1" dirty="0" smtClean="0">
              <a:latin typeface="標楷體" pitchFamily="65" charset="-120"/>
              <a:ea typeface="標楷體" pitchFamily="65" charset="-120"/>
            </a:rPr>
            <a:t>七年級</a:t>
          </a:r>
          <a:endParaRPr lang="zh-TW" altLang="en-US" sz="3600" b="1" dirty="0">
            <a:latin typeface="標楷體" pitchFamily="65" charset="-120"/>
            <a:ea typeface="標楷體" pitchFamily="65" charset="-120"/>
          </a:endParaRPr>
        </a:p>
      </dgm:t>
    </dgm:pt>
    <dgm:pt modelId="{0A19B9F2-61BC-42A0-9B7D-5F2D9C386E4C}" type="parTrans" cxnId="{63A9B5DD-AEB3-4B68-9870-F54C30F59AAA}">
      <dgm:prSet/>
      <dgm:spPr/>
      <dgm:t>
        <a:bodyPr/>
        <a:lstStyle/>
        <a:p>
          <a:endParaRPr lang="zh-TW" altLang="en-US" sz="3200" b="1">
            <a:latin typeface="標楷體" pitchFamily="65" charset="-120"/>
            <a:ea typeface="標楷體" pitchFamily="65" charset="-120"/>
          </a:endParaRPr>
        </a:p>
      </dgm:t>
    </dgm:pt>
    <dgm:pt modelId="{E89BBFC6-5BE2-42B2-BC1B-0CA617A32386}" type="sibTrans" cxnId="{63A9B5DD-AEB3-4B68-9870-F54C30F59AAA}">
      <dgm:prSet/>
      <dgm:spPr/>
      <dgm:t>
        <a:bodyPr/>
        <a:lstStyle/>
        <a:p>
          <a:endParaRPr lang="zh-TW" altLang="en-US" sz="3200" b="1">
            <a:latin typeface="標楷體" pitchFamily="65" charset="-120"/>
            <a:ea typeface="標楷體" pitchFamily="65" charset="-120"/>
          </a:endParaRPr>
        </a:p>
      </dgm:t>
    </dgm:pt>
    <dgm:pt modelId="{60BEC634-5F9A-48A5-B63A-34665EE60615}">
      <dgm:prSet phldrT="[文字]" custT="1"/>
      <dgm:spPr/>
      <dgm:t>
        <a:bodyPr/>
        <a:lstStyle/>
        <a:p>
          <a:r>
            <a:rPr lang="zh-TW" altLang="en-US" sz="3200" b="1" dirty="0" smtClean="0">
              <a:latin typeface="標楷體" pitchFamily="65" charset="-120"/>
              <a:ea typeface="標楷體" pitchFamily="65" charset="-120"/>
            </a:rPr>
            <a:t>資源回收</a:t>
          </a:r>
          <a:endParaRPr lang="zh-TW" altLang="en-US" sz="3200" b="1" dirty="0">
            <a:latin typeface="標楷體" pitchFamily="65" charset="-120"/>
            <a:ea typeface="標楷體" pitchFamily="65" charset="-120"/>
          </a:endParaRPr>
        </a:p>
      </dgm:t>
    </dgm:pt>
    <dgm:pt modelId="{7D7BE686-930C-485C-BDE9-42F7A4CBAC97}" type="parTrans" cxnId="{6AF9FFA9-F778-42E3-914B-68CBB955BB86}">
      <dgm:prSet/>
      <dgm:spPr/>
      <dgm:t>
        <a:bodyPr/>
        <a:lstStyle/>
        <a:p>
          <a:endParaRPr lang="zh-TW" altLang="en-US" sz="3200" b="1">
            <a:latin typeface="標楷體" pitchFamily="65" charset="-120"/>
            <a:ea typeface="標楷體" pitchFamily="65" charset="-120"/>
          </a:endParaRPr>
        </a:p>
      </dgm:t>
    </dgm:pt>
    <dgm:pt modelId="{1C8CA597-2E7F-4C05-9FD8-AF47CBC920A8}" type="sibTrans" cxnId="{6AF9FFA9-F778-42E3-914B-68CBB955BB86}">
      <dgm:prSet/>
      <dgm:spPr/>
      <dgm:t>
        <a:bodyPr/>
        <a:lstStyle/>
        <a:p>
          <a:endParaRPr lang="zh-TW" altLang="en-US" sz="3200" b="1">
            <a:latin typeface="標楷體" pitchFamily="65" charset="-120"/>
            <a:ea typeface="標楷體" pitchFamily="65" charset="-120"/>
          </a:endParaRPr>
        </a:p>
      </dgm:t>
    </dgm:pt>
    <dgm:pt modelId="{D2516BDB-CB26-41FA-9EAC-0E5AEF12F604}">
      <dgm:prSet phldrT="[文字]" custT="1"/>
      <dgm:spPr/>
      <dgm:t>
        <a:bodyPr/>
        <a:lstStyle/>
        <a:p>
          <a:r>
            <a:rPr lang="zh-TW" altLang="en-US" sz="3200" b="1" dirty="0" smtClean="0">
              <a:latin typeface="標楷體" pitchFamily="65" charset="-120"/>
              <a:ea typeface="標楷體" pitchFamily="65" charset="-120"/>
            </a:rPr>
            <a:t>愛我家園</a:t>
          </a:r>
          <a:endParaRPr lang="zh-TW" altLang="en-US" sz="3200" b="1" dirty="0">
            <a:latin typeface="標楷體" pitchFamily="65" charset="-120"/>
            <a:ea typeface="標楷體" pitchFamily="65" charset="-120"/>
          </a:endParaRPr>
        </a:p>
      </dgm:t>
    </dgm:pt>
    <dgm:pt modelId="{9BF9DC80-84B5-4626-AAE5-9A27597A3951}" type="parTrans" cxnId="{20990C41-A4A3-477D-B63C-50E29E4DABB0}">
      <dgm:prSet/>
      <dgm:spPr/>
      <dgm:t>
        <a:bodyPr/>
        <a:lstStyle/>
        <a:p>
          <a:endParaRPr lang="zh-TW" altLang="en-US" sz="3200" b="1">
            <a:latin typeface="標楷體" pitchFamily="65" charset="-120"/>
            <a:ea typeface="標楷體" pitchFamily="65" charset="-120"/>
          </a:endParaRPr>
        </a:p>
      </dgm:t>
    </dgm:pt>
    <dgm:pt modelId="{D4632580-4EB2-4561-8B81-DD570BCFA433}" type="sibTrans" cxnId="{20990C41-A4A3-477D-B63C-50E29E4DABB0}">
      <dgm:prSet/>
      <dgm:spPr/>
      <dgm:t>
        <a:bodyPr/>
        <a:lstStyle/>
        <a:p>
          <a:endParaRPr lang="zh-TW" altLang="en-US" sz="3200" b="1">
            <a:latin typeface="標楷體" pitchFamily="65" charset="-120"/>
            <a:ea typeface="標楷體" pitchFamily="65" charset="-120"/>
          </a:endParaRPr>
        </a:p>
      </dgm:t>
    </dgm:pt>
    <dgm:pt modelId="{093FAB91-E676-4241-A76B-C0ECC2F90EFD}">
      <dgm:prSet phldrT="[文字]" custT="1"/>
      <dgm:spPr/>
      <dgm:t>
        <a:bodyPr/>
        <a:lstStyle/>
        <a:p>
          <a:r>
            <a:rPr lang="zh-TW" altLang="en-US" sz="3600" b="1" dirty="0" smtClean="0">
              <a:latin typeface="標楷體" pitchFamily="65" charset="-120"/>
              <a:ea typeface="標楷體" pitchFamily="65" charset="-120"/>
            </a:rPr>
            <a:t>九年級</a:t>
          </a:r>
          <a:endParaRPr lang="zh-TW" altLang="en-US" sz="3600" b="1" dirty="0">
            <a:latin typeface="標楷體" pitchFamily="65" charset="-120"/>
            <a:ea typeface="標楷體" pitchFamily="65" charset="-120"/>
          </a:endParaRPr>
        </a:p>
      </dgm:t>
    </dgm:pt>
    <dgm:pt modelId="{DB581F23-14AB-4657-A152-BFB8BB1E8448}" type="parTrans" cxnId="{6BE4A53D-8D54-4A5D-964A-0F837D8C524F}">
      <dgm:prSet/>
      <dgm:spPr/>
      <dgm:t>
        <a:bodyPr/>
        <a:lstStyle/>
        <a:p>
          <a:endParaRPr lang="zh-TW" altLang="en-US" sz="3200" b="1">
            <a:latin typeface="標楷體" pitchFamily="65" charset="-120"/>
            <a:ea typeface="標楷體" pitchFamily="65" charset="-120"/>
          </a:endParaRPr>
        </a:p>
      </dgm:t>
    </dgm:pt>
    <dgm:pt modelId="{7F9ACF25-C817-46CC-BCBD-8FC27DC69192}" type="sibTrans" cxnId="{6BE4A53D-8D54-4A5D-964A-0F837D8C524F}">
      <dgm:prSet/>
      <dgm:spPr/>
      <dgm:t>
        <a:bodyPr/>
        <a:lstStyle/>
        <a:p>
          <a:endParaRPr lang="zh-TW" altLang="en-US" sz="3200" b="1">
            <a:latin typeface="標楷體" pitchFamily="65" charset="-120"/>
            <a:ea typeface="標楷體" pitchFamily="65" charset="-120"/>
          </a:endParaRPr>
        </a:p>
      </dgm:t>
    </dgm:pt>
    <dgm:pt modelId="{3CF1D87E-988D-4065-8430-705C33642C1C}">
      <dgm:prSet phldrT="[文字]" custT="1"/>
      <dgm:spPr/>
      <dgm:t>
        <a:bodyPr/>
        <a:lstStyle/>
        <a:p>
          <a:r>
            <a:rPr lang="zh-TW" altLang="en-US" sz="3200" b="1" dirty="0" smtClean="0">
              <a:latin typeface="標楷體" pitchFamily="65" charset="-120"/>
              <a:ea typeface="標楷體" pitchFamily="65" charset="-120"/>
            </a:rPr>
            <a:t>海潮笑聲</a:t>
          </a:r>
          <a:endParaRPr lang="zh-TW" altLang="en-US" sz="3200" b="1" dirty="0">
            <a:latin typeface="標楷體" pitchFamily="65" charset="-120"/>
            <a:ea typeface="標楷體" pitchFamily="65" charset="-120"/>
          </a:endParaRPr>
        </a:p>
      </dgm:t>
    </dgm:pt>
    <dgm:pt modelId="{8DB4662B-8273-41A1-89C0-F199A32AA48C}" type="parTrans" cxnId="{998C154C-2E56-4603-AA0C-C50113BA7E8B}">
      <dgm:prSet/>
      <dgm:spPr/>
      <dgm:t>
        <a:bodyPr/>
        <a:lstStyle/>
        <a:p>
          <a:endParaRPr lang="zh-TW" altLang="en-US" sz="3200" b="1">
            <a:latin typeface="標楷體" pitchFamily="65" charset="-120"/>
            <a:ea typeface="標楷體" pitchFamily="65" charset="-120"/>
          </a:endParaRPr>
        </a:p>
      </dgm:t>
    </dgm:pt>
    <dgm:pt modelId="{32FEA7F5-9E4B-4D41-9DD3-D6522219C66B}" type="sibTrans" cxnId="{998C154C-2E56-4603-AA0C-C50113BA7E8B}">
      <dgm:prSet/>
      <dgm:spPr/>
      <dgm:t>
        <a:bodyPr/>
        <a:lstStyle/>
        <a:p>
          <a:endParaRPr lang="zh-TW" altLang="en-US" sz="3200" b="1">
            <a:latin typeface="標楷體" pitchFamily="65" charset="-120"/>
            <a:ea typeface="標楷體" pitchFamily="65" charset="-120"/>
          </a:endParaRPr>
        </a:p>
      </dgm:t>
    </dgm:pt>
    <dgm:pt modelId="{6D839E7B-BF5A-43A3-95B3-994A63F5B019}">
      <dgm:prSet phldrT="[文字]" custT="1"/>
      <dgm:spPr/>
      <dgm:t>
        <a:bodyPr/>
        <a:lstStyle/>
        <a:p>
          <a:r>
            <a:rPr lang="zh-TW" altLang="en-US" sz="3200" b="1" dirty="0" smtClean="0">
              <a:latin typeface="標楷體" pitchFamily="65" charset="-120"/>
              <a:ea typeface="標楷體" pitchFamily="65" charset="-120"/>
            </a:rPr>
            <a:t>愛我家園</a:t>
          </a:r>
          <a:endParaRPr lang="zh-TW" altLang="en-US" sz="3200" b="1" dirty="0">
            <a:latin typeface="標楷體" pitchFamily="65" charset="-120"/>
            <a:ea typeface="標楷體" pitchFamily="65" charset="-120"/>
          </a:endParaRPr>
        </a:p>
      </dgm:t>
    </dgm:pt>
    <dgm:pt modelId="{BDB61D0F-BC5F-4C95-8A8F-598DF585C80C}" type="parTrans" cxnId="{740D7476-4854-4EFC-9A6B-4CA47212799F}">
      <dgm:prSet/>
      <dgm:spPr/>
      <dgm:t>
        <a:bodyPr/>
        <a:lstStyle/>
        <a:p>
          <a:endParaRPr lang="zh-TW" altLang="en-US" sz="3200" b="1">
            <a:latin typeface="標楷體" pitchFamily="65" charset="-120"/>
            <a:ea typeface="標楷體" pitchFamily="65" charset="-120"/>
          </a:endParaRPr>
        </a:p>
      </dgm:t>
    </dgm:pt>
    <dgm:pt modelId="{20FF220C-CBBB-4830-BC78-B42886549944}" type="sibTrans" cxnId="{740D7476-4854-4EFC-9A6B-4CA47212799F}">
      <dgm:prSet/>
      <dgm:spPr/>
      <dgm:t>
        <a:bodyPr/>
        <a:lstStyle/>
        <a:p>
          <a:endParaRPr lang="zh-TW" altLang="en-US" sz="3200" b="1">
            <a:latin typeface="標楷體" pitchFamily="65" charset="-120"/>
            <a:ea typeface="標楷體" pitchFamily="65" charset="-120"/>
          </a:endParaRPr>
        </a:p>
      </dgm:t>
    </dgm:pt>
    <dgm:pt modelId="{A0CF32F2-3E5A-4A0B-8ECD-F0EE377C7902}">
      <dgm:prSet custT="1"/>
      <dgm:spPr/>
      <dgm:t>
        <a:bodyPr/>
        <a:lstStyle/>
        <a:p>
          <a:r>
            <a:rPr lang="zh-TW" altLang="en-US" sz="3200" b="1" dirty="0" smtClean="0">
              <a:latin typeface="標楷體" pitchFamily="65" charset="-120"/>
              <a:ea typeface="標楷體" pitchFamily="65" charset="-120"/>
            </a:rPr>
            <a:t>發票募集</a:t>
          </a:r>
          <a:endParaRPr lang="zh-TW" altLang="en-US" sz="3200" b="1" dirty="0">
            <a:latin typeface="標楷體" pitchFamily="65" charset="-120"/>
            <a:ea typeface="標楷體" pitchFamily="65" charset="-120"/>
          </a:endParaRPr>
        </a:p>
      </dgm:t>
    </dgm:pt>
    <dgm:pt modelId="{569C91F7-3EE4-4143-B58D-117F52DD216F}" type="parTrans" cxnId="{57847933-5142-4B1A-B45C-7A6F43DBB044}">
      <dgm:prSet/>
      <dgm:spPr/>
      <dgm:t>
        <a:bodyPr/>
        <a:lstStyle/>
        <a:p>
          <a:endParaRPr lang="zh-TW" altLang="en-US" sz="3200" b="1">
            <a:latin typeface="標楷體" pitchFamily="65" charset="-120"/>
            <a:ea typeface="標楷體" pitchFamily="65" charset="-120"/>
          </a:endParaRPr>
        </a:p>
      </dgm:t>
    </dgm:pt>
    <dgm:pt modelId="{2BAD7FD7-7FB6-4835-A264-E1C2E2116498}" type="sibTrans" cxnId="{57847933-5142-4B1A-B45C-7A6F43DBB044}">
      <dgm:prSet/>
      <dgm:spPr/>
      <dgm:t>
        <a:bodyPr/>
        <a:lstStyle/>
        <a:p>
          <a:endParaRPr lang="zh-TW" altLang="en-US" sz="3200" b="1">
            <a:latin typeface="標楷體" pitchFamily="65" charset="-120"/>
            <a:ea typeface="標楷體" pitchFamily="65" charset="-120"/>
          </a:endParaRPr>
        </a:p>
      </dgm:t>
    </dgm:pt>
    <dgm:pt modelId="{57221ED9-54F4-4D38-9403-CA0B296AD28C}">
      <dgm:prSet custT="1"/>
      <dgm:spPr/>
      <dgm:t>
        <a:bodyPr/>
        <a:lstStyle/>
        <a:p>
          <a:r>
            <a:rPr lang="zh-TW" altLang="en-US" sz="3600" b="1" dirty="0" smtClean="0">
              <a:latin typeface="標楷體" pitchFamily="65" charset="-120"/>
              <a:ea typeface="標楷體" pitchFamily="65" charset="-120"/>
            </a:rPr>
            <a:t>八年級</a:t>
          </a:r>
          <a:endParaRPr lang="zh-TW" altLang="en-US" sz="3600" b="1" dirty="0">
            <a:latin typeface="標楷體" pitchFamily="65" charset="-120"/>
            <a:ea typeface="標楷體" pitchFamily="65" charset="-120"/>
          </a:endParaRPr>
        </a:p>
      </dgm:t>
    </dgm:pt>
    <dgm:pt modelId="{376291FD-87FC-4540-BA22-CA2A9A5AA275}" type="parTrans" cxnId="{65AADA00-4E29-4D96-BE6B-A3B77405B3FF}">
      <dgm:prSet/>
      <dgm:spPr/>
      <dgm:t>
        <a:bodyPr/>
        <a:lstStyle/>
        <a:p>
          <a:endParaRPr lang="zh-TW" altLang="en-US" sz="3200" b="1">
            <a:latin typeface="標楷體" pitchFamily="65" charset="-120"/>
            <a:ea typeface="標楷體" pitchFamily="65" charset="-120"/>
          </a:endParaRPr>
        </a:p>
      </dgm:t>
    </dgm:pt>
    <dgm:pt modelId="{3F3ED979-5AAB-4970-AA7E-74578D89DE53}" type="sibTrans" cxnId="{65AADA00-4E29-4D96-BE6B-A3B77405B3FF}">
      <dgm:prSet/>
      <dgm:spPr/>
      <dgm:t>
        <a:bodyPr/>
        <a:lstStyle/>
        <a:p>
          <a:endParaRPr lang="zh-TW" altLang="en-US" sz="3200" b="1">
            <a:latin typeface="標楷體" pitchFamily="65" charset="-120"/>
            <a:ea typeface="標楷體" pitchFamily="65" charset="-120"/>
          </a:endParaRPr>
        </a:p>
      </dgm:t>
    </dgm:pt>
    <dgm:pt modelId="{6B0ED1EE-C166-405C-9235-0B0075A3A762}">
      <dgm:prSet custT="1"/>
      <dgm:spPr/>
      <dgm:t>
        <a:bodyPr/>
        <a:lstStyle/>
        <a:p>
          <a:r>
            <a:rPr lang="zh-TW" altLang="en-US" sz="3200" b="1" dirty="0" smtClean="0">
              <a:latin typeface="標楷體" pitchFamily="65" charset="-120"/>
              <a:ea typeface="標楷體" pitchFamily="65" charset="-120"/>
            </a:rPr>
            <a:t>愛我家園</a:t>
          </a:r>
          <a:endParaRPr lang="zh-TW" altLang="en-US" sz="3200" b="1" dirty="0">
            <a:latin typeface="標楷體" pitchFamily="65" charset="-120"/>
            <a:ea typeface="標楷體" pitchFamily="65" charset="-120"/>
          </a:endParaRPr>
        </a:p>
      </dgm:t>
    </dgm:pt>
    <dgm:pt modelId="{93CFAD99-C881-4360-B8E7-FC96606D7EEA}" type="parTrans" cxnId="{BD6E61C6-B742-464A-AC95-0DFF3210D496}">
      <dgm:prSet/>
      <dgm:spPr/>
      <dgm:t>
        <a:bodyPr/>
        <a:lstStyle/>
        <a:p>
          <a:endParaRPr lang="zh-TW" altLang="en-US" sz="3200" b="1">
            <a:latin typeface="標楷體" pitchFamily="65" charset="-120"/>
            <a:ea typeface="標楷體" pitchFamily="65" charset="-120"/>
          </a:endParaRPr>
        </a:p>
      </dgm:t>
    </dgm:pt>
    <dgm:pt modelId="{8518BDEB-9B40-4201-8E82-B7C4B8314E86}" type="sibTrans" cxnId="{BD6E61C6-B742-464A-AC95-0DFF3210D496}">
      <dgm:prSet/>
      <dgm:spPr/>
      <dgm:t>
        <a:bodyPr/>
        <a:lstStyle/>
        <a:p>
          <a:endParaRPr lang="zh-TW" altLang="en-US" sz="3200" b="1">
            <a:latin typeface="標楷體" pitchFamily="65" charset="-120"/>
            <a:ea typeface="標楷體" pitchFamily="65" charset="-120"/>
          </a:endParaRPr>
        </a:p>
      </dgm:t>
    </dgm:pt>
    <dgm:pt modelId="{AAFC5735-8336-4EBF-A802-B0D3FDAF4D0E}">
      <dgm:prSet custT="1"/>
      <dgm:spPr/>
      <dgm:t>
        <a:bodyPr/>
        <a:lstStyle/>
        <a:p>
          <a:r>
            <a:rPr lang="zh-TW" altLang="en-US" sz="3200" b="1" dirty="0" smtClean="0">
              <a:latin typeface="標楷體" pitchFamily="65" charset="-120"/>
              <a:ea typeface="標楷體" pitchFamily="65" charset="-120"/>
            </a:rPr>
            <a:t>農園體驗</a:t>
          </a:r>
          <a:endParaRPr lang="zh-TW" altLang="en-US" sz="3200" b="1" dirty="0">
            <a:latin typeface="標楷體" pitchFamily="65" charset="-120"/>
            <a:ea typeface="標楷體" pitchFamily="65" charset="-120"/>
          </a:endParaRPr>
        </a:p>
      </dgm:t>
    </dgm:pt>
    <dgm:pt modelId="{1953BA78-C494-42A3-A532-221982B741BC}" type="parTrans" cxnId="{E3B2F740-41D2-4C65-B3D1-5EE6726F3FB2}">
      <dgm:prSet/>
      <dgm:spPr/>
      <dgm:t>
        <a:bodyPr/>
        <a:lstStyle/>
        <a:p>
          <a:endParaRPr lang="zh-TW" altLang="en-US" sz="3200" b="1">
            <a:latin typeface="標楷體" pitchFamily="65" charset="-120"/>
            <a:ea typeface="標楷體" pitchFamily="65" charset="-120"/>
          </a:endParaRPr>
        </a:p>
      </dgm:t>
    </dgm:pt>
    <dgm:pt modelId="{BB194384-4506-45E6-AF46-4E79952E0943}" type="sibTrans" cxnId="{E3B2F740-41D2-4C65-B3D1-5EE6726F3FB2}">
      <dgm:prSet/>
      <dgm:spPr/>
      <dgm:t>
        <a:bodyPr/>
        <a:lstStyle/>
        <a:p>
          <a:endParaRPr lang="zh-TW" altLang="en-US" sz="3200" b="1">
            <a:latin typeface="標楷體" pitchFamily="65" charset="-120"/>
            <a:ea typeface="標楷體" pitchFamily="65" charset="-120"/>
          </a:endParaRPr>
        </a:p>
      </dgm:t>
    </dgm:pt>
    <dgm:pt modelId="{BAC67251-3CDE-4C9A-B466-20008D39F9B0}">
      <dgm:prSet custT="1"/>
      <dgm:spPr/>
      <dgm:t>
        <a:bodyPr/>
        <a:lstStyle/>
        <a:p>
          <a:r>
            <a:rPr lang="zh-TW" altLang="en-US" sz="3200" b="1" dirty="0" smtClean="0">
              <a:latin typeface="標楷體" pitchFamily="65" charset="-120"/>
              <a:ea typeface="標楷體" pitchFamily="65" charset="-120"/>
            </a:rPr>
            <a:t>世代佈老</a:t>
          </a:r>
          <a:endParaRPr lang="zh-TW" altLang="en-US" sz="3200" b="1" dirty="0">
            <a:latin typeface="標楷體" pitchFamily="65" charset="-120"/>
            <a:ea typeface="標楷體" pitchFamily="65" charset="-120"/>
          </a:endParaRPr>
        </a:p>
      </dgm:t>
    </dgm:pt>
    <dgm:pt modelId="{C70CFF85-CEA2-483B-A21F-E99F2CA9243A}" type="parTrans" cxnId="{E3A84411-B865-4B9C-BF25-4080C2DE81C0}">
      <dgm:prSet/>
      <dgm:spPr/>
      <dgm:t>
        <a:bodyPr/>
        <a:lstStyle/>
        <a:p>
          <a:endParaRPr lang="zh-TW" altLang="en-US" sz="3200" b="1">
            <a:latin typeface="標楷體" pitchFamily="65" charset="-120"/>
            <a:ea typeface="標楷體" pitchFamily="65" charset="-120"/>
          </a:endParaRPr>
        </a:p>
      </dgm:t>
    </dgm:pt>
    <dgm:pt modelId="{71C156B2-0AA3-4ED7-BF6B-E8624C8F3FFC}" type="sibTrans" cxnId="{E3A84411-B865-4B9C-BF25-4080C2DE81C0}">
      <dgm:prSet/>
      <dgm:spPr/>
      <dgm:t>
        <a:bodyPr/>
        <a:lstStyle/>
        <a:p>
          <a:endParaRPr lang="zh-TW" altLang="en-US" sz="3200" b="1">
            <a:latin typeface="標楷體" pitchFamily="65" charset="-120"/>
            <a:ea typeface="標楷體" pitchFamily="65" charset="-120"/>
          </a:endParaRPr>
        </a:p>
      </dgm:t>
    </dgm:pt>
    <dgm:pt modelId="{821A7A36-54DC-4BAC-80CA-7222B5741A7D}">
      <dgm:prSet phldrT="[文字]" custT="1"/>
      <dgm:spPr/>
      <dgm:t>
        <a:bodyPr/>
        <a:lstStyle/>
        <a:p>
          <a:r>
            <a:rPr lang="zh-TW" altLang="en-US" sz="3200" b="1" dirty="0" smtClean="0">
              <a:latin typeface="標楷體" pitchFamily="65" charset="-120"/>
              <a:ea typeface="標楷體" pitchFamily="65" charset="-120"/>
            </a:rPr>
            <a:t>分站闖關</a:t>
          </a:r>
          <a:endParaRPr lang="zh-TW" altLang="en-US" sz="3200" b="1" dirty="0">
            <a:latin typeface="標楷體" pitchFamily="65" charset="-120"/>
            <a:ea typeface="標楷體" pitchFamily="65" charset="-120"/>
          </a:endParaRPr>
        </a:p>
      </dgm:t>
    </dgm:pt>
    <dgm:pt modelId="{0780334C-B63A-4E20-9267-CBF93AAE9866}" type="parTrans" cxnId="{63FAFC99-2D23-4C05-BBA2-FD70F4C9FA4D}">
      <dgm:prSet/>
      <dgm:spPr/>
      <dgm:t>
        <a:bodyPr/>
        <a:lstStyle/>
        <a:p>
          <a:endParaRPr lang="zh-TW" altLang="en-US" sz="3200" b="1">
            <a:latin typeface="標楷體" pitchFamily="65" charset="-120"/>
            <a:ea typeface="標楷體" pitchFamily="65" charset="-120"/>
          </a:endParaRPr>
        </a:p>
      </dgm:t>
    </dgm:pt>
    <dgm:pt modelId="{44A0080C-2E05-4509-8A44-65D32057CD17}" type="sibTrans" cxnId="{63FAFC99-2D23-4C05-BBA2-FD70F4C9FA4D}">
      <dgm:prSet/>
      <dgm:spPr/>
      <dgm:t>
        <a:bodyPr/>
        <a:lstStyle/>
        <a:p>
          <a:endParaRPr lang="zh-TW" altLang="en-US" sz="3200" b="1">
            <a:latin typeface="標楷體" pitchFamily="65" charset="-120"/>
            <a:ea typeface="標楷體" pitchFamily="65" charset="-120"/>
          </a:endParaRPr>
        </a:p>
      </dgm:t>
    </dgm:pt>
    <dgm:pt modelId="{8863A9D1-B645-4168-AA7D-416EF16CE2C5}" type="pres">
      <dgm:prSet presAssocID="{DC5A2106-AEBF-4F4E-B642-2E5809E89817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FC26BE9C-9BF5-4E43-A025-7E79A4C047C0}" type="pres">
      <dgm:prSet presAssocID="{4A291136-C6AA-4337-B09B-60105B1B64A2}" presName="compNode" presStyleCnt="0"/>
      <dgm:spPr/>
    </dgm:pt>
    <dgm:pt modelId="{0983124A-1658-40CC-821D-E23D86D5E914}" type="pres">
      <dgm:prSet presAssocID="{4A291136-C6AA-4337-B09B-60105B1B64A2}" presName="aNode" presStyleLbl="bgShp" presStyleIdx="0" presStyleCnt="3"/>
      <dgm:spPr/>
      <dgm:t>
        <a:bodyPr/>
        <a:lstStyle/>
        <a:p>
          <a:endParaRPr lang="zh-TW" altLang="en-US"/>
        </a:p>
      </dgm:t>
    </dgm:pt>
    <dgm:pt modelId="{C5D2A1D7-A0F0-42CC-85C4-78C42B4EF55B}" type="pres">
      <dgm:prSet presAssocID="{4A291136-C6AA-4337-B09B-60105B1B64A2}" presName="textNode" presStyleLbl="bgShp" presStyleIdx="0" presStyleCnt="3"/>
      <dgm:spPr/>
      <dgm:t>
        <a:bodyPr/>
        <a:lstStyle/>
        <a:p>
          <a:endParaRPr lang="zh-TW" altLang="en-US"/>
        </a:p>
      </dgm:t>
    </dgm:pt>
    <dgm:pt modelId="{1239EB8D-484B-4022-A835-E5C4DFCBFE30}" type="pres">
      <dgm:prSet presAssocID="{4A291136-C6AA-4337-B09B-60105B1B64A2}" presName="compChildNode" presStyleCnt="0"/>
      <dgm:spPr/>
    </dgm:pt>
    <dgm:pt modelId="{B2614D6D-D87D-4DB6-9565-1DE404FA7F78}" type="pres">
      <dgm:prSet presAssocID="{4A291136-C6AA-4337-B09B-60105B1B64A2}" presName="theInnerList" presStyleCnt="0"/>
      <dgm:spPr/>
    </dgm:pt>
    <dgm:pt modelId="{6EF7758C-6019-419B-A09B-1EA73EB75F19}" type="pres">
      <dgm:prSet presAssocID="{60BEC634-5F9A-48A5-B63A-34665EE60615}" presName="child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5D1B529-A15E-4C30-AA20-E946E50809EE}" type="pres">
      <dgm:prSet presAssocID="{60BEC634-5F9A-48A5-B63A-34665EE60615}" presName="aSpace2" presStyleCnt="0"/>
      <dgm:spPr/>
    </dgm:pt>
    <dgm:pt modelId="{E3B2D3B1-3A96-42A3-A532-393FFF168305}" type="pres">
      <dgm:prSet presAssocID="{AAFC5735-8336-4EBF-A802-B0D3FDAF4D0E}" presName="child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73CC8D9-6CAB-40F8-BB1C-7001DF06AF64}" type="pres">
      <dgm:prSet presAssocID="{AAFC5735-8336-4EBF-A802-B0D3FDAF4D0E}" presName="aSpace2" presStyleCnt="0"/>
      <dgm:spPr/>
    </dgm:pt>
    <dgm:pt modelId="{83196C5C-C71C-4E01-BF3D-8A5D339021FA}" type="pres">
      <dgm:prSet presAssocID="{D2516BDB-CB26-41FA-9EAC-0E5AEF12F604}" presName="child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CCF6A4A-6CF3-4337-9B8D-992B9618E4B3}" type="pres">
      <dgm:prSet presAssocID="{4A291136-C6AA-4337-B09B-60105B1B64A2}" presName="aSpace" presStyleCnt="0"/>
      <dgm:spPr/>
    </dgm:pt>
    <dgm:pt modelId="{869D6A58-1A3D-4CFC-B134-813032BDB111}" type="pres">
      <dgm:prSet presAssocID="{57221ED9-54F4-4D38-9403-CA0B296AD28C}" presName="compNode" presStyleCnt="0"/>
      <dgm:spPr/>
    </dgm:pt>
    <dgm:pt modelId="{B3185B24-4474-42EE-8062-89DCA915FE35}" type="pres">
      <dgm:prSet presAssocID="{57221ED9-54F4-4D38-9403-CA0B296AD28C}" presName="aNode" presStyleLbl="bgShp" presStyleIdx="1" presStyleCnt="3"/>
      <dgm:spPr/>
      <dgm:t>
        <a:bodyPr/>
        <a:lstStyle/>
        <a:p>
          <a:endParaRPr lang="zh-TW" altLang="en-US"/>
        </a:p>
      </dgm:t>
    </dgm:pt>
    <dgm:pt modelId="{8209BCEA-C9BF-4A08-81AF-7C10DF0AFF07}" type="pres">
      <dgm:prSet presAssocID="{57221ED9-54F4-4D38-9403-CA0B296AD28C}" presName="textNode" presStyleLbl="bgShp" presStyleIdx="1" presStyleCnt="3"/>
      <dgm:spPr/>
      <dgm:t>
        <a:bodyPr/>
        <a:lstStyle/>
        <a:p>
          <a:endParaRPr lang="zh-TW" altLang="en-US"/>
        </a:p>
      </dgm:t>
    </dgm:pt>
    <dgm:pt modelId="{32238640-1E35-4479-A5D6-FE078F83EEFE}" type="pres">
      <dgm:prSet presAssocID="{57221ED9-54F4-4D38-9403-CA0B296AD28C}" presName="compChildNode" presStyleCnt="0"/>
      <dgm:spPr/>
    </dgm:pt>
    <dgm:pt modelId="{54BEC9FF-9CD6-4C3B-AB06-9A339093ADEF}" type="pres">
      <dgm:prSet presAssocID="{57221ED9-54F4-4D38-9403-CA0B296AD28C}" presName="theInnerList" presStyleCnt="0"/>
      <dgm:spPr/>
    </dgm:pt>
    <dgm:pt modelId="{F92C6185-6310-4ED6-9B43-60FE03C8D645}" type="pres">
      <dgm:prSet presAssocID="{A0CF32F2-3E5A-4A0B-8ECD-F0EE377C7902}" presName="child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55DF40D-C38D-49F0-9A64-E76877A75154}" type="pres">
      <dgm:prSet presAssocID="{A0CF32F2-3E5A-4A0B-8ECD-F0EE377C7902}" presName="aSpace2" presStyleCnt="0"/>
      <dgm:spPr/>
    </dgm:pt>
    <dgm:pt modelId="{6C0D0B98-A52E-4C67-9522-4DAAE377A616}" type="pres">
      <dgm:prSet presAssocID="{BAC67251-3CDE-4C9A-B466-20008D39F9B0}" presName="child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A677F8B-0A9B-4589-B677-D6FD9674B004}" type="pres">
      <dgm:prSet presAssocID="{BAC67251-3CDE-4C9A-B466-20008D39F9B0}" presName="aSpace2" presStyleCnt="0"/>
      <dgm:spPr/>
    </dgm:pt>
    <dgm:pt modelId="{D8FE987D-2B92-496A-8197-EDAFF4B1D463}" type="pres">
      <dgm:prSet presAssocID="{6B0ED1EE-C166-405C-9235-0B0075A3A762}" presName="child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57B9006-91B8-434C-B90B-9D8ACFE983A5}" type="pres">
      <dgm:prSet presAssocID="{57221ED9-54F4-4D38-9403-CA0B296AD28C}" presName="aSpace" presStyleCnt="0"/>
      <dgm:spPr/>
    </dgm:pt>
    <dgm:pt modelId="{B838465E-3EE4-4FBB-9938-6F1DFE9BC608}" type="pres">
      <dgm:prSet presAssocID="{093FAB91-E676-4241-A76B-C0ECC2F90EFD}" presName="compNode" presStyleCnt="0"/>
      <dgm:spPr/>
    </dgm:pt>
    <dgm:pt modelId="{602CED0A-EAF9-4E6F-A1D6-295928B5E3D0}" type="pres">
      <dgm:prSet presAssocID="{093FAB91-E676-4241-A76B-C0ECC2F90EFD}" presName="aNode" presStyleLbl="bgShp" presStyleIdx="2" presStyleCnt="3"/>
      <dgm:spPr/>
      <dgm:t>
        <a:bodyPr/>
        <a:lstStyle/>
        <a:p>
          <a:endParaRPr lang="zh-TW" altLang="en-US"/>
        </a:p>
      </dgm:t>
    </dgm:pt>
    <dgm:pt modelId="{22B76EA5-6048-42EC-8301-06E6961AC8BD}" type="pres">
      <dgm:prSet presAssocID="{093FAB91-E676-4241-A76B-C0ECC2F90EFD}" presName="textNode" presStyleLbl="bgShp" presStyleIdx="2" presStyleCnt="3"/>
      <dgm:spPr/>
      <dgm:t>
        <a:bodyPr/>
        <a:lstStyle/>
        <a:p>
          <a:endParaRPr lang="zh-TW" altLang="en-US"/>
        </a:p>
      </dgm:t>
    </dgm:pt>
    <dgm:pt modelId="{7B8AC1AB-1015-44F2-8A28-35C4257C6590}" type="pres">
      <dgm:prSet presAssocID="{093FAB91-E676-4241-A76B-C0ECC2F90EFD}" presName="compChildNode" presStyleCnt="0"/>
      <dgm:spPr/>
    </dgm:pt>
    <dgm:pt modelId="{2FD6A3B8-15D4-489F-9A50-12B5AE5B9F44}" type="pres">
      <dgm:prSet presAssocID="{093FAB91-E676-4241-A76B-C0ECC2F90EFD}" presName="theInnerList" presStyleCnt="0"/>
      <dgm:spPr/>
    </dgm:pt>
    <dgm:pt modelId="{599A5992-DFB9-4728-891C-F45BA0EAA185}" type="pres">
      <dgm:prSet presAssocID="{3CF1D87E-988D-4065-8430-705C33642C1C}" presName="child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92EA2B0-F772-45DF-87E6-2A9A34793E24}" type="pres">
      <dgm:prSet presAssocID="{3CF1D87E-988D-4065-8430-705C33642C1C}" presName="aSpace2" presStyleCnt="0"/>
      <dgm:spPr/>
    </dgm:pt>
    <dgm:pt modelId="{BA102F42-FD4F-4C55-9ECB-BF20E05BE301}" type="pres">
      <dgm:prSet presAssocID="{821A7A36-54DC-4BAC-80CA-7222B5741A7D}" presName="child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3594748-42ED-47C2-B353-CAAE55C3888D}" type="pres">
      <dgm:prSet presAssocID="{821A7A36-54DC-4BAC-80CA-7222B5741A7D}" presName="aSpace2" presStyleCnt="0"/>
      <dgm:spPr/>
    </dgm:pt>
    <dgm:pt modelId="{AAA52F45-719C-4B6E-B7CF-11B2A57D332E}" type="pres">
      <dgm:prSet presAssocID="{6D839E7B-BF5A-43A3-95B3-994A63F5B019}" presName="child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B1B772BB-35C8-43BF-8105-C5194448E5B9}" type="presOf" srcId="{BAC67251-3CDE-4C9A-B466-20008D39F9B0}" destId="{6C0D0B98-A52E-4C67-9522-4DAAE377A616}" srcOrd="0" destOrd="0" presId="urn:microsoft.com/office/officeart/2005/8/layout/lProcess2"/>
    <dgm:cxn modelId="{1C7B4245-609D-431B-B588-00C88E5E61A7}" type="presOf" srcId="{57221ED9-54F4-4D38-9403-CA0B296AD28C}" destId="{8209BCEA-C9BF-4A08-81AF-7C10DF0AFF07}" srcOrd="1" destOrd="0" presId="urn:microsoft.com/office/officeart/2005/8/layout/lProcess2"/>
    <dgm:cxn modelId="{01261A47-DE39-4885-BB4F-8191EE9255C7}" type="presOf" srcId="{D2516BDB-CB26-41FA-9EAC-0E5AEF12F604}" destId="{83196C5C-C71C-4E01-BF3D-8A5D339021FA}" srcOrd="0" destOrd="0" presId="urn:microsoft.com/office/officeart/2005/8/layout/lProcess2"/>
    <dgm:cxn modelId="{63FAFC99-2D23-4C05-BBA2-FD70F4C9FA4D}" srcId="{093FAB91-E676-4241-A76B-C0ECC2F90EFD}" destId="{821A7A36-54DC-4BAC-80CA-7222B5741A7D}" srcOrd="1" destOrd="0" parTransId="{0780334C-B63A-4E20-9267-CBF93AAE9866}" sibTransId="{44A0080C-2E05-4509-8A44-65D32057CD17}"/>
    <dgm:cxn modelId="{740D7476-4854-4EFC-9A6B-4CA47212799F}" srcId="{093FAB91-E676-4241-A76B-C0ECC2F90EFD}" destId="{6D839E7B-BF5A-43A3-95B3-994A63F5B019}" srcOrd="2" destOrd="0" parTransId="{BDB61D0F-BC5F-4C95-8A8F-598DF585C80C}" sibTransId="{20FF220C-CBBB-4830-BC78-B42886549944}"/>
    <dgm:cxn modelId="{F3F70A63-A8E6-4406-835E-B786D5CB85FA}" type="presOf" srcId="{57221ED9-54F4-4D38-9403-CA0B296AD28C}" destId="{B3185B24-4474-42EE-8062-89DCA915FE35}" srcOrd="0" destOrd="0" presId="urn:microsoft.com/office/officeart/2005/8/layout/lProcess2"/>
    <dgm:cxn modelId="{B5A88EB0-587F-4DC1-9D1F-B60F0EB85F64}" type="presOf" srcId="{821A7A36-54DC-4BAC-80CA-7222B5741A7D}" destId="{BA102F42-FD4F-4C55-9ECB-BF20E05BE301}" srcOrd="0" destOrd="0" presId="urn:microsoft.com/office/officeart/2005/8/layout/lProcess2"/>
    <dgm:cxn modelId="{E3B2F740-41D2-4C65-B3D1-5EE6726F3FB2}" srcId="{4A291136-C6AA-4337-B09B-60105B1B64A2}" destId="{AAFC5735-8336-4EBF-A802-B0D3FDAF4D0E}" srcOrd="1" destOrd="0" parTransId="{1953BA78-C494-42A3-A532-221982B741BC}" sibTransId="{BB194384-4506-45E6-AF46-4E79952E0943}"/>
    <dgm:cxn modelId="{FCB651CA-26DC-4A4D-8C7E-D62542889867}" type="presOf" srcId="{6B0ED1EE-C166-405C-9235-0B0075A3A762}" destId="{D8FE987D-2B92-496A-8197-EDAFF4B1D463}" srcOrd="0" destOrd="0" presId="urn:microsoft.com/office/officeart/2005/8/layout/lProcess2"/>
    <dgm:cxn modelId="{BDBFABF4-5BEA-4A33-A1C8-EE23DC2C63EA}" type="presOf" srcId="{DC5A2106-AEBF-4F4E-B642-2E5809E89817}" destId="{8863A9D1-B645-4168-AA7D-416EF16CE2C5}" srcOrd="0" destOrd="0" presId="urn:microsoft.com/office/officeart/2005/8/layout/lProcess2"/>
    <dgm:cxn modelId="{058975C4-C87E-4404-BD5F-06B24D6A2597}" type="presOf" srcId="{4A291136-C6AA-4337-B09B-60105B1B64A2}" destId="{0983124A-1658-40CC-821D-E23D86D5E914}" srcOrd="0" destOrd="0" presId="urn:microsoft.com/office/officeart/2005/8/layout/lProcess2"/>
    <dgm:cxn modelId="{EAF6544C-0E05-4604-BDAF-E15EC867C29E}" type="presOf" srcId="{4A291136-C6AA-4337-B09B-60105B1B64A2}" destId="{C5D2A1D7-A0F0-42CC-85C4-78C42B4EF55B}" srcOrd="1" destOrd="0" presId="urn:microsoft.com/office/officeart/2005/8/layout/lProcess2"/>
    <dgm:cxn modelId="{AA477610-2461-4BD2-ABA7-C05B68305B91}" type="presOf" srcId="{AAFC5735-8336-4EBF-A802-B0D3FDAF4D0E}" destId="{E3B2D3B1-3A96-42A3-A532-393FFF168305}" srcOrd="0" destOrd="0" presId="urn:microsoft.com/office/officeart/2005/8/layout/lProcess2"/>
    <dgm:cxn modelId="{BD6E61C6-B742-464A-AC95-0DFF3210D496}" srcId="{57221ED9-54F4-4D38-9403-CA0B296AD28C}" destId="{6B0ED1EE-C166-405C-9235-0B0075A3A762}" srcOrd="2" destOrd="0" parTransId="{93CFAD99-C881-4360-B8E7-FC96606D7EEA}" sibTransId="{8518BDEB-9B40-4201-8E82-B7C4B8314E86}"/>
    <dgm:cxn modelId="{57847933-5142-4B1A-B45C-7A6F43DBB044}" srcId="{57221ED9-54F4-4D38-9403-CA0B296AD28C}" destId="{A0CF32F2-3E5A-4A0B-8ECD-F0EE377C7902}" srcOrd="0" destOrd="0" parTransId="{569C91F7-3EE4-4143-B58D-117F52DD216F}" sibTransId="{2BAD7FD7-7FB6-4835-A264-E1C2E2116498}"/>
    <dgm:cxn modelId="{F72A167F-9818-426D-8E2A-F74BA24E3097}" type="presOf" srcId="{A0CF32F2-3E5A-4A0B-8ECD-F0EE377C7902}" destId="{F92C6185-6310-4ED6-9B43-60FE03C8D645}" srcOrd="0" destOrd="0" presId="urn:microsoft.com/office/officeart/2005/8/layout/lProcess2"/>
    <dgm:cxn modelId="{998C154C-2E56-4603-AA0C-C50113BA7E8B}" srcId="{093FAB91-E676-4241-A76B-C0ECC2F90EFD}" destId="{3CF1D87E-988D-4065-8430-705C33642C1C}" srcOrd="0" destOrd="0" parTransId="{8DB4662B-8273-41A1-89C0-F199A32AA48C}" sibTransId="{32FEA7F5-9E4B-4D41-9DD3-D6522219C66B}"/>
    <dgm:cxn modelId="{65AADA00-4E29-4D96-BE6B-A3B77405B3FF}" srcId="{DC5A2106-AEBF-4F4E-B642-2E5809E89817}" destId="{57221ED9-54F4-4D38-9403-CA0B296AD28C}" srcOrd="1" destOrd="0" parTransId="{376291FD-87FC-4540-BA22-CA2A9A5AA275}" sibTransId="{3F3ED979-5AAB-4970-AA7E-74578D89DE53}"/>
    <dgm:cxn modelId="{6EF9D519-4FB0-4A77-91BB-2027A8840A26}" type="presOf" srcId="{093FAB91-E676-4241-A76B-C0ECC2F90EFD}" destId="{22B76EA5-6048-42EC-8301-06E6961AC8BD}" srcOrd="1" destOrd="0" presId="urn:microsoft.com/office/officeart/2005/8/layout/lProcess2"/>
    <dgm:cxn modelId="{63A9B5DD-AEB3-4B68-9870-F54C30F59AAA}" srcId="{DC5A2106-AEBF-4F4E-B642-2E5809E89817}" destId="{4A291136-C6AA-4337-B09B-60105B1B64A2}" srcOrd="0" destOrd="0" parTransId="{0A19B9F2-61BC-42A0-9B7D-5F2D9C386E4C}" sibTransId="{E89BBFC6-5BE2-42B2-BC1B-0CA617A32386}"/>
    <dgm:cxn modelId="{20990C41-A4A3-477D-B63C-50E29E4DABB0}" srcId="{4A291136-C6AA-4337-B09B-60105B1B64A2}" destId="{D2516BDB-CB26-41FA-9EAC-0E5AEF12F604}" srcOrd="2" destOrd="0" parTransId="{9BF9DC80-84B5-4626-AAE5-9A27597A3951}" sibTransId="{D4632580-4EB2-4561-8B81-DD570BCFA433}"/>
    <dgm:cxn modelId="{6BE4A53D-8D54-4A5D-964A-0F837D8C524F}" srcId="{DC5A2106-AEBF-4F4E-B642-2E5809E89817}" destId="{093FAB91-E676-4241-A76B-C0ECC2F90EFD}" srcOrd="2" destOrd="0" parTransId="{DB581F23-14AB-4657-A152-BFB8BB1E8448}" sibTransId="{7F9ACF25-C817-46CC-BCBD-8FC27DC69192}"/>
    <dgm:cxn modelId="{4B8923B7-550B-4A10-A9B7-71F871964331}" type="presOf" srcId="{6D839E7B-BF5A-43A3-95B3-994A63F5B019}" destId="{AAA52F45-719C-4B6E-B7CF-11B2A57D332E}" srcOrd="0" destOrd="0" presId="urn:microsoft.com/office/officeart/2005/8/layout/lProcess2"/>
    <dgm:cxn modelId="{554D989A-0388-4E12-B1E4-E6970CE000E0}" type="presOf" srcId="{3CF1D87E-988D-4065-8430-705C33642C1C}" destId="{599A5992-DFB9-4728-891C-F45BA0EAA185}" srcOrd="0" destOrd="0" presId="urn:microsoft.com/office/officeart/2005/8/layout/lProcess2"/>
    <dgm:cxn modelId="{6AF9FFA9-F778-42E3-914B-68CBB955BB86}" srcId="{4A291136-C6AA-4337-B09B-60105B1B64A2}" destId="{60BEC634-5F9A-48A5-B63A-34665EE60615}" srcOrd="0" destOrd="0" parTransId="{7D7BE686-930C-485C-BDE9-42F7A4CBAC97}" sibTransId="{1C8CA597-2E7F-4C05-9FD8-AF47CBC920A8}"/>
    <dgm:cxn modelId="{04C44F27-2451-447D-BDB4-8167B097AA24}" type="presOf" srcId="{60BEC634-5F9A-48A5-B63A-34665EE60615}" destId="{6EF7758C-6019-419B-A09B-1EA73EB75F19}" srcOrd="0" destOrd="0" presId="urn:microsoft.com/office/officeart/2005/8/layout/lProcess2"/>
    <dgm:cxn modelId="{E3A84411-B865-4B9C-BF25-4080C2DE81C0}" srcId="{57221ED9-54F4-4D38-9403-CA0B296AD28C}" destId="{BAC67251-3CDE-4C9A-B466-20008D39F9B0}" srcOrd="1" destOrd="0" parTransId="{C70CFF85-CEA2-483B-A21F-E99F2CA9243A}" sibTransId="{71C156B2-0AA3-4ED7-BF6B-E8624C8F3FFC}"/>
    <dgm:cxn modelId="{A4A1595D-BECA-4714-A40F-447D939E27D7}" type="presOf" srcId="{093FAB91-E676-4241-A76B-C0ECC2F90EFD}" destId="{602CED0A-EAF9-4E6F-A1D6-295928B5E3D0}" srcOrd="0" destOrd="0" presId="urn:microsoft.com/office/officeart/2005/8/layout/lProcess2"/>
    <dgm:cxn modelId="{A456D738-B026-4B40-B771-3492806C33CC}" type="presParOf" srcId="{8863A9D1-B645-4168-AA7D-416EF16CE2C5}" destId="{FC26BE9C-9BF5-4E43-A025-7E79A4C047C0}" srcOrd="0" destOrd="0" presId="urn:microsoft.com/office/officeart/2005/8/layout/lProcess2"/>
    <dgm:cxn modelId="{4A3FD344-E477-427E-A4CA-538E91D31983}" type="presParOf" srcId="{FC26BE9C-9BF5-4E43-A025-7E79A4C047C0}" destId="{0983124A-1658-40CC-821D-E23D86D5E914}" srcOrd="0" destOrd="0" presId="urn:microsoft.com/office/officeart/2005/8/layout/lProcess2"/>
    <dgm:cxn modelId="{6438A319-FEA1-4E2C-A546-C4658C46BC19}" type="presParOf" srcId="{FC26BE9C-9BF5-4E43-A025-7E79A4C047C0}" destId="{C5D2A1D7-A0F0-42CC-85C4-78C42B4EF55B}" srcOrd="1" destOrd="0" presId="urn:microsoft.com/office/officeart/2005/8/layout/lProcess2"/>
    <dgm:cxn modelId="{2ED28236-44DE-4AF7-99E2-63F838E8052C}" type="presParOf" srcId="{FC26BE9C-9BF5-4E43-A025-7E79A4C047C0}" destId="{1239EB8D-484B-4022-A835-E5C4DFCBFE30}" srcOrd="2" destOrd="0" presId="urn:microsoft.com/office/officeart/2005/8/layout/lProcess2"/>
    <dgm:cxn modelId="{D208B6C3-AC7F-4F0A-863C-F23261728C6D}" type="presParOf" srcId="{1239EB8D-484B-4022-A835-E5C4DFCBFE30}" destId="{B2614D6D-D87D-4DB6-9565-1DE404FA7F78}" srcOrd="0" destOrd="0" presId="urn:microsoft.com/office/officeart/2005/8/layout/lProcess2"/>
    <dgm:cxn modelId="{0981A58F-77C4-430A-84A8-E43A37AE8771}" type="presParOf" srcId="{B2614D6D-D87D-4DB6-9565-1DE404FA7F78}" destId="{6EF7758C-6019-419B-A09B-1EA73EB75F19}" srcOrd="0" destOrd="0" presId="urn:microsoft.com/office/officeart/2005/8/layout/lProcess2"/>
    <dgm:cxn modelId="{524232BB-6E13-4FC8-B041-05290CCCE2B4}" type="presParOf" srcId="{B2614D6D-D87D-4DB6-9565-1DE404FA7F78}" destId="{05D1B529-A15E-4C30-AA20-E946E50809EE}" srcOrd="1" destOrd="0" presId="urn:microsoft.com/office/officeart/2005/8/layout/lProcess2"/>
    <dgm:cxn modelId="{834FA8EA-4AE1-40AD-8013-D062A970D73F}" type="presParOf" srcId="{B2614D6D-D87D-4DB6-9565-1DE404FA7F78}" destId="{E3B2D3B1-3A96-42A3-A532-393FFF168305}" srcOrd="2" destOrd="0" presId="urn:microsoft.com/office/officeart/2005/8/layout/lProcess2"/>
    <dgm:cxn modelId="{6AB0FE92-6450-4675-9A2C-4B6CD9C3D83F}" type="presParOf" srcId="{B2614D6D-D87D-4DB6-9565-1DE404FA7F78}" destId="{873CC8D9-6CAB-40F8-BB1C-7001DF06AF64}" srcOrd="3" destOrd="0" presId="urn:microsoft.com/office/officeart/2005/8/layout/lProcess2"/>
    <dgm:cxn modelId="{2DC38C25-CACC-41D4-BC4E-9482C839048A}" type="presParOf" srcId="{B2614D6D-D87D-4DB6-9565-1DE404FA7F78}" destId="{83196C5C-C71C-4E01-BF3D-8A5D339021FA}" srcOrd="4" destOrd="0" presId="urn:microsoft.com/office/officeart/2005/8/layout/lProcess2"/>
    <dgm:cxn modelId="{1345C326-58AE-4FC7-A0FD-C981455B90C3}" type="presParOf" srcId="{8863A9D1-B645-4168-AA7D-416EF16CE2C5}" destId="{3CCF6A4A-6CF3-4337-9B8D-992B9618E4B3}" srcOrd="1" destOrd="0" presId="urn:microsoft.com/office/officeart/2005/8/layout/lProcess2"/>
    <dgm:cxn modelId="{EE8ACB6F-AF23-4080-985E-778560670013}" type="presParOf" srcId="{8863A9D1-B645-4168-AA7D-416EF16CE2C5}" destId="{869D6A58-1A3D-4CFC-B134-813032BDB111}" srcOrd="2" destOrd="0" presId="urn:microsoft.com/office/officeart/2005/8/layout/lProcess2"/>
    <dgm:cxn modelId="{D0A2C3ED-6E43-426C-8DAA-582F6F3F1417}" type="presParOf" srcId="{869D6A58-1A3D-4CFC-B134-813032BDB111}" destId="{B3185B24-4474-42EE-8062-89DCA915FE35}" srcOrd="0" destOrd="0" presId="urn:microsoft.com/office/officeart/2005/8/layout/lProcess2"/>
    <dgm:cxn modelId="{86C86A62-5CCE-4A60-B42B-9D25BF8F139E}" type="presParOf" srcId="{869D6A58-1A3D-4CFC-B134-813032BDB111}" destId="{8209BCEA-C9BF-4A08-81AF-7C10DF0AFF07}" srcOrd="1" destOrd="0" presId="urn:microsoft.com/office/officeart/2005/8/layout/lProcess2"/>
    <dgm:cxn modelId="{8BACBB94-2DB6-47D7-99A6-D66891C073D0}" type="presParOf" srcId="{869D6A58-1A3D-4CFC-B134-813032BDB111}" destId="{32238640-1E35-4479-A5D6-FE078F83EEFE}" srcOrd="2" destOrd="0" presId="urn:microsoft.com/office/officeart/2005/8/layout/lProcess2"/>
    <dgm:cxn modelId="{99E55B65-874D-4915-A0C7-DBCBBC99BEAB}" type="presParOf" srcId="{32238640-1E35-4479-A5D6-FE078F83EEFE}" destId="{54BEC9FF-9CD6-4C3B-AB06-9A339093ADEF}" srcOrd="0" destOrd="0" presId="urn:microsoft.com/office/officeart/2005/8/layout/lProcess2"/>
    <dgm:cxn modelId="{AA622DFA-6C7A-4B97-ADC8-726453A8B973}" type="presParOf" srcId="{54BEC9FF-9CD6-4C3B-AB06-9A339093ADEF}" destId="{F92C6185-6310-4ED6-9B43-60FE03C8D645}" srcOrd="0" destOrd="0" presId="urn:microsoft.com/office/officeart/2005/8/layout/lProcess2"/>
    <dgm:cxn modelId="{2D2BED58-F7A9-4E16-8653-9D180B950E62}" type="presParOf" srcId="{54BEC9FF-9CD6-4C3B-AB06-9A339093ADEF}" destId="{B55DF40D-C38D-49F0-9A64-E76877A75154}" srcOrd="1" destOrd="0" presId="urn:microsoft.com/office/officeart/2005/8/layout/lProcess2"/>
    <dgm:cxn modelId="{CD328420-42AC-4A23-9FC9-F10373C5D80C}" type="presParOf" srcId="{54BEC9FF-9CD6-4C3B-AB06-9A339093ADEF}" destId="{6C0D0B98-A52E-4C67-9522-4DAAE377A616}" srcOrd="2" destOrd="0" presId="urn:microsoft.com/office/officeart/2005/8/layout/lProcess2"/>
    <dgm:cxn modelId="{F0263CBA-0B6D-44DC-B11A-388B0A1747D5}" type="presParOf" srcId="{54BEC9FF-9CD6-4C3B-AB06-9A339093ADEF}" destId="{9A677F8B-0A9B-4589-B677-D6FD9674B004}" srcOrd="3" destOrd="0" presId="urn:microsoft.com/office/officeart/2005/8/layout/lProcess2"/>
    <dgm:cxn modelId="{01A4A14F-A8F2-494D-B92B-CE78C0702F71}" type="presParOf" srcId="{54BEC9FF-9CD6-4C3B-AB06-9A339093ADEF}" destId="{D8FE987D-2B92-496A-8197-EDAFF4B1D463}" srcOrd="4" destOrd="0" presId="urn:microsoft.com/office/officeart/2005/8/layout/lProcess2"/>
    <dgm:cxn modelId="{50243E05-CC89-4E51-A766-584FB20A4B53}" type="presParOf" srcId="{8863A9D1-B645-4168-AA7D-416EF16CE2C5}" destId="{157B9006-91B8-434C-B90B-9D8ACFE983A5}" srcOrd="3" destOrd="0" presId="urn:microsoft.com/office/officeart/2005/8/layout/lProcess2"/>
    <dgm:cxn modelId="{8D663DBF-CD61-4CB3-9653-404D90DA0523}" type="presParOf" srcId="{8863A9D1-B645-4168-AA7D-416EF16CE2C5}" destId="{B838465E-3EE4-4FBB-9938-6F1DFE9BC608}" srcOrd="4" destOrd="0" presId="urn:microsoft.com/office/officeart/2005/8/layout/lProcess2"/>
    <dgm:cxn modelId="{BC1E8EC6-74E9-4654-8A24-210DABCFCBD6}" type="presParOf" srcId="{B838465E-3EE4-4FBB-9938-6F1DFE9BC608}" destId="{602CED0A-EAF9-4E6F-A1D6-295928B5E3D0}" srcOrd="0" destOrd="0" presId="urn:microsoft.com/office/officeart/2005/8/layout/lProcess2"/>
    <dgm:cxn modelId="{CA502903-FD44-43D3-A96D-38C4AFB3AE83}" type="presParOf" srcId="{B838465E-3EE4-4FBB-9938-6F1DFE9BC608}" destId="{22B76EA5-6048-42EC-8301-06E6961AC8BD}" srcOrd="1" destOrd="0" presId="urn:microsoft.com/office/officeart/2005/8/layout/lProcess2"/>
    <dgm:cxn modelId="{7E839FEE-A3FB-4421-84DB-8F44DF45042B}" type="presParOf" srcId="{B838465E-3EE4-4FBB-9938-6F1DFE9BC608}" destId="{7B8AC1AB-1015-44F2-8A28-35C4257C6590}" srcOrd="2" destOrd="0" presId="urn:microsoft.com/office/officeart/2005/8/layout/lProcess2"/>
    <dgm:cxn modelId="{5671C8C5-EB70-4165-8C7A-3428BEAFC2DB}" type="presParOf" srcId="{7B8AC1AB-1015-44F2-8A28-35C4257C6590}" destId="{2FD6A3B8-15D4-489F-9A50-12B5AE5B9F44}" srcOrd="0" destOrd="0" presId="urn:microsoft.com/office/officeart/2005/8/layout/lProcess2"/>
    <dgm:cxn modelId="{C19AA8E3-BD27-49BC-9434-25AD5B65ED68}" type="presParOf" srcId="{2FD6A3B8-15D4-489F-9A50-12B5AE5B9F44}" destId="{599A5992-DFB9-4728-891C-F45BA0EAA185}" srcOrd="0" destOrd="0" presId="urn:microsoft.com/office/officeart/2005/8/layout/lProcess2"/>
    <dgm:cxn modelId="{D0D0DB38-EC76-4C1A-B0B3-06F3FA21F242}" type="presParOf" srcId="{2FD6A3B8-15D4-489F-9A50-12B5AE5B9F44}" destId="{092EA2B0-F772-45DF-87E6-2A9A34793E24}" srcOrd="1" destOrd="0" presId="urn:microsoft.com/office/officeart/2005/8/layout/lProcess2"/>
    <dgm:cxn modelId="{9EC3CFA6-6980-49B6-B40F-4FC8C6A4DCF0}" type="presParOf" srcId="{2FD6A3B8-15D4-489F-9A50-12B5AE5B9F44}" destId="{BA102F42-FD4F-4C55-9ECB-BF20E05BE301}" srcOrd="2" destOrd="0" presId="urn:microsoft.com/office/officeart/2005/8/layout/lProcess2"/>
    <dgm:cxn modelId="{692A5890-179C-4C44-8682-F5A4B6018F25}" type="presParOf" srcId="{2FD6A3B8-15D4-489F-9A50-12B5AE5B9F44}" destId="{A3594748-42ED-47C2-B353-CAAE55C3888D}" srcOrd="3" destOrd="0" presId="urn:microsoft.com/office/officeart/2005/8/layout/lProcess2"/>
    <dgm:cxn modelId="{2838BEC4-3DBE-4581-9DE1-6F1B3AD9B3E4}" type="presParOf" srcId="{2FD6A3B8-15D4-489F-9A50-12B5AE5B9F44}" destId="{AAA52F45-719C-4B6E-B7CF-11B2A57D332E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BA5A58-84C8-447A-BB7D-1E99404CAFDF}">
      <dsp:nvSpPr>
        <dsp:cNvPr id="0" name=""/>
        <dsp:cNvSpPr/>
      </dsp:nvSpPr>
      <dsp:spPr>
        <a:xfrm>
          <a:off x="1432625" y="182241"/>
          <a:ext cx="5061165" cy="5061165"/>
        </a:xfrm>
        <a:prstGeom prst="blockArc">
          <a:avLst>
            <a:gd name="adj1" fmla="val 10788987"/>
            <a:gd name="adj2" fmla="val 21588987"/>
            <a:gd name="adj3" fmla="val 390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A15C7F0-4C49-4EB3-A200-6346C5B73536}">
      <dsp:nvSpPr>
        <dsp:cNvPr id="0" name=""/>
        <dsp:cNvSpPr/>
      </dsp:nvSpPr>
      <dsp:spPr>
        <a:xfrm>
          <a:off x="1506771" y="256336"/>
          <a:ext cx="5061165" cy="5061165"/>
        </a:xfrm>
        <a:prstGeom prst="blockArc">
          <a:avLst>
            <a:gd name="adj1" fmla="val 21588987"/>
            <a:gd name="adj2" fmla="val 10788987"/>
            <a:gd name="adj3" fmla="val 390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F45B058-4609-4338-9B64-77BAEA9F1248}">
      <dsp:nvSpPr>
        <dsp:cNvPr id="0" name=""/>
        <dsp:cNvSpPr/>
      </dsp:nvSpPr>
      <dsp:spPr>
        <a:xfrm>
          <a:off x="3160448" y="1754441"/>
          <a:ext cx="1973799" cy="197379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8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平衡</a:t>
          </a:r>
          <a:endParaRPr lang="zh-TW" altLang="en-US" sz="48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449504" y="2043497"/>
        <a:ext cx="1395687" cy="1395687"/>
      </dsp:txXfrm>
    </dsp:sp>
    <dsp:sp modelId="{36068C08-1BF7-47D4-8DE5-8B300FBD409B}">
      <dsp:nvSpPr>
        <dsp:cNvPr id="0" name=""/>
        <dsp:cNvSpPr/>
      </dsp:nvSpPr>
      <dsp:spPr>
        <a:xfrm>
          <a:off x="5610007" y="1833466"/>
          <a:ext cx="1973809" cy="197380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60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心</a:t>
          </a:r>
          <a:endParaRPr lang="zh-TW" altLang="en-US" sz="60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5899065" y="2122524"/>
        <a:ext cx="1395693" cy="1395693"/>
      </dsp:txXfrm>
    </dsp:sp>
    <dsp:sp modelId="{743DA917-562B-47AA-9C81-7B8C96D63A4F}">
      <dsp:nvSpPr>
        <dsp:cNvPr id="0" name=""/>
        <dsp:cNvSpPr/>
      </dsp:nvSpPr>
      <dsp:spPr>
        <a:xfrm>
          <a:off x="647788" y="1849363"/>
          <a:ext cx="1973809" cy="197380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60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身</a:t>
          </a:r>
          <a:endParaRPr lang="zh-TW" altLang="en-US" sz="60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936846" y="2138421"/>
        <a:ext cx="1395693" cy="13956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83124A-1658-40CC-821D-E23D86D5E914}">
      <dsp:nvSpPr>
        <dsp:cNvPr id="0" name=""/>
        <dsp:cNvSpPr/>
      </dsp:nvSpPr>
      <dsp:spPr>
        <a:xfrm>
          <a:off x="905" y="0"/>
          <a:ext cx="2353972" cy="5256583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dirty="0" smtClean="0">
              <a:latin typeface="標楷體" pitchFamily="65" charset="-120"/>
              <a:ea typeface="標楷體" pitchFamily="65" charset="-120"/>
            </a:rPr>
            <a:t>七年級</a:t>
          </a:r>
          <a:endParaRPr lang="zh-TW" altLang="en-US" sz="3600" b="1" kern="1200" dirty="0">
            <a:latin typeface="標楷體" pitchFamily="65" charset="-120"/>
            <a:ea typeface="標楷體" pitchFamily="65" charset="-120"/>
          </a:endParaRPr>
        </a:p>
      </dsp:txBody>
      <dsp:txXfrm>
        <a:off x="905" y="0"/>
        <a:ext cx="2353972" cy="1576975"/>
      </dsp:txXfrm>
    </dsp:sp>
    <dsp:sp modelId="{6EF7758C-6019-419B-A09B-1EA73EB75F19}">
      <dsp:nvSpPr>
        <dsp:cNvPr id="0" name=""/>
        <dsp:cNvSpPr/>
      </dsp:nvSpPr>
      <dsp:spPr>
        <a:xfrm>
          <a:off x="236302" y="1577424"/>
          <a:ext cx="1883177" cy="103270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1280" tIns="60960" rIns="8128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latin typeface="標楷體" pitchFamily="65" charset="-120"/>
              <a:ea typeface="標楷體" pitchFamily="65" charset="-120"/>
            </a:rPr>
            <a:t>資源回收</a:t>
          </a:r>
          <a:endParaRPr lang="zh-TW" altLang="en-US" sz="3200" b="1" kern="1200" dirty="0">
            <a:latin typeface="標楷體" pitchFamily="65" charset="-120"/>
            <a:ea typeface="標楷體" pitchFamily="65" charset="-120"/>
          </a:endParaRPr>
        </a:p>
      </dsp:txBody>
      <dsp:txXfrm>
        <a:off x="266549" y="1607671"/>
        <a:ext cx="1822683" cy="972214"/>
      </dsp:txXfrm>
    </dsp:sp>
    <dsp:sp modelId="{E3B2D3B1-3A96-42A3-A532-393FFF168305}">
      <dsp:nvSpPr>
        <dsp:cNvPr id="0" name=""/>
        <dsp:cNvSpPr/>
      </dsp:nvSpPr>
      <dsp:spPr>
        <a:xfrm>
          <a:off x="236302" y="2769010"/>
          <a:ext cx="1883177" cy="103270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1280" tIns="60960" rIns="8128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latin typeface="標楷體" pitchFamily="65" charset="-120"/>
              <a:ea typeface="標楷體" pitchFamily="65" charset="-120"/>
            </a:rPr>
            <a:t>農園體驗</a:t>
          </a:r>
          <a:endParaRPr lang="zh-TW" altLang="en-US" sz="3200" b="1" kern="1200" dirty="0">
            <a:latin typeface="標楷體" pitchFamily="65" charset="-120"/>
            <a:ea typeface="標楷體" pitchFamily="65" charset="-120"/>
          </a:endParaRPr>
        </a:p>
      </dsp:txBody>
      <dsp:txXfrm>
        <a:off x="266549" y="2799257"/>
        <a:ext cx="1822683" cy="972214"/>
      </dsp:txXfrm>
    </dsp:sp>
    <dsp:sp modelId="{83196C5C-C71C-4E01-BF3D-8A5D339021FA}">
      <dsp:nvSpPr>
        <dsp:cNvPr id="0" name=""/>
        <dsp:cNvSpPr/>
      </dsp:nvSpPr>
      <dsp:spPr>
        <a:xfrm>
          <a:off x="236302" y="3960597"/>
          <a:ext cx="1883177" cy="103270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1280" tIns="60960" rIns="8128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latin typeface="標楷體" pitchFamily="65" charset="-120"/>
              <a:ea typeface="標楷體" pitchFamily="65" charset="-120"/>
            </a:rPr>
            <a:t>愛我家園</a:t>
          </a:r>
          <a:endParaRPr lang="zh-TW" altLang="en-US" sz="3200" b="1" kern="1200" dirty="0">
            <a:latin typeface="標楷體" pitchFamily="65" charset="-120"/>
            <a:ea typeface="標楷體" pitchFamily="65" charset="-120"/>
          </a:endParaRPr>
        </a:p>
      </dsp:txBody>
      <dsp:txXfrm>
        <a:off x="266549" y="3990844"/>
        <a:ext cx="1822683" cy="972214"/>
      </dsp:txXfrm>
    </dsp:sp>
    <dsp:sp modelId="{B3185B24-4474-42EE-8062-89DCA915FE35}">
      <dsp:nvSpPr>
        <dsp:cNvPr id="0" name=""/>
        <dsp:cNvSpPr/>
      </dsp:nvSpPr>
      <dsp:spPr>
        <a:xfrm>
          <a:off x="2531425" y="0"/>
          <a:ext cx="2353972" cy="5256583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dirty="0" smtClean="0">
              <a:latin typeface="標楷體" pitchFamily="65" charset="-120"/>
              <a:ea typeface="標楷體" pitchFamily="65" charset="-120"/>
            </a:rPr>
            <a:t>八年級</a:t>
          </a:r>
          <a:endParaRPr lang="zh-TW" altLang="en-US" sz="3600" b="1" kern="1200" dirty="0">
            <a:latin typeface="標楷體" pitchFamily="65" charset="-120"/>
            <a:ea typeface="標楷體" pitchFamily="65" charset="-120"/>
          </a:endParaRPr>
        </a:p>
      </dsp:txBody>
      <dsp:txXfrm>
        <a:off x="2531425" y="0"/>
        <a:ext cx="2353972" cy="1576975"/>
      </dsp:txXfrm>
    </dsp:sp>
    <dsp:sp modelId="{F92C6185-6310-4ED6-9B43-60FE03C8D645}">
      <dsp:nvSpPr>
        <dsp:cNvPr id="0" name=""/>
        <dsp:cNvSpPr/>
      </dsp:nvSpPr>
      <dsp:spPr>
        <a:xfrm>
          <a:off x="2766823" y="1577424"/>
          <a:ext cx="1883177" cy="103270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1280" tIns="60960" rIns="8128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latin typeface="標楷體" pitchFamily="65" charset="-120"/>
              <a:ea typeface="標楷體" pitchFamily="65" charset="-120"/>
            </a:rPr>
            <a:t>發票募集</a:t>
          </a:r>
          <a:endParaRPr lang="zh-TW" altLang="en-US" sz="3200" b="1" kern="1200" dirty="0">
            <a:latin typeface="標楷體" pitchFamily="65" charset="-120"/>
            <a:ea typeface="標楷體" pitchFamily="65" charset="-120"/>
          </a:endParaRPr>
        </a:p>
      </dsp:txBody>
      <dsp:txXfrm>
        <a:off x="2797070" y="1607671"/>
        <a:ext cx="1822683" cy="972214"/>
      </dsp:txXfrm>
    </dsp:sp>
    <dsp:sp modelId="{6C0D0B98-A52E-4C67-9522-4DAAE377A616}">
      <dsp:nvSpPr>
        <dsp:cNvPr id="0" name=""/>
        <dsp:cNvSpPr/>
      </dsp:nvSpPr>
      <dsp:spPr>
        <a:xfrm>
          <a:off x="2766823" y="2769010"/>
          <a:ext cx="1883177" cy="103270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1280" tIns="60960" rIns="8128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latin typeface="標楷體" pitchFamily="65" charset="-120"/>
              <a:ea typeface="標楷體" pitchFamily="65" charset="-120"/>
            </a:rPr>
            <a:t>世代佈老</a:t>
          </a:r>
          <a:endParaRPr lang="zh-TW" altLang="en-US" sz="3200" b="1" kern="1200" dirty="0">
            <a:latin typeface="標楷體" pitchFamily="65" charset="-120"/>
            <a:ea typeface="標楷體" pitchFamily="65" charset="-120"/>
          </a:endParaRPr>
        </a:p>
      </dsp:txBody>
      <dsp:txXfrm>
        <a:off x="2797070" y="2799257"/>
        <a:ext cx="1822683" cy="972214"/>
      </dsp:txXfrm>
    </dsp:sp>
    <dsp:sp modelId="{D8FE987D-2B92-496A-8197-EDAFF4B1D463}">
      <dsp:nvSpPr>
        <dsp:cNvPr id="0" name=""/>
        <dsp:cNvSpPr/>
      </dsp:nvSpPr>
      <dsp:spPr>
        <a:xfrm>
          <a:off x="2766823" y="3960597"/>
          <a:ext cx="1883177" cy="103270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1280" tIns="60960" rIns="8128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latin typeface="標楷體" pitchFamily="65" charset="-120"/>
              <a:ea typeface="標楷體" pitchFamily="65" charset="-120"/>
            </a:rPr>
            <a:t>愛我家園</a:t>
          </a:r>
          <a:endParaRPr lang="zh-TW" altLang="en-US" sz="3200" b="1" kern="1200" dirty="0">
            <a:latin typeface="標楷體" pitchFamily="65" charset="-120"/>
            <a:ea typeface="標楷體" pitchFamily="65" charset="-120"/>
          </a:endParaRPr>
        </a:p>
      </dsp:txBody>
      <dsp:txXfrm>
        <a:off x="2797070" y="3990844"/>
        <a:ext cx="1822683" cy="972214"/>
      </dsp:txXfrm>
    </dsp:sp>
    <dsp:sp modelId="{602CED0A-EAF9-4E6F-A1D6-295928B5E3D0}">
      <dsp:nvSpPr>
        <dsp:cNvPr id="0" name=""/>
        <dsp:cNvSpPr/>
      </dsp:nvSpPr>
      <dsp:spPr>
        <a:xfrm>
          <a:off x="5061946" y="0"/>
          <a:ext cx="2353972" cy="5256583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dirty="0" smtClean="0">
              <a:latin typeface="標楷體" pitchFamily="65" charset="-120"/>
              <a:ea typeface="標楷體" pitchFamily="65" charset="-120"/>
            </a:rPr>
            <a:t>九年級</a:t>
          </a:r>
          <a:endParaRPr lang="zh-TW" altLang="en-US" sz="3600" b="1" kern="1200" dirty="0">
            <a:latin typeface="標楷體" pitchFamily="65" charset="-120"/>
            <a:ea typeface="標楷體" pitchFamily="65" charset="-120"/>
          </a:endParaRPr>
        </a:p>
      </dsp:txBody>
      <dsp:txXfrm>
        <a:off x="5061946" y="0"/>
        <a:ext cx="2353972" cy="1576975"/>
      </dsp:txXfrm>
    </dsp:sp>
    <dsp:sp modelId="{599A5992-DFB9-4728-891C-F45BA0EAA185}">
      <dsp:nvSpPr>
        <dsp:cNvPr id="0" name=""/>
        <dsp:cNvSpPr/>
      </dsp:nvSpPr>
      <dsp:spPr>
        <a:xfrm>
          <a:off x="5297343" y="1577424"/>
          <a:ext cx="1883177" cy="103270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1280" tIns="60960" rIns="8128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latin typeface="標楷體" pitchFamily="65" charset="-120"/>
              <a:ea typeface="標楷體" pitchFamily="65" charset="-120"/>
            </a:rPr>
            <a:t>海潮笑聲</a:t>
          </a:r>
          <a:endParaRPr lang="zh-TW" altLang="en-US" sz="3200" b="1" kern="1200" dirty="0">
            <a:latin typeface="標楷體" pitchFamily="65" charset="-120"/>
            <a:ea typeface="標楷體" pitchFamily="65" charset="-120"/>
          </a:endParaRPr>
        </a:p>
      </dsp:txBody>
      <dsp:txXfrm>
        <a:off x="5327590" y="1607671"/>
        <a:ext cx="1822683" cy="972214"/>
      </dsp:txXfrm>
    </dsp:sp>
    <dsp:sp modelId="{BA102F42-FD4F-4C55-9ECB-BF20E05BE301}">
      <dsp:nvSpPr>
        <dsp:cNvPr id="0" name=""/>
        <dsp:cNvSpPr/>
      </dsp:nvSpPr>
      <dsp:spPr>
        <a:xfrm>
          <a:off x="5297343" y="2769010"/>
          <a:ext cx="1883177" cy="103270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1280" tIns="60960" rIns="8128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latin typeface="標楷體" pitchFamily="65" charset="-120"/>
              <a:ea typeface="標楷體" pitchFamily="65" charset="-120"/>
            </a:rPr>
            <a:t>分站闖關</a:t>
          </a:r>
          <a:endParaRPr lang="zh-TW" altLang="en-US" sz="3200" b="1" kern="1200" dirty="0">
            <a:latin typeface="標楷體" pitchFamily="65" charset="-120"/>
            <a:ea typeface="標楷體" pitchFamily="65" charset="-120"/>
          </a:endParaRPr>
        </a:p>
      </dsp:txBody>
      <dsp:txXfrm>
        <a:off x="5327590" y="2799257"/>
        <a:ext cx="1822683" cy="972214"/>
      </dsp:txXfrm>
    </dsp:sp>
    <dsp:sp modelId="{AAA52F45-719C-4B6E-B7CF-11B2A57D332E}">
      <dsp:nvSpPr>
        <dsp:cNvPr id="0" name=""/>
        <dsp:cNvSpPr/>
      </dsp:nvSpPr>
      <dsp:spPr>
        <a:xfrm>
          <a:off x="5297343" y="3960597"/>
          <a:ext cx="1883177" cy="103270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1280" tIns="60960" rIns="8128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latin typeface="標楷體" pitchFamily="65" charset="-120"/>
              <a:ea typeface="標楷體" pitchFamily="65" charset="-120"/>
            </a:rPr>
            <a:t>愛我家園</a:t>
          </a:r>
          <a:endParaRPr lang="zh-TW" altLang="en-US" sz="3200" b="1" kern="1200" dirty="0">
            <a:latin typeface="標楷體" pitchFamily="65" charset="-120"/>
            <a:ea typeface="標楷體" pitchFamily="65" charset="-120"/>
          </a:endParaRPr>
        </a:p>
      </dsp:txBody>
      <dsp:txXfrm>
        <a:off x="5327590" y="3990844"/>
        <a:ext cx="1822683" cy="9722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599CF-E853-4128-A31F-F5DA88F538AB}" type="datetimeFigureOut">
              <a:rPr lang="zh-TW" altLang="en-US" smtClean="0"/>
              <a:t>2018/4/16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46AD-26C6-4D54-9EA5-93CBD3A6B63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20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599CF-E853-4128-A31F-F5DA88F538AB}" type="datetimeFigureOut">
              <a:rPr lang="zh-TW" altLang="en-US" smtClean="0"/>
              <a:t>2018/4/16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46AD-26C6-4D54-9EA5-93CBD3A6B63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20264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599CF-E853-4128-A31F-F5DA88F538AB}" type="datetimeFigureOut">
              <a:rPr lang="zh-TW" altLang="en-US" smtClean="0"/>
              <a:t>2018/4/16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46AD-26C6-4D54-9EA5-93CBD3A6B63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12878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599CF-E853-4128-A31F-F5DA88F538AB}" type="datetimeFigureOut">
              <a:rPr lang="zh-TW" altLang="en-US" smtClean="0"/>
              <a:t>2018/4/16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46AD-26C6-4D54-9EA5-93CBD3A6B63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48440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599CF-E853-4128-A31F-F5DA88F538AB}" type="datetimeFigureOut">
              <a:rPr lang="zh-TW" altLang="en-US" smtClean="0"/>
              <a:t>2018/4/16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46AD-26C6-4D54-9EA5-93CBD3A6B63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29449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599CF-E853-4128-A31F-F5DA88F538AB}" type="datetimeFigureOut">
              <a:rPr lang="zh-TW" altLang="en-US" smtClean="0"/>
              <a:t>2018/4/16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46AD-26C6-4D54-9EA5-93CBD3A6B63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5672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599CF-E853-4128-A31F-F5DA88F538AB}" type="datetimeFigureOut">
              <a:rPr lang="zh-TW" altLang="en-US" smtClean="0"/>
              <a:t>2018/4/16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46AD-26C6-4D54-9EA5-93CBD3A6B63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18621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599CF-E853-4128-A31F-F5DA88F538AB}" type="datetimeFigureOut">
              <a:rPr lang="zh-TW" altLang="en-US" smtClean="0"/>
              <a:t>2018/4/16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46AD-26C6-4D54-9EA5-93CBD3A6B63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21565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599CF-E853-4128-A31F-F5DA88F538AB}" type="datetimeFigureOut">
              <a:rPr lang="zh-TW" altLang="en-US" smtClean="0"/>
              <a:t>2018/4/16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46AD-26C6-4D54-9EA5-93CBD3A6B63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53507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599CF-E853-4128-A31F-F5DA88F538AB}" type="datetimeFigureOut">
              <a:rPr lang="zh-TW" altLang="en-US" smtClean="0"/>
              <a:t>2018/4/16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46AD-26C6-4D54-9EA5-93CBD3A6B63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05774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599CF-E853-4128-A31F-F5DA88F538AB}" type="datetimeFigureOut">
              <a:rPr lang="zh-TW" altLang="en-US" smtClean="0"/>
              <a:t>2018/4/16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46AD-26C6-4D54-9EA5-93CBD3A6B63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1995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99CF-E853-4128-A31F-F5DA88F538AB}" type="datetimeFigureOut">
              <a:rPr lang="zh-TW" altLang="en-US" smtClean="0"/>
              <a:t>2018/4/16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7146AD-26C6-4D54-9EA5-93CBD3A6B63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88930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99728" y="593253"/>
            <a:ext cx="8352928" cy="1323579"/>
          </a:xfrm>
        </p:spPr>
        <p:txBody>
          <a:bodyPr>
            <a:normAutofit/>
          </a:bodyPr>
          <a:lstStyle/>
          <a:p>
            <a:r>
              <a:rPr lang="en-US" altLang="zh-TW" sz="4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107</a:t>
            </a:r>
            <a:r>
              <a:rPr lang="zh-TW" altLang="en-US" sz="4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年度品德教育分區觀摩研討會</a:t>
            </a:r>
            <a:endParaRPr lang="zh-TW" altLang="en-US" sz="4000" b="1" dirty="0">
              <a:solidFill>
                <a:schemeClr val="accent6">
                  <a:lumMod val="20000"/>
                  <a:lumOff val="80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5792" y="4581128"/>
            <a:ext cx="6400800" cy="1728192"/>
          </a:xfrm>
        </p:spPr>
        <p:txBody>
          <a:bodyPr>
            <a:noAutofit/>
          </a:bodyPr>
          <a:lstStyle/>
          <a:p>
            <a:r>
              <a:rPr lang="zh-TW" altLang="en-US" sz="28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新北市立尖山國民中學</a:t>
            </a:r>
            <a:endParaRPr lang="en-US" altLang="zh-TW" sz="2800" dirty="0" smtClean="0">
              <a:solidFill>
                <a:schemeClr val="bg1">
                  <a:lumMod val="95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en-US" sz="28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學務主任俞大惠</a:t>
            </a:r>
            <a:endParaRPr lang="en-US" altLang="zh-TW" sz="2800" dirty="0" smtClean="0">
              <a:solidFill>
                <a:schemeClr val="bg1">
                  <a:lumMod val="95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en-US" altLang="zh-TW" sz="28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107</a:t>
            </a:r>
            <a:r>
              <a:rPr lang="zh-TW" altLang="en-US" sz="28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年</a:t>
            </a:r>
            <a:r>
              <a:rPr lang="en-US" altLang="zh-TW" sz="28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04</a:t>
            </a:r>
            <a:r>
              <a:rPr lang="zh-TW" altLang="en-US" sz="28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月</a:t>
            </a:r>
            <a:r>
              <a:rPr lang="en-US" altLang="zh-TW" sz="28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26</a:t>
            </a:r>
            <a:r>
              <a:rPr lang="zh-TW" altLang="en-US" sz="28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日</a:t>
            </a:r>
            <a:endParaRPr lang="zh-TW" altLang="en-US" sz="28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2123728" y="2330203"/>
            <a:ext cx="4896544" cy="1683619"/>
          </a:xfrm>
          <a:prstGeom prst="rect">
            <a:avLst/>
          </a:prstGeom>
          <a:ln w="38100">
            <a:solidFill>
              <a:srgbClr val="FFFF00"/>
            </a:solidFill>
            <a:prstDash val="dash"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zh-TW" sz="6000" b="1" dirty="0">
                <a:solidFill>
                  <a:srgbClr val="FFFF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合作助人</a:t>
            </a:r>
            <a:endParaRPr lang="zh-TW" altLang="en-US" sz="6000" b="1" dirty="0">
              <a:solidFill>
                <a:srgbClr val="FFFF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0"/>
            <a:ext cx="9144000" cy="360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0" y="6498000"/>
            <a:ext cx="9144000" cy="360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 rot="5400000">
            <a:off x="5544000" y="3240000"/>
            <a:ext cx="6840000" cy="360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 rot="5400000">
            <a:off x="-3240000" y="3240000"/>
            <a:ext cx="6840000" cy="360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1647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000" y="993071"/>
            <a:ext cx="5760000" cy="43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矩形 8"/>
          <p:cNvSpPr/>
          <p:nvPr/>
        </p:nvSpPr>
        <p:spPr>
          <a:xfrm>
            <a:off x="3132000" y="890728"/>
            <a:ext cx="2880000" cy="18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標題 1"/>
          <p:cNvSpPr>
            <a:spLocks noGrp="1"/>
          </p:cNvSpPr>
          <p:nvPr>
            <p:ph type="title"/>
          </p:nvPr>
        </p:nvSpPr>
        <p:spPr>
          <a:xfrm>
            <a:off x="240856" y="5402118"/>
            <a:ext cx="8579616" cy="1143000"/>
          </a:xfrm>
        </p:spPr>
        <p:txBody>
          <a:bodyPr>
            <a:normAutofit/>
          </a:bodyPr>
          <a:lstStyle/>
          <a:p>
            <a:r>
              <a:rPr lang="zh-TW" altLang="en-US" sz="4000" b="1" dirty="0" smtClean="0">
                <a:solidFill>
                  <a:schemeClr val="bg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愛我家園－校園周邊及社區打掃</a:t>
            </a:r>
            <a:endParaRPr lang="zh-TW" altLang="en-US" sz="4000" b="1" dirty="0">
              <a:solidFill>
                <a:schemeClr val="bg1">
                  <a:lumMod val="9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2808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 descr="70323陳明駿.JP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980728"/>
            <a:ext cx="2880000" cy="43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圖片 9" descr="70306林晏瑩.JP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980728"/>
            <a:ext cx="2880000" cy="43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40856" y="5402118"/>
            <a:ext cx="8579616" cy="1143000"/>
          </a:xfrm>
        </p:spPr>
        <p:txBody>
          <a:bodyPr>
            <a:normAutofit/>
          </a:bodyPr>
          <a:lstStyle/>
          <a:p>
            <a:r>
              <a:rPr lang="zh-TW" altLang="en-US" sz="4000" b="1" dirty="0" smtClean="0">
                <a:solidFill>
                  <a:schemeClr val="bg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聯絡簿心得分享及反饋</a:t>
            </a:r>
            <a:endParaRPr lang="zh-TW" altLang="en-US" sz="4000" b="1" dirty="0">
              <a:solidFill>
                <a:schemeClr val="bg1">
                  <a:lumMod val="9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195656" y="906275"/>
            <a:ext cx="1440000" cy="18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5364008" y="919774"/>
            <a:ext cx="1440000" cy="18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15481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1"/>
          <p:cNvSpPr txBox="1">
            <a:spLocks/>
          </p:cNvSpPr>
          <p:nvPr/>
        </p:nvSpPr>
        <p:spPr>
          <a:xfrm>
            <a:off x="1691680" y="2587191"/>
            <a:ext cx="5760640" cy="1683619"/>
          </a:xfrm>
          <a:prstGeom prst="rect">
            <a:avLst/>
          </a:prstGeom>
          <a:ln w="38100">
            <a:solidFill>
              <a:srgbClr val="FFFF00"/>
            </a:solidFill>
            <a:prstDash val="dash"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6000" b="1" dirty="0" smtClean="0">
                <a:solidFill>
                  <a:srgbClr val="FFFF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感謝您的聆聽</a:t>
            </a:r>
            <a:endParaRPr lang="zh-TW" altLang="en-US" sz="6000" b="1" dirty="0">
              <a:solidFill>
                <a:srgbClr val="FFFF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35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32001" y="5733256"/>
            <a:ext cx="6479999" cy="648072"/>
          </a:xfrm>
        </p:spPr>
        <p:txBody>
          <a:bodyPr>
            <a:normAutofit/>
          </a:bodyPr>
          <a:lstStyle/>
          <a:p>
            <a:pPr algn="dist"/>
            <a:r>
              <a:rPr lang="zh-TW" altLang="en-US" sz="36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寬廣校園．遼闊心胸</a:t>
            </a:r>
            <a:endParaRPr lang="zh-TW" altLang="en-US" sz="3600" b="1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001" y="980728"/>
            <a:ext cx="6479999" cy="4320000"/>
          </a:xfrm>
        </p:spPr>
      </p:pic>
      <p:sp>
        <p:nvSpPr>
          <p:cNvPr id="7" name="矩形 6"/>
          <p:cNvSpPr/>
          <p:nvPr/>
        </p:nvSpPr>
        <p:spPr>
          <a:xfrm>
            <a:off x="3132000" y="890728"/>
            <a:ext cx="2880000" cy="18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56343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1520043036"/>
              </p:ext>
            </p:extLst>
          </p:nvPr>
        </p:nvGraphicFramePr>
        <p:xfrm>
          <a:off x="539552" y="620688"/>
          <a:ext cx="8136904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467544" y="4508774"/>
            <a:ext cx="34563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6000" b="1" dirty="0" smtClean="0">
                <a:ln>
                  <a:solidFill>
                    <a:schemeClr val="accent6"/>
                  </a:solidFill>
                </a:ln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健康好體</a:t>
            </a:r>
            <a:endParaRPr lang="zh-TW" altLang="en-US" sz="6000" b="1" dirty="0">
              <a:ln>
                <a:solidFill>
                  <a:schemeClr val="accent6"/>
                </a:solidFill>
              </a:ln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5436096" y="4508774"/>
            <a:ext cx="33843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6000" b="1" dirty="0" smtClean="0">
                <a:ln>
                  <a:solidFill>
                    <a:schemeClr val="accent6"/>
                  </a:solidFill>
                </a:ln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友善好</a:t>
            </a:r>
            <a:r>
              <a:rPr lang="zh-TW" altLang="en-US" sz="6000" b="1" dirty="0">
                <a:ln>
                  <a:solidFill>
                    <a:schemeClr val="accent6"/>
                  </a:solidFill>
                </a:ln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品</a:t>
            </a:r>
          </a:p>
        </p:txBody>
      </p:sp>
    </p:spTree>
    <p:extLst>
      <p:ext uri="{BB962C8B-B14F-4D97-AF65-F5344CB8AC3E}">
        <p14:creationId xmlns:p14="http://schemas.microsoft.com/office/powerpoint/2010/main" val="305600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2984701038"/>
              </p:ext>
            </p:extLst>
          </p:nvPr>
        </p:nvGraphicFramePr>
        <p:xfrm>
          <a:off x="899592" y="836712"/>
          <a:ext cx="7416824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5652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ass24h\Desktop\校務評鑑照片-20171014T095610Z-001\校務評鑑照片\019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000" y="980728"/>
            <a:ext cx="5760000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矩形 8"/>
          <p:cNvSpPr/>
          <p:nvPr/>
        </p:nvSpPr>
        <p:spPr>
          <a:xfrm>
            <a:off x="3132000" y="890728"/>
            <a:ext cx="2880000" cy="18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標題 1"/>
          <p:cNvSpPr>
            <a:spLocks noGrp="1"/>
          </p:cNvSpPr>
          <p:nvPr>
            <p:ph type="title"/>
          </p:nvPr>
        </p:nvSpPr>
        <p:spPr>
          <a:xfrm>
            <a:off x="240856" y="5402118"/>
            <a:ext cx="8579616" cy="1143000"/>
          </a:xfrm>
        </p:spPr>
        <p:txBody>
          <a:bodyPr>
            <a:normAutofit/>
          </a:bodyPr>
          <a:lstStyle/>
          <a:p>
            <a:r>
              <a:rPr lang="zh-TW" altLang="en-US" sz="4000" b="1" dirty="0" smtClean="0">
                <a:solidFill>
                  <a:schemeClr val="bg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資源回收－地球只有一個</a:t>
            </a:r>
            <a:endParaRPr lang="zh-TW" altLang="en-US" sz="4000" b="1" dirty="0">
              <a:solidFill>
                <a:schemeClr val="bg1">
                  <a:lumMod val="9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3366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jass24h\Desktop\校務評鑑照片-20171014T095610Z-001\校務評鑑照片\17760920_1512889172062976_2656406274248164010_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000" y="980728"/>
            <a:ext cx="5760000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/>
        </p:nvSpPr>
        <p:spPr>
          <a:xfrm>
            <a:off x="3132000" y="890728"/>
            <a:ext cx="2880000" cy="18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標題 1"/>
          <p:cNvSpPr>
            <a:spLocks noGrp="1"/>
          </p:cNvSpPr>
          <p:nvPr>
            <p:ph type="title"/>
          </p:nvPr>
        </p:nvSpPr>
        <p:spPr>
          <a:xfrm>
            <a:off x="240856" y="5402118"/>
            <a:ext cx="8579616" cy="1143000"/>
          </a:xfrm>
        </p:spPr>
        <p:txBody>
          <a:bodyPr>
            <a:normAutofit/>
          </a:bodyPr>
          <a:lstStyle/>
          <a:p>
            <a:r>
              <a:rPr lang="zh-TW" altLang="en-US" sz="4000" b="1" dirty="0">
                <a:solidFill>
                  <a:schemeClr val="bg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農</a:t>
            </a:r>
            <a:r>
              <a:rPr lang="zh-TW" altLang="en-US" sz="4000" b="1" dirty="0" smtClean="0">
                <a:solidFill>
                  <a:schemeClr val="bg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園體驗－食農及環境教育融入</a:t>
            </a:r>
            <a:endParaRPr lang="zh-TW" altLang="en-US" sz="4000" b="1" dirty="0">
              <a:solidFill>
                <a:schemeClr val="bg1">
                  <a:lumMod val="9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006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jass24h\Desktop\校務評鑑照片-20171014T095610Z-001\校務評鑑照片\14589883_1319479684737260_8381961044623860816_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000" y="1002798"/>
            <a:ext cx="5760000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/>
        </p:nvSpPr>
        <p:spPr>
          <a:xfrm>
            <a:off x="3132000" y="890728"/>
            <a:ext cx="2880000" cy="18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標題 1"/>
          <p:cNvSpPr>
            <a:spLocks noGrp="1"/>
          </p:cNvSpPr>
          <p:nvPr>
            <p:ph type="title"/>
          </p:nvPr>
        </p:nvSpPr>
        <p:spPr>
          <a:xfrm>
            <a:off x="240856" y="5402118"/>
            <a:ext cx="8579616" cy="1143000"/>
          </a:xfrm>
        </p:spPr>
        <p:txBody>
          <a:bodyPr>
            <a:normAutofit/>
          </a:bodyPr>
          <a:lstStyle/>
          <a:p>
            <a:r>
              <a:rPr lang="zh-TW" altLang="en-US" sz="4000" b="1" dirty="0" smtClean="0">
                <a:solidFill>
                  <a:schemeClr val="bg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發票募集－創世基金會街頭募集</a:t>
            </a:r>
            <a:endParaRPr lang="zh-TW" altLang="en-US" sz="4000" b="1" dirty="0">
              <a:solidFill>
                <a:schemeClr val="bg1">
                  <a:lumMod val="9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2898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 descr="C:\Users\jass24h\Pictures\187 (Copy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366" y="980728"/>
            <a:ext cx="5761267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3132000" y="890728"/>
            <a:ext cx="2880000" cy="18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240856" y="5402118"/>
            <a:ext cx="8579616" cy="1143000"/>
          </a:xfrm>
        </p:spPr>
        <p:txBody>
          <a:bodyPr anchor="ctr">
            <a:normAutofit/>
          </a:bodyPr>
          <a:lstStyle/>
          <a:p>
            <a:pPr algn="ctr"/>
            <a:r>
              <a:rPr lang="zh-TW" altLang="en-US" sz="4000" b="1" dirty="0" smtClean="0">
                <a:solidFill>
                  <a:schemeClr val="bg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世代佈老－清福安養院服務</a:t>
            </a:r>
            <a:endParaRPr lang="zh-TW" altLang="en-US" sz="4000" b="1" dirty="0">
              <a:solidFill>
                <a:schemeClr val="bg1">
                  <a:lumMod val="9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01050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2"/>
          <a:srcRect l="19710" r="5212"/>
          <a:stretch/>
        </p:blipFill>
        <p:spPr>
          <a:xfrm>
            <a:off x="1691680" y="971937"/>
            <a:ext cx="5760640" cy="43200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3132000" y="890728"/>
            <a:ext cx="2880000" cy="18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標題 1"/>
          <p:cNvSpPr>
            <a:spLocks noGrp="1"/>
          </p:cNvSpPr>
          <p:nvPr>
            <p:ph type="title"/>
          </p:nvPr>
        </p:nvSpPr>
        <p:spPr>
          <a:xfrm>
            <a:off x="240856" y="5402118"/>
            <a:ext cx="8579616" cy="1143000"/>
          </a:xfrm>
        </p:spPr>
        <p:txBody>
          <a:bodyPr anchor="ctr">
            <a:normAutofit/>
          </a:bodyPr>
          <a:lstStyle/>
          <a:p>
            <a:pPr algn="ctr"/>
            <a:r>
              <a:rPr lang="zh-TW" altLang="en-US" sz="4000" b="1" dirty="0" smtClean="0">
                <a:solidFill>
                  <a:schemeClr val="bg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分站闖關－會考後校內活動志工</a:t>
            </a:r>
            <a:endParaRPr lang="zh-TW" altLang="en-US" sz="4000" b="1" dirty="0">
              <a:solidFill>
                <a:schemeClr val="bg1">
                  <a:lumMod val="9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47607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神韻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181</TotalTime>
  <Words>129</Words>
  <Application>Microsoft Office PowerPoint</Application>
  <PresentationFormat>如螢幕大小 (4:3)</PresentationFormat>
  <Paragraphs>31</Paragraphs>
  <Slides>12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8" baseType="lpstr">
      <vt:lpstr>新細明體</vt:lpstr>
      <vt:lpstr>標楷體</vt:lpstr>
      <vt:lpstr>Arial</vt:lpstr>
      <vt:lpstr>Calibri</vt:lpstr>
      <vt:lpstr>Times New Roman</vt:lpstr>
      <vt:lpstr>Office 佈景主題</vt:lpstr>
      <vt:lpstr>107年度品德教育分區觀摩研討會</vt:lpstr>
      <vt:lpstr>寬廣校園．遼闊心胸</vt:lpstr>
      <vt:lpstr>PowerPoint 簡報</vt:lpstr>
      <vt:lpstr>PowerPoint 簡報</vt:lpstr>
      <vt:lpstr>資源回收－地球只有一個</vt:lpstr>
      <vt:lpstr>農園體驗－食農及環境教育融入</vt:lpstr>
      <vt:lpstr>發票募集－創世基金會街頭募集</vt:lpstr>
      <vt:lpstr>世代佈老－清福安養院服務</vt:lpstr>
      <vt:lpstr>分站闖關－會考後校內活動志工</vt:lpstr>
      <vt:lpstr>愛我家園－校園周邊及社區打掃</vt:lpstr>
      <vt:lpstr>聯絡簿心得分享及反饋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107年度品德教育分區觀摩研討會</dc:title>
  <dc:creator>jass24h</dc:creator>
  <cp:lastModifiedBy>user</cp:lastModifiedBy>
  <cp:revision>15</cp:revision>
  <dcterms:created xsi:type="dcterms:W3CDTF">2018-04-15T07:02:40Z</dcterms:created>
  <dcterms:modified xsi:type="dcterms:W3CDTF">2018-04-16T06:12:23Z</dcterms:modified>
</cp:coreProperties>
</file>