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690" r:id="rId2"/>
  </p:sldMasterIdLst>
  <p:notesMasterIdLst>
    <p:notesMasterId r:id="rId43"/>
  </p:notesMasterIdLst>
  <p:sldIdLst>
    <p:sldId id="279" r:id="rId3"/>
    <p:sldId id="301" r:id="rId4"/>
    <p:sldId id="289" r:id="rId5"/>
    <p:sldId id="303" r:id="rId6"/>
    <p:sldId id="337" r:id="rId7"/>
    <p:sldId id="287" r:id="rId8"/>
    <p:sldId id="356" r:id="rId9"/>
    <p:sldId id="357" r:id="rId10"/>
    <p:sldId id="358" r:id="rId11"/>
    <p:sldId id="359" r:id="rId12"/>
    <p:sldId id="341" r:id="rId13"/>
    <p:sldId id="360" r:id="rId14"/>
    <p:sldId id="361" r:id="rId15"/>
    <p:sldId id="362" r:id="rId16"/>
    <p:sldId id="307" r:id="rId17"/>
    <p:sldId id="365" r:id="rId18"/>
    <p:sldId id="366" r:id="rId19"/>
    <p:sldId id="367" r:id="rId20"/>
    <p:sldId id="368" r:id="rId21"/>
    <p:sldId id="370" r:id="rId22"/>
    <p:sldId id="338" r:id="rId23"/>
    <p:sldId id="364" r:id="rId24"/>
    <p:sldId id="342" r:id="rId25"/>
    <p:sldId id="343" r:id="rId26"/>
    <p:sldId id="344" r:id="rId27"/>
    <p:sldId id="345" r:id="rId28"/>
    <p:sldId id="346" r:id="rId29"/>
    <p:sldId id="347" r:id="rId30"/>
    <p:sldId id="339" r:id="rId31"/>
    <p:sldId id="348" r:id="rId32"/>
    <p:sldId id="363" r:id="rId33"/>
    <p:sldId id="349" r:id="rId34"/>
    <p:sldId id="350" r:id="rId35"/>
    <p:sldId id="351" r:id="rId36"/>
    <p:sldId id="340" r:id="rId37"/>
    <p:sldId id="352" r:id="rId38"/>
    <p:sldId id="353" r:id="rId39"/>
    <p:sldId id="354" r:id="rId40"/>
    <p:sldId id="355" r:id="rId41"/>
    <p:sldId id="36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ENCILS - Showeet.com" id="{15BA8034-F55E-4277-859C-36F5DF4BB9EE}">
          <p14:sldIdLst>
            <p14:sldId id="279"/>
            <p14:sldId id="301"/>
            <p14:sldId id="289"/>
            <p14:sldId id="303"/>
            <p14:sldId id="337"/>
            <p14:sldId id="287"/>
            <p14:sldId id="356"/>
            <p14:sldId id="357"/>
            <p14:sldId id="358"/>
            <p14:sldId id="359"/>
            <p14:sldId id="341"/>
            <p14:sldId id="360"/>
            <p14:sldId id="361"/>
            <p14:sldId id="362"/>
            <p14:sldId id="307"/>
            <p14:sldId id="365"/>
            <p14:sldId id="366"/>
            <p14:sldId id="367"/>
            <p14:sldId id="368"/>
            <p14:sldId id="370"/>
            <p14:sldId id="338"/>
            <p14:sldId id="364"/>
            <p14:sldId id="342"/>
            <p14:sldId id="343"/>
            <p14:sldId id="344"/>
            <p14:sldId id="345"/>
            <p14:sldId id="346"/>
            <p14:sldId id="347"/>
            <p14:sldId id="339"/>
            <p14:sldId id="348"/>
            <p14:sldId id="363"/>
            <p14:sldId id="349"/>
            <p14:sldId id="350"/>
            <p14:sldId id="351"/>
            <p14:sldId id="340"/>
            <p14:sldId id="352"/>
            <p14:sldId id="353"/>
            <p14:sldId id="354"/>
            <p14:sldId id="355"/>
            <p14:sldId id="369"/>
          </p14:sldIdLst>
        </p14:section>
        <p14:section name="CREDITS &amp; COPYRIGHTS" id="{2FDD1312-9DC1-4874-A32E-87A5D85FEE89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145" autoAdjust="0"/>
  </p:normalViewPr>
  <p:slideViewPr>
    <p:cSldViewPr snapToGrid="0">
      <p:cViewPr varScale="1">
        <p:scale>
          <a:sx n="108" d="100"/>
          <a:sy n="108" d="100"/>
        </p:scale>
        <p:origin x="-17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3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3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30579E-3714-4F84-B44A-21D91914625E}" type="doc">
      <dgm:prSet loTypeId="urn:microsoft.com/office/officeart/2005/8/layout/vList3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57AFBF4E-E17D-40AF-AC55-949CEB0DE13D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架構品德課程  強化品德知能</a:t>
          </a:r>
        </a:p>
      </dgm:t>
    </dgm:pt>
    <dgm:pt modelId="{D50E97D6-50A7-4294-A2A2-626BF921B0E2}" type="parTrans" cxnId="{96123BC3-BEFB-40CA-A4A6-38588C1B70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497595-7739-431E-9CE3-B2867FB653D2}" type="sibTrans" cxnId="{96123BC3-BEFB-40CA-A4A6-38588C1B70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985059-280F-41D0-BBAC-3D7AA518B999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活化學習模式 建立楷模認同</a:t>
          </a:r>
        </a:p>
      </dgm:t>
    </dgm:pt>
    <dgm:pt modelId="{B94DACDE-E349-4486-9CE4-5C502AC04502}" type="parTrans" cxnId="{DD0C7EF8-7A49-4DAF-AFFF-4D97A8F2AA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21E635-A8C7-48DE-9729-E229E44AB0A8}" type="sibTrans" cxnId="{DD0C7EF8-7A49-4DAF-AFFF-4D97A8F2AA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1B7793-24B3-4373-A0A7-4BE86412F581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多元獎勵展能 涵養生活品格</a:t>
          </a:r>
        </a:p>
      </dgm:t>
    </dgm:pt>
    <dgm:pt modelId="{DC83185A-27AE-4E76-91DF-B922E9CD5C7F}" type="parTrans" cxnId="{E15F7CF1-DB52-4BB3-9AD8-DBB923B6F1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3F9DD8-4420-4DA1-838A-076A2D015AEB}" type="sibTrans" cxnId="{E15F7CF1-DB52-4BB3-9AD8-DBB923B6F1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C01C61-461A-43B7-85F5-0D2848CADFA3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落實校本精神 深耕社區資源</a:t>
          </a:r>
        </a:p>
      </dgm:t>
    </dgm:pt>
    <dgm:pt modelId="{AE5BCF9D-FEDE-48FD-AE06-79C404A68492}" type="parTrans" cxnId="{4C3BA38D-4A3E-4C45-A64E-04B7C9D8E6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AED36A-0F26-4736-83E7-E39CC2BE9250}" type="sibTrans" cxnId="{4C3BA38D-4A3E-4C45-A64E-04B7C9D8E6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A0F272-CA23-49CE-A18D-5402A6662A1A}" type="pres">
      <dgm:prSet presAssocID="{4230579E-3714-4F84-B44A-21D91914625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B413C50-E815-4475-84DD-FE91E7C8829D}" type="pres">
      <dgm:prSet presAssocID="{57AFBF4E-E17D-40AF-AC55-949CEB0DE13D}" presName="composite" presStyleCnt="0"/>
      <dgm:spPr/>
    </dgm:pt>
    <dgm:pt modelId="{530773C0-23A7-445E-9F8D-D1A413C33B83}" type="pres">
      <dgm:prSet presAssocID="{57AFBF4E-E17D-40AF-AC55-949CEB0DE13D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老師"/>
        </a:ext>
      </dgm:extLst>
    </dgm:pt>
    <dgm:pt modelId="{E108DB4A-4464-4A44-A2E8-CFA0FE6E3C1B}" type="pres">
      <dgm:prSet presAssocID="{57AFBF4E-E17D-40AF-AC55-949CEB0DE13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F33A92-9BF5-42F5-80F0-FBCF75640D41}" type="pres">
      <dgm:prSet presAssocID="{FB497595-7739-431E-9CE3-B2867FB653D2}" presName="spacing" presStyleCnt="0"/>
      <dgm:spPr/>
    </dgm:pt>
    <dgm:pt modelId="{B2149A12-FB70-492B-800A-90C9042628A6}" type="pres">
      <dgm:prSet presAssocID="{AA985059-280F-41D0-BBAC-3D7AA518B999}" presName="composite" presStyleCnt="0"/>
      <dgm:spPr/>
    </dgm:pt>
    <dgm:pt modelId="{70559DA3-82F4-44E8-AFD9-6DC15BA97276}" type="pres">
      <dgm:prSet presAssocID="{AA985059-280F-41D0-BBAC-3D7AA518B999}" presName="imgShp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傳送"/>
        </a:ext>
      </dgm:extLst>
    </dgm:pt>
    <dgm:pt modelId="{426D221E-BDEA-4C72-A8A6-E18B98A9B06E}" type="pres">
      <dgm:prSet presAssocID="{AA985059-280F-41D0-BBAC-3D7AA518B99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72CAD4-F365-4D0E-98BF-24785E0D206A}" type="pres">
      <dgm:prSet presAssocID="{0121E635-A8C7-48DE-9729-E229E44AB0A8}" presName="spacing" presStyleCnt="0"/>
      <dgm:spPr/>
    </dgm:pt>
    <dgm:pt modelId="{3FCC91E6-4FCB-4FFF-B664-743A51D1727A}" type="pres">
      <dgm:prSet presAssocID="{601B7793-24B3-4373-A0A7-4BE86412F581}" presName="composite" presStyleCnt="0"/>
      <dgm:spPr/>
    </dgm:pt>
    <dgm:pt modelId="{716B88FB-A4E4-4C94-B4A6-F32FBBCBD2D3}" type="pres">
      <dgm:prSet presAssocID="{601B7793-24B3-4373-A0A7-4BE86412F581}" presName="imgShp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獎盃"/>
        </a:ext>
      </dgm:extLst>
    </dgm:pt>
    <dgm:pt modelId="{E96ACC53-0126-4452-9578-FC233239866A}" type="pres">
      <dgm:prSet presAssocID="{601B7793-24B3-4373-A0A7-4BE86412F58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2CA629-7CC2-49D8-BDBF-BD5E96258E79}" type="pres">
      <dgm:prSet presAssocID="{FC3F9DD8-4420-4DA1-838A-076A2D015AEB}" presName="spacing" presStyleCnt="0"/>
      <dgm:spPr/>
    </dgm:pt>
    <dgm:pt modelId="{1073AC2D-40C1-4F61-AD9B-E482FED9F842}" type="pres">
      <dgm:prSet presAssocID="{55C01C61-461A-43B7-85F5-0D2848CADFA3}" presName="composite" presStyleCnt="0"/>
      <dgm:spPr/>
    </dgm:pt>
    <dgm:pt modelId="{40159504-9287-44DE-98AD-F59C7076FABD}" type="pres">
      <dgm:prSet presAssocID="{55C01C61-461A-43B7-85F5-0D2848CADFA3}" presName="imgShp" presStyleLbl="fgImgPlac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握手"/>
        </a:ext>
      </dgm:extLst>
    </dgm:pt>
    <dgm:pt modelId="{A7754EEF-0C21-43CB-813E-2207DA440136}" type="pres">
      <dgm:prSet presAssocID="{55C01C61-461A-43B7-85F5-0D2848CADFA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C3BA38D-4A3E-4C45-A64E-04B7C9D8E6FE}" srcId="{4230579E-3714-4F84-B44A-21D91914625E}" destId="{55C01C61-461A-43B7-85F5-0D2848CADFA3}" srcOrd="3" destOrd="0" parTransId="{AE5BCF9D-FEDE-48FD-AE06-79C404A68492}" sibTransId="{C5AED36A-0F26-4736-83E7-E39CC2BE9250}"/>
    <dgm:cxn modelId="{E8EF7136-D9A2-47EF-B77E-BA90BFA40668}" type="presOf" srcId="{601B7793-24B3-4373-A0A7-4BE86412F581}" destId="{E96ACC53-0126-4452-9578-FC233239866A}" srcOrd="0" destOrd="0" presId="urn:microsoft.com/office/officeart/2005/8/layout/vList3"/>
    <dgm:cxn modelId="{E47FD49E-2912-4330-9FE2-FE1568021F13}" type="presOf" srcId="{AA985059-280F-41D0-BBAC-3D7AA518B999}" destId="{426D221E-BDEA-4C72-A8A6-E18B98A9B06E}" srcOrd="0" destOrd="0" presId="urn:microsoft.com/office/officeart/2005/8/layout/vList3"/>
    <dgm:cxn modelId="{D32380EA-9400-43F8-9BEA-261ABCCF3125}" type="presOf" srcId="{4230579E-3714-4F84-B44A-21D91914625E}" destId="{41A0F272-CA23-49CE-A18D-5402A6662A1A}" srcOrd="0" destOrd="0" presId="urn:microsoft.com/office/officeart/2005/8/layout/vList3"/>
    <dgm:cxn modelId="{96123BC3-BEFB-40CA-A4A6-38588C1B707F}" srcId="{4230579E-3714-4F84-B44A-21D91914625E}" destId="{57AFBF4E-E17D-40AF-AC55-949CEB0DE13D}" srcOrd="0" destOrd="0" parTransId="{D50E97D6-50A7-4294-A2A2-626BF921B0E2}" sibTransId="{FB497595-7739-431E-9CE3-B2867FB653D2}"/>
    <dgm:cxn modelId="{3DB05E82-E5A7-4AA6-BF3A-4D43A825C3EF}" type="presOf" srcId="{55C01C61-461A-43B7-85F5-0D2848CADFA3}" destId="{A7754EEF-0C21-43CB-813E-2207DA440136}" srcOrd="0" destOrd="0" presId="urn:microsoft.com/office/officeart/2005/8/layout/vList3"/>
    <dgm:cxn modelId="{33BB3E9F-397E-4D1B-8A2B-6A4452AD5CFC}" type="presOf" srcId="{57AFBF4E-E17D-40AF-AC55-949CEB0DE13D}" destId="{E108DB4A-4464-4A44-A2E8-CFA0FE6E3C1B}" srcOrd="0" destOrd="0" presId="urn:microsoft.com/office/officeart/2005/8/layout/vList3"/>
    <dgm:cxn modelId="{E15F7CF1-DB52-4BB3-9AD8-DBB923B6F134}" srcId="{4230579E-3714-4F84-B44A-21D91914625E}" destId="{601B7793-24B3-4373-A0A7-4BE86412F581}" srcOrd="2" destOrd="0" parTransId="{DC83185A-27AE-4E76-91DF-B922E9CD5C7F}" sibTransId="{FC3F9DD8-4420-4DA1-838A-076A2D015AEB}"/>
    <dgm:cxn modelId="{DD0C7EF8-7A49-4DAF-AFFF-4D97A8F2AA94}" srcId="{4230579E-3714-4F84-B44A-21D91914625E}" destId="{AA985059-280F-41D0-BBAC-3D7AA518B999}" srcOrd="1" destOrd="0" parTransId="{B94DACDE-E349-4486-9CE4-5C502AC04502}" sibTransId="{0121E635-A8C7-48DE-9729-E229E44AB0A8}"/>
    <dgm:cxn modelId="{2FBEAE9A-4243-4047-8840-7679AC503E10}" type="presParOf" srcId="{41A0F272-CA23-49CE-A18D-5402A6662A1A}" destId="{1B413C50-E815-4475-84DD-FE91E7C8829D}" srcOrd="0" destOrd="0" presId="urn:microsoft.com/office/officeart/2005/8/layout/vList3"/>
    <dgm:cxn modelId="{DF67CEDA-3E6F-4885-A2C4-E6DDEC42FE69}" type="presParOf" srcId="{1B413C50-E815-4475-84DD-FE91E7C8829D}" destId="{530773C0-23A7-445E-9F8D-D1A413C33B83}" srcOrd="0" destOrd="0" presId="urn:microsoft.com/office/officeart/2005/8/layout/vList3"/>
    <dgm:cxn modelId="{C490CCDC-646E-4068-A537-7D93A7EB04EF}" type="presParOf" srcId="{1B413C50-E815-4475-84DD-FE91E7C8829D}" destId="{E108DB4A-4464-4A44-A2E8-CFA0FE6E3C1B}" srcOrd="1" destOrd="0" presId="urn:microsoft.com/office/officeart/2005/8/layout/vList3"/>
    <dgm:cxn modelId="{1633FB72-AC86-4273-AEB4-2FCCAA711462}" type="presParOf" srcId="{41A0F272-CA23-49CE-A18D-5402A6662A1A}" destId="{FBF33A92-9BF5-42F5-80F0-FBCF75640D41}" srcOrd="1" destOrd="0" presId="urn:microsoft.com/office/officeart/2005/8/layout/vList3"/>
    <dgm:cxn modelId="{1D02702A-EE0B-47B9-AC49-ADAF4D93E63F}" type="presParOf" srcId="{41A0F272-CA23-49CE-A18D-5402A6662A1A}" destId="{B2149A12-FB70-492B-800A-90C9042628A6}" srcOrd="2" destOrd="0" presId="urn:microsoft.com/office/officeart/2005/8/layout/vList3"/>
    <dgm:cxn modelId="{68348E44-333A-4233-BE53-D70716FA7A3D}" type="presParOf" srcId="{B2149A12-FB70-492B-800A-90C9042628A6}" destId="{70559DA3-82F4-44E8-AFD9-6DC15BA97276}" srcOrd="0" destOrd="0" presId="urn:microsoft.com/office/officeart/2005/8/layout/vList3"/>
    <dgm:cxn modelId="{22749234-2A01-4774-B347-228A4725C033}" type="presParOf" srcId="{B2149A12-FB70-492B-800A-90C9042628A6}" destId="{426D221E-BDEA-4C72-A8A6-E18B98A9B06E}" srcOrd="1" destOrd="0" presId="urn:microsoft.com/office/officeart/2005/8/layout/vList3"/>
    <dgm:cxn modelId="{24611FC2-CB04-4B36-8027-6C76B18DBA15}" type="presParOf" srcId="{41A0F272-CA23-49CE-A18D-5402A6662A1A}" destId="{E572CAD4-F365-4D0E-98BF-24785E0D206A}" srcOrd="3" destOrd="0" presId="urn:microsoft.com/office/officeart/2005/8/layout/vList3"/>
    <dgm:cxn modelId="{62FD33DB-D73F-4FB2-854E-F835C5A02A4A}" type="presParOf" srcId="{41A0F272-CA23-49CE-A18D-5402A6662A1A}" destId="{3FCC91E6-4FCB-4FFF-B664-743A51D1727A}" srcOrd="4" destOrd="0" presId="urn:microsoft.com/office/officeart/2005/8/layout/vList3"/>
    <dgm:cxn modelId="{44394916-4A18-4794-A9AE-BD1520619D3C}" type="presParOf" srcId="{3FCC91E6-4FCB-4FFF-B664-743A51D1727A}" destId="{716B88FB-A4E4-4C94-B4A6-F32FBBCBD2D3}" srcOrd="0" destOrd="0" presId="urn:microsoft.com/office/officeart/2005/8/layout/vList3"/>
    <dgm:cxn modelId="{B8B42114-E76D-4C4B-926A-6255A5249989}" type="presParOf" srcId="{3FCC91E6-4FCB-4FFF-B664-743A51D1727A}" destId="{E96ACC53-0126-4452-9578-FC233239866A}" srcOrd="1" destOrd="0" presId="urn:microsoft.com/office/officeart/2005/8/layout/vList3"/>
    <dgm:cxn modelId="{6B091626-0F4D-4203-B18D-23060FB2F085}" type="presParOf" srcId="{41A0F272-CA23-49CE-A18D-5402A6662A1A}" destId="{712CA629-7CC2-49D8-BDBF-BD5E96258E79}" srcOrd="5" destOrd="0" presId="urn:microsoft.com/office/officeart/2005/8/layout/vList3"/>
    <dgm:cxn modelId="{1A5F6DA5-230A-4381-A417-F160395D6136}" type="presParOf" srcId="{41A0F272-CA23-49CE-A18D-5402A6662A1A}" destId="{1073AC2D-40C1-4F61-AD9B-E482FED9F842}" srcOrd="6" destOrd="0" presId="urn:microsoft.com/office/officeart/2005/8/layout/vList3"/>
    <dgm:cxn modelId="{F8BC9FF5-847F-4868-A22E-9E88BB5CEF5A}" type="presParOf" srcId="{1073AC2D-40C1-4F61-AD9B-E482FED9F842}" destId="{40159504-9287-44DE-98AD-F59C7076FABD}" srcOrd="0" destOrd="0" presId="urn:microsoft.com/office/officeart/2005/8/layout/vList3"/>
    <dgm:cxn modelId="{FFF9CA4A-6D8D-43F1-96BB-81DD4FA4B50C}" type="presParOf" srcId="{1073AC2D-40C1-4F61-AD9B-E482FED9F842}" destId="{A7754EEF-0C21-43CB-813E-2207DA44013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30579E-3714-4F84-B44A-21D91914625E}" type="doc">
      <dgm:prSet loTypeId="urn:microsoft.com/office/officeart/2005/8/layout/vList3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57AFBF4E-E17D-40AF-AC55-949CEB0DE13D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召開課程發展委員會，規劃品德教育架構</a:t>
          </a:r>
        </a:p>
      </dgm:t>
    </dgm:pt>
    <dgm:pt modelId="{D50E97D6-50A7-4294-A2A2-626BF921B0E2}" type="parTrans" cxnId="{96123BC3-BEFB-40CA-A4A6-38588C1B70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497595-7739-431E-9CE3-B2867FB653D2}" type="sibTrans" cxnId="{96123BC3-BEFB-40CA-A4A6-38588C1B70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985059-280F-41D0-BBAC-3D7AA518B999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校本感恩課程，多元型態呈現</a:t>
          </a:r>
        </a:p>
      </dgm:t>
    </dgm:pt>
    <dgm:pt modelId="{B94DACDE-E349-4486-9CE4-5C502AC04502}" type="parTrans" cxnId="{DD0C7EF8-7A49-4DAF-AFFF-4D97A8F2AA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21E635-A8C7-48DE-9729-E229E44AB0A8}" type="sibTrans" cxnId="{DD0C7EF8-7A49-4DAF-AFFF-4D97A8F2AA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1B7793-24B3-4373-A0A7-4BE86412F581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全人思考規劃，專題講座落實</a:t>
          </a:r>
        </a:p>
      </dgm:t>
    </dgm:pt>
    <dgm:pt modelId="{DC83185A-27AE-4E76-91DF-B922E9CD5C7F}" type="parTrans" cxnId="{E15F7CF1-DB52-4BB3-9AD8-DBB923B6F1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3F9DD8-4420-4DA1-838A-076A2D015AEB}" type="sibTrans" cxnId="{E15F7CF1-DB52-4BB3-9AD8-DBB923B6F1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C01C61-461A-43B7-85F5-0D2848CADFA3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營造同榮十喜校園，境教搭配品德教育</a:t>
          </a:r>
        </a:p>
      </dgm:t>
    </dgm:pt>
    <dgm:pt modelId="{AE5BCF9D-FEDE-48FD-AE06-79C404A68492}" type="parTrans" cxnId="{4C3BA38D-4A3E-4C45-A64E-04B7C9D8E6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AED36A-0F26-4736-83E7-E39CC2BE9250}" type="sibTrans" cxnId="{4C3BA38D-4A3E-4C45-A64E-04B7C9D8E6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A0F272-CA23-49CE-A18D-5402A6662A1A}" type="pres">
      <dgm:prSet presAssocID="{4230579E-3714-4F84-B44A-21D91914625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B413C50-E815-4475-84DD-FE91E7C8829D}" type="pres">
      <dgm:prSet presAssocID="{57AFBF4E-E17D-40AF-AC55-949CEB0DE13D}" presName="composite" presStyleCnt="0"/>
      <dgm:spPr/>
    </dgm:pt>
    <dgm:pt modelId="{530773C0-23A7-445E-9F8D-D1A413C33B83}" type="pres">
      <dgm:prSet presAssocID="{57AFBF4E-E17D-40AF-AC55-949CEB0DE13D}" presName="imgShp" presStyleLbl="fgImgPlace1" presStyleIdx="0" presStyleCnt="4"/>
      <dgm:spPr/>
    </dgm:pt>
    <dgm:pt modelId="{E108DB4A-4464-4A44-A2E8-CFA0FE6E3C1B}" type="pres">
      <dgm:prSet presAssocID="{57AFBF4E-E17D-40AF-AC55-949CEB0DE13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F33A92-9BF5-42F5-80F0-FBCF75640D41}" type="pres">
      <dgm:prSet presAssocID="{FB497595-7739-431E-9CE3-B2867FB653D2}" presName="spacing" presStyleCnt="0"/>
      <dgm:spPr/>
    </dgm:pt>
    <dgm:pt modelId="{B2149A12-FB70-492B-800A-90C9042628A6}" type="pres">
      <dgm:prSet presAssocID="{AA985059-280F-41D0-BBAC-3D7AA518B999}" presName="composite" presStyleCnt="0"/>
      <dgm:spPr/>
    </dgm:pt>
    <dgm:pt modelId="{70559DA3-82F4-44E8-AFD9-6DC15BA97276}" type="pres">
      <dgm:prSet presAssocID="{AA985059-280F-41D0-BBAC-3D7AA518B999}" presName="imgShp" presStyleLbl="fgImgPlace1" presStyleIdx="1" presStyleCnt="4"/>
      <dgm:spPr/>
    </dgm:pt>
    <dgm:pt modelId="{426D221E-BDEA-4C72-A8A6-E18B98A9B06E}" type="pres">
      <dgm:prSet presAssocID="{AA985059-280F-41D0-BBAC-3D7AA518B99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72CAD4-F365-4D0E-98BF-24785E0D206A}" type="pres">
      <dgm:prSet presAssocID="{0121E635-A8C7-48DE-9729-E229E44AB0A8}" presName="spacing" presStyleCnt="0"/>
      <dgm:spPr/>
    </dgm:pt>
    <dgm:pt modelId="{3FCC91E6-4FCB-4FFF-B664-743A51D1727A}" type="pres">
      <dgm:prSet presAssocID="{601B7793-24B3-4373-A0A7-4BE86412F581}" presName="composite" presStyleCnt="0"/>
      <dgm:spPr/>
    </dgm:pt>
    <dgm:pt modelId="{716B88FB-A4E4-4C94-B4A6-F32FBBCBD2D3}" type="pres">
      <dgm:prSet presAssocID="{601B7793-24B3-4373-A0A7-4BE86412F581}" presName="imgShp" presStyleLbl="fgImgPlace1" presStyleIdx="2" presStyleCnt="4"/>
      <dgm:spPr/>
    </dgm:pt>
    <dgm:pt modelId="{E96ACC53-0126-4452-9578-FC233239866A}" type="pres">
      <dgm:prSet presAssocID="{601B7793-24B3-4373-A0A7-4BE86412F58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2CA629-7CC2-49D8-BDBF-BD5E96258E79}" type="pres">
      <dgm:prSet presAssocID="{FC3F9DD8-4420-4DA1-838A-076A2D015AEB}" presName="spacing" presStyleCnt="0"/>
      <dgm:spPr/>
    </dgm:pt>
    <dgm:pt modelId="{1073AC2D-40C1-4F61-AD9B-E482FED9F842}" type="pres">
      <dgm:prSet presAssocID="{55C01C61-461A-43B7-85F5-0D2848CADFA3}" presName="composite" presStyleCnt="0"/>
      <dgm:spPr/>
    </dgm:pt>
    <dgm:pt modelId="{40159504-9287-44DE-98AD-F59C7076FABD}" type="pres">
      <dgm:prSet presAssocID="{55C01C61-461A-43B7-85F5-0D2848CADFA3}" presName="imgShp" presStyleLbl="fgImgPlace1" presStyleIdx="3" presStyleCnt="4"/>
      <dgm:spPr/>
    </dgm:pt>
    <dgm:pt modelId="{A7754EEF-0C21-43CB-813E-2207DA440136}" type="pres">
      <dgm:prSet presAssocID="{55C01C61-461A-43B7-85F5-0D2848CADFA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C3BA38D-4A3E-4C45-A64E-04B7C9D8E6FE}" srcId="{4230579E-3714-4F84-B44A-21D91914625E}" destId="{55C01C61-461A-43B7-85F5-0D2848CADFA3}" srcOrd="3" destOrd="0" parTransId="{AE5BCF9D-FEDE-48FD-AE06-79C404A68492}" sibTransId="{C5AED36A-0F26-4736-83E7-E39CC2BE9250}"/>
    <dgm:cxn modelId="{E8EF7136-D9A2-47EF-B77E-BA90BFA40668}" type="presOf" srcId="{601B7793-24B3-4373-A0A7-4BE86412F581}" destId="{E96ACC53-0126-4452-9578-FC233239866A}" srcOrd="0" destOrd="0" presId="urn:microsoft.com/office/officeart/2005/8/layout/vList3"/>
    <dgm:cxn modelId="{E47FD49E-2912-4330-9FE2-FE1568021F13}" type="presOf" srcId="{AA985059-280F-41D0-BBAC-3D7AA518B999}" destId="{426D221E-BDEA-4C72-A8A6-E18B98A9B06E}" srcOrd="0" destOrd="0" presId="urn:microsoft.com/office/officeart/2005/8/layout/vList3"/>
    <dgm:cxn modelId="{D32380EA-9400-43F8-9BEA-261ABCCF3125}" type="presOf" srcId="{4230579E-3714-4F84-B44A-21D91914625E}" destId="{41A0F272-CA23-49CE-A18D-5402A6662A1A}" srcOrd="0" destOrd="0" presId="urn:microsoft.com/office/officeart/2005/8/layout/vList3"/>
    <dgm:cxn modelId="{96123BC3-BEFB-40CA-A4A6-38588C1B707F}" srcId="{4230579E-3714-4F84-B44A-21D91914625E}" destId="{57AFBF4E-E17D-40AF-AC55-949CEB0DE13D}" srcOrd="0" destOrd="0" parTransId="{D50E97D6-50A7-4294-A2A2-626BF921B0E2}" sibTransId="{FB497595-7739-431E-9CE3-B2867FB653D2}"/>
    <dgm:cxn modelId="{3DB05E82-E5A7-4AA6-BF3A-4D43A825C3EF}" type="presOf" srcId="{55C01C61-461A-43B7-85F5-0D2848CADFA3}" destId="{A7754EEF-0C21-43CB-813E-2207DA440136}" srcOrd="0" destOrd="0" presId="urn:microsoft.com/office/officeart/2005/8/layout/vList3"/>
    <dgm:cxn modelId="{33BB3E9F-397E-4D1B-8A2B-6A4452AD5CFC}" type="presOf" srcId="{57AFBF4E-E17D-40AF-AC55-949CEB0DE13D}" destId="{E108DB4A-4464-4A44-A2E8-CFA0FE6E3C1B}" srcOrd="0" destOrd="0" presId="urn:microsoft.com/office/officeart/2005/8/layout/vList3"/>
    <dgm:cxn modelId="{E15F7CF1-DB52-4BB3-9AD8-DBB923B6F134}" srcId="{4230579E-3714-4F84-B44A-21D91914625E}" destId="{601B7793-24B3-4373-A0A7-4BE86412F581}" srcOrd="2" destOrd="0" parTransId="{DC83185A-27AE-4E76-91DF-B922E9CD5C7F}" sibTransId="{FC3F9DD8-4420-4DA1-838A-076A2D015AEB}"/>
    <dgm:cxn modelId="{DD0C7EF8-7A49-4DAF-AFFF-4D97A8F2AA94}" srcId="{4230579E-3714-4F84-B44A-21D91914625E}" destId="{AA985059-280F-41D0-BBAC-3D7AA518B999}" srcOrd="1" destOrd="0" parTransId="{B94DACDE-E349-4486-9CE4-5C502AC04502}" sibTransId="{0121E635-A8C7-48DE-9729-E229E44AB0A8}"/>
    <dgm:cxn modelId="{2FBEAE9A-4243-4047-8840-7679AC503E10}" type="presParOf" srcId="{41A0F272-CA23-49CE-A18D-5402A6662A1A}" destId="{1B413C50-E815-4475-84DD-FE91E7C8829D}" srcOrd="0" destOrd="0" presId="urn:microsoft.com/office/officeart/2005/8/layout/vList3"/>
    <dgm:cxn modelId="{DF67CEDA-3E6F-4885-A2C4-E6DDEC42FE69}" type="presParOf" srcId="{1B413C50-E815-4475-84DD-FE91E7C8829D}" destId="{530773C0-23A7-445E-9F8D-D1A413C33B83}" srcOrd="0" destOrd="0" presId="urn:microsoft.com/office/officeart/2005/8/layout/vList3"/>
    <dgm:cxn modelId="{C490CCDC-646E-4068-A537-7D93A7EB04EF}" type="presParOf" srcId="{1B413C50-E815-4475-84DD-FE91E7C8829D}" destId="{E108DB4A-4464-4A44-A2E8-CFA0FE6E3C1B}" srcOrd="1" destOrd="0" presId="urn:microsoft.com/office/officeart/2005/8/layout/vList3"/>
    <dgm:cxn modelId="{1633FB72-AC86-4273-AEB4-2FCCAA711462}" type="presParOf" srcId="{41A0F272-CA23-49CE-A18D-5402A6662A1A}" destId="{FBF33A92-9BF5-42F5-80F0-FBCF75640D41}" srcOrd="1" destOrd="0" presId="urn:microsoft.com/office/officeart/2005/8/layout/vList3"/>
    <dgm:cxn modelId="{1D02702A-EE0B-47B9-AC49-ADAF4D93E63F}" type="presParOf" srcId="{41A0F272-CA23-49CE-A18D-5402A6662A1A}" destId="{B2149A12-FB70-492B-800A-90C9042628A6}" srcOrd="2" destOrd="0" presId="urn:microsoft.com/office/officeart/2005/8/layout/vList3"/>
    <dgm:cxn modelId="{68348E44-333A-4233-BE53-D70716FA7A3D}" type="presParOf" srcId="{B2149A12-FB70-492B-800A-90C9042628A6}" destId="{70559DA3-82F4-44E8-AFD9-6DC15BA97276}" srcOrd="0" destOrd="0" presId="urn:microsoft.com/office/officeart/2005/8/layout/vList3"/>
    <dgm:cxn modelId="{22749234-2A01-4774-B347-228A4725C033}" type="presParOf" srcId="{B2149A12-FB70-492B-800A-90C9042628A6}" destId="{426D221E-BDEA-4C72-A8A6-E18B98A9B06E}" srcOrd="1" destOrd="0" presId="urn:microsoft.com/office/officeart/2005/8/layout/vList3"/>
    <dgm:cxn modelId="{24611FC2-CB04-4B36-8027-6C76B18DBA15}" type="presParOf" srcId="{41A0F272-CA23-49CE-A18D-5402A6662A1A}" destId="{E572CAD4-F365-4D0E-98BF-24785E0D206A}" srcOrd="3" destOrd="0" presId="urn:microsoft.com/office/officeart/2005/8/layout/vList3"/>
    <dgm:cxn modelId="{62FD33DB-D73F-4FB2-854E-F835C5A02A4A}" type="presParOf" srcId="{41A0F272-CA23-49CE-A18D-5402A6662A1A}" destId="{3FCC91E6-4FCB-4FFF-B664-743A51D1727A}" srcOrd="4" destOrd="0" presId="urn:microsoft.com/office/officeart/2005/8/layout/vList3"/>
    <dgm:cxn modelId="{44394916-4A18-4794-A9AE-BD1520619D3C}" type="presParOf" srcId="{3FCC91E6-4FCB-4FFF-B664-743A51D1727A}" destId="{716B88FB-A4E4-4C94-B4A6-F32FBBCBD2D3}" srcOrd="0" destOrd="0" presId="urn:microsoft.com/office/officeart/2005/8/layout/vList3"/>
    <dgm:cxn modelId="{B8B42114-E76D-4C4B-926A-6255A5249989}" type="presParOf" srcId="{3FCC91E6-4FCB-4FFF-B664-743A51D1727A}" destId="{E96ACC53-0126-4452-9578-FC233239866A}" srcOrd="1" destOrd="0" presId="urn:microsoft.com/office/officeart/2005/8/layout/vList3"/>
    <dgm:cxn modelId="{6B091626-0F4D-4203-B18D-23060FB2F085}" type="presParOf" srcId="{41A0F272-CA23-49CE-A18D-5402A6662A1A}" destId="{712CA629-7CC2-49D8-BDBF-BD5E96258E79}" srcOrd="5" destOrd="0" presId="urn:microsoft.com/office/officeart/2005/8/layout/vList3"/>
    <dgm:cxn modelId="{1A5F6DA5-230A-4381-A417-F160395D6136}" type="presParOf" srcId="{41A0F272-CA23-49CE-A18D-5402A6662A1A}" destId="{1073AC2D-40C1-4F61-AD9B-E482FED9F842}" srcOrd="6" destOrd="0" presId="urn:microsoft.com/office/officeart/2005/8/layout/vList3"/>
    <dgm:cxn modelId="{F8BC9FF5-847F-4868-A22E-9E88BB5CEF5A}" type="presParOf" srcId="{1073AC2D-40C1-4F61-AD9B-E482FED9F842}" destId="{40159504-9287-44DE-98AD-F59C7076FABD}" srcOrd="0" destOrd="0" presId="urn:microsoft.com/office/officeart/2005/8/layout/vList3"/>
    <dgm:cxn modelId="{FFF9CA4A-6D8D-43F1-96BB-81DD4FA4B50C}" type="presParOf" srcId="{1073AC2D-40C1-4F61-AD9B-E482FED9F842}" destId="{A7754EEF-0C21-43CB-813E-2207DA44013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30579E-3714-4F84-B44A-21D91914625E}" type="doc">
      <dgm:prSet loTypeId="urn:microsoft.com/office/officeart/2005/8/layout/vList3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57AFBF4E-E17D-40AF-AC55-949CEB0DE13D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善用班會，進行品德宣導與價值澄清</a:t>
          </a:r>
        </a:p>
      </dgm:t>
    </dgm:pt>
    <dgm:pt modelId="{D50E97D6-50A7-4294-A2A2-626BF921B0E2}" type="parTrans" cxnId="{96123BC3-BEFB-40CA-A4A6-38588C1B70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497595-7739-431E-9CE3-B2867FB653D2}" type="sibTrans" cxnId="{96123BC3-BEFB-40CA-A4A6-38588C1B70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985059-280F-41D0-BBAC-3D7AA518B999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兒童晨會加強品德生活內涵宣導</a:t>
          </a:r>
        </a:p>
      </dgm:t>
    </dgm:pt>
    <dgm:pt modelId="{B94DACDE-E349-4486-9CE4-5C502AC04502}" type="parTrans" cxnId="{DD0C7EF8-7A49-4DAF-AFFF-4D97A8F2AA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21E635-A8C7-48DE-9729-E229E44AB0A8}" type="sibTrans" cxnId="{DD0C7EF8-7A49-4DAF-AFFF-4D97A8F2AA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1B7793-24B3-4373-A0A7-4BE86412F581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選拔品德小楷模，獎勵楷模學習</a:t>
          </a:r>
        </a:p>
      </dgm:t>
    </dgm:pt>
    <dgm:pt modelId="{DC83185A-27AE-4E76-91DF-B922E9CD5C7F}" type="parTrans" cxnId="{E15F7CF1-DB52-4BB3-9AD8-DBB923B6F1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3F9DD8-4420-4DA1-838A-076A2D015AEB}" type="sibTrans" cxnId="{E15F7CF1-DB52-4BB3-9AD8-DBB923B6F1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C01C61-461A-43B7-85F5-0D2848CADFA3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輔導刊物搭橋樑，親師共培好品德</a:t>
          </a:r>
        </a:p>
      </dgm:t>
    </dgm:pt>
    <dgm:pt modelId="{AE5BCF9D-FEDE-48FD-AE06-79C404A68492}" type="parTrans" cxnId="{4C3BA38D-4A3E-4C45-A64E-04B7C9D8E6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AED36A-0F26-4736-83E7-E39CC2BE9250}" type="sibTrans" cxnId="{4C3BA38D-4A3E-4C45-A64E-04B7C9D8E6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A0F272-CA23-49CE-A18D-5402A6662A1A}" type="pres">
      <dgm:prSet presAssocID="{4230579E-3714-4F84-B44A-21D91914625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B413C50-E815-4475-84DD-FE91E7C8829D}" type="pres">
      <dgm:prSet presAssocID="{57AFBF4E-E17D-40AF-AC55-949CEB0DE13D}" presName="composite" presStyleCnt="0"/>
      <dgm:spPr/>
    </dgm:pt>
    <dgm:pt modelId="{530773C0-23A7-445E-9F8D-D1A413C33B83}" type="pres">
      <dgm:prSet presAssocID="{57AFBF4E-E17D-40AF-AC55-949CEB0DE13D}" presName="imgShp" presStyleLbl="fgImgPlace1" presStyleIdx="0" presStyleCnt="4"/>
      <dgm:spPr/>
    </dgm:pt>
    <dgm:pt modelId="{E108DB4A-4464-4A44-A2E8-CFA0FE6E3C1B}" type="pres">
      <dgm:prSet presAssocID="{57AFBF4E-E17D-40AF-AC55-949CEB0DE13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F33A92-9BF5-42F5-80F0-FBCF75640D41}" type="pres">
      <dgm:prSet presAssocID="{FB497595-7739-431E-9CE3-B2867FB653D2}" presName="spacing" presStyleCnt="0"/>
      <dgm:spPr/>
    </dgm:pt>
    <dgm:pt modelId="{B2149A12-FB70-492B-800A-90C9042628A6}" type="pres">
      <dgm:prSet presAssocID="{AA985059-280F-41D0-BBAC-3D7AA518B999}" presName="composite" presStyleCnt="0"/>
      <dgm:spPr/>
    </dgm:pt>
    <dgm:pt modelId="{70559DA3-82F4-44E8-AFD9-6DC15BA97276}" type="pres">
      <dgm:prSet presAssocID="{AA985059-280F-41D0-BBAC-3D7AA518B999}" presName="imgShp" presStyleLbl="fgImgPlace1" presStyleIdx="1" presStyleCnt="4"/>
      <dgm:spPr/>
    </dgm:pt>
    <dgm:pt modelId="{426D221E-BDEA-4C72-A8A6-E18B98A9B06E}" type="pres">
      <dgm:prSet presAssocID="{AA985059-280F-41D0-BBAC-3D7AA518B99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72CAD4-F365-4D0E-98BF-24785E0D206A}" type="pres">
      <dgm:prSet presAssocID="{0121E635-A8C7-48DE-9729-E229E44AB0A8}" presName="spacing" presStyleCnt="0"/>
      <dgm:spPr/>
    </dgm:pt>
    <dgm:pt modelId="{3FCC91E6-4FCB-4FFF-B664-743A51D1727A}" type="pres">
      <dgm:prSet presAssocID="{601B7793-24B3-4373-A0A7-4BE86412F581}" presName="composite" presStyleCnt="0"/>
      <dgm:spPr/>
    </dgm:pt>
    <dgm:pt modelId="{716B88FB-A4E4-4C94-B4A6-F32FBBCBD2D3}" type="pres">
      <dgm:prSet presAssocID="{601B7793-24B3-4373-A0A7-4BE86412F581}" presName="imgShp" presStyleLbl="fgImgPlace1" presStyleIdx="2" presStyleCnt="4"/>
      <dgm:spPr/>
    </dgm:pt>
    <dgm:pt modelId="{E96ACC53-0126-4452-9578-FC233239866A}" type="pres">
      <dgm:prSet presAssocID="{601B7793-24B3-4373-A0A7-4BE86412F58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2CA629-7CC2-49D8-BDBF-BD5E96258E79}" type="pres">
      <dgm:prSet presAssocID="{FC3F9DD8-4420-4DA1-838A-076A2D015AEB}" presName="spacing" presStyleCnt="0"/>
      <dgm:spPr/>
    </dgm:pt>
    <dgm:pt modelId="{1073AC2D-40C1-4F61-AD9B-E482FED9F842}" type="pres">
      <dgm:prSet presAssocID="{55C01C61-461A-43B7-85F5-0D2848CADFA3}" presName="composite" presStyleCnt="0"/>
      <dgm:spPr/>
    </dgm:pt>
    <dgm:pt modelId="{40159504-9287-44DE-98AD-F59C7076FABD}" type="pres">
      <dgm:prSet presAssocID="{55C01C61-461A-43B7-85F5-0D2848CADFA3}" presName="imgShp" presStyleLbl="fgImgPlace1" presStyleIdx="3" presStyleCnt="4"/>
      <dgm:spPr/>
    </dgm:pt>
    <dgm:pt modelId="{A7754EEF-0C21-43CB-813E-2207DA440136}" type="pres">
      <dgm:prSet presAssocID="{55C01C61-461A-43B7-85F5-0D2848CADFA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C3BA38D-4A3E-4C45-A64E-04B7C9D8E6FE}" srcId="{4230579E-3714-4F84-B44A-21D91914625E}" destId="{55C01C61-461A-43B7-85F5-0D2848CADFA3}" srcOrd="3" destOrd="0" parTransId="{AE5BCF9D-FEDE-48FD-AE06-79C404A68492}" sibTransId="{C5AED36A-0F26-4736-83E7-E39CC2BE9250}"/>
    <dgm:cxn modelId="{E8EF7136-D9A2-47EF-B77E-BA90BFA40668}" type="presOf" srcId="{601B7793-24B3-4373-A0A7-4BE86412F581}" destId="{E96ACC53-0126-4452-9578-FC233239866A}" srcOrd="0" destOrd="0" presId="urn:microsoft.com/office/officeart/2005/8/layout/vList3"/>
    <dgm:cxn modelId="{E47FD49E-2912-4330-9FE2-FE1568021F13}" type="presOf" srcId="{AA985059-280F-41D0-BBAC-3D7AA518B999}" destId="{426D221E-BDEA-4C72-A8A6-E18B98A9B06E}" srcOrd="0" destOrd="0" presId="urn:microsoft.com/office/officeart/2005/8/layout/vList3"/>
    <dgm:cxn modelId="{D32380EA-9400-43F8-9BEA-261ABCCF3125}" type="presOf" srcId="{4230579E-3714-4F84-B44A-21D91914625E}" destId="{41A0F272-CA23-49CE-A18D-5402A6662A1A}" srcOrd="0" destOrd="0" presId="urn:microsoft.com/office/officeart/2005/8/layout/vList3"/>
    <dgm:cxn modelId="{96123BC3-BEFB-40CA-A4A6-38588C1B707F}" srcId="{4230579E-3714-4F84-B44A-21D91914625E}" destId="{57AFBF4E-E17D-40AF-AC55-949CEB0DE13D}" srcOrd="0" destOrd="0" parTransId="{D50E97D6-50A7-4294-A2A2-626BF921B0E2}" sibTransId="{FB497595-7739-431E-9CE3-B2867FB653D2}"/>
    <dgm:cxn modelId="{3DB05E82-E5A7-4AA6-BF3A-4D43A825C3EF}" type="presOf" srcId="{55C01C61-461A-43B7-85F5-0D2848CADFA3}" destId="{A7754EEF-0C21-43CB-813E-2207DA440136}" srcOrd="0" destOrd="0" presId="urn:microsoft.com/office/officeart/2005/8/layout/vList3"/>
    <dgm:cxn modelId="{33BB3E9F-397E-4D1B-8A2B-6A4452AD5CFC}" type="presOf" srcId="{57AFBF4E-E17D-40AF-AC55-949CEB0DE13D}" destId="{E108DB4A-4464-4A44-A2E8-CFA0FE6E3C1B}" srcOrd="0" destOrd="0" presId="urn:microsoft.com/office/officeart/2005/8/layout/vList3"/>
    <dgm:cxn modelId="{E15F7CF1-DB52-4BB3-9AD8-DBB923B6F134}" srcId="{4230579E-3714-4F84-B44A-21D91914625E}" destId="{601B7793-24B3-4373-A0A7-4BE86412F581}" srcOrd="2" destOrd="0" parTransId="{DC83185A-27AE-4E76-91DF-B922E9CD5C7F}" sibTransId="{FC3F9DD8-4420-4DA1-838A-076A2D015AEB}"/>
    <dgm:cxn modelId="{DD0C7EF8-7A49-4DAF-AFFF-4D97A8F2AA94}" srcId="{4230579E-3714-4F84-B44A-21D91914625E}" destId="{AA985059-280F-41D0-BBAC-3D7AA518B999}" srcOrd="1" destOrd="0" parTransId="{B94DACDE-E349-4486-9CE4-5C502AC04502}" sibTransId="{0121E635-A8C7-48DE-9729-E229E44AB0A8}"/>
    <dgm:cxn modelId="{2FBEAE9A-4243-4047-8840-7679AC503E10}" type="presParOf" srcId="{41A0F272-CA23-49CE-A18D-5402A6662A1A}" destId="{1B413C50-E815-4475-84DD-FE91E7C8829D}" srcOrd="0" destOrd="0" presId="urn:microsoft.com/office/officeart/2005/8/layout/vList3"/>
    <dgm:cxn modelId="{DF67CEDA-3E6F-4885-A2C4-E6DDEC42FE69}" type="presParOf" srcId="{1B413C50-E815-4475-84DD-FE91E7C8829D}" destId="{530773C0-23A7-445E-9F8D-D1A413C33B83}" srcOrd="0" destOrd="0" presId="urn:microsoft.com/office/officeart/2005/8/layout/vList3"/>
    <dgm:cxn modelId="{C490CCDC-646E-4068-A537-7D93A7EB04EF}" type="presParOf" srcId="{1B413C50-E815-4475-84DD-FE91E7C8829D}" destId="{E108DB4A-4464-4A44-A2E8-CFA0FE6E3C1B}" srcOrd="1" destOrd="0" presId="urn:microsoft.com/office/officeart/2005/8/layout/vList3"/>
    <dgm:cxn modelId="{1633FB72-AC86-4273-AEB4-2FCCAA711462}" type="presParOf" srcId="{41A0F272-CA23-49CE-A18D-5402A6662A1A}" destId="{FBF33A92-9BF5-42F5-80F0-FBCF75640D41}" srcOrd="1" destOrd="0" presId="urn:microsoft.com/office/officeart/2005/8/layout/vList3"/>
    <dgm:cxn modelId="{1D02702A-EE0B-47B9-AC49-ADAF4D93E63F}" type="presParOf" srcId="{41A0F272-CA23-49CE-A18D-5402A6662A1A}" destId="{B2149A12-FB70-492B-800A-90C9042628A6}" srcOrd="2" destOrd="0" presId="urn:microsoft.com/office/officeart/2005/8/layout/vList3"/>
    <dgm:cxn modelId="{68348E44-333A-4233-BE53-D70716FA7A3D}" type="presParOf" srcId="{B2149A12-FB70-492B-800A-90C9042628A6}" destId="{70559DA3-82F4-44E8-AFD9-6DC15BA97276}" srcOrd="0" destOrd="0" presId="urn:microsoft.com/office/officeart/2005/8/layout/vList3"/>
    <dgm:cxn modelId="{22749234-2A01-4774-B347-228A4725C033}" type="presParOf" srcId="{B2149A12-FB70-492B-800A-90C9042628A6}" destId="{426D221E-BDEA-4C72-A8A6-E18B98A9B06E}" srcOrd="1" destOrd="0" presId="urn:microsoft.com/office/officeart/2005/8/layout/vList3"/>
    <dgm:cxn modelId="{24611FC2-CB04-4B36-8027-6C76B18DBA15}" type="presParOf" srcId="{41A0F272-CA23-49CE-A18D-5402A6662A1A}" destId="{E572CAD4-F365-4D0E-98BF-24785E0D206A}" srcOrd="3" destOrd="0" presId="urn:microsoft.com/office/officeart/2005/8/layout/vList3"/>
    <dgm:cxn modelId="{62FD33DB-D73F-4FB2-854E-F835C5A02A4A}" type="presParOf" srcId="{41A0F272-CA23-49CE-A18D-5402A6662A1A}" destId="{3FCC91E6-4FCB-4FFF-B664-743A51D1727A}" srcOrd="4" destOrd="0" presId="urn:microsoft.com/office/officeart/2005/8/layout/vList3"/>
    <dgm:cxn modelId="{44394916-4A18-4794-A9AE-BD1520619D3C}" type="presParOf" srcId="{3FCC91E6-4FCB-4FFF-B664-743A51D1727A}" destId="{716B88FB-A4E4-4C94-B4A6-F32FBBCBD2D3}" srcOrd="0" destOrd="0" presId="urn:microsoft.com/office/officeart/2005/8/layout/vList3"/>
    <dgm:cxn modelId="{B8B42114-E76D-4C4B-926A-6255A5249989}" type="presParOf" srcId="{3FCC91E6-4FCB-4FFF-B664-743A51D1727A}" destId="{E96ACC53-0126-4452-9578-FC233239866A}" srcOrd="1" destOrd="0" presId="urn:microsoft.com/office/officeart/2005/8/layout/vList3"/>
    <dgm:cxn modelId="{6B091626-0F4D-4203-B18D-23060FB2F085}" type="presParOf" srcId="{41A0F272-CA23-49CE-A18D-5402A6662A1A}" destId="{712CA629-7CC2-49D8-BDBF-BD5E96258E79}" srcOrd="5" destOrd="0" presId="urn:microsoft.com/office/officeart/2005/8/layout/vList3"/>
    <dgm:cxn modelId="{1A5F6DA5-230A-4381-A417-F160395D6136}" type="presParOf" srcId="{41A0F272-CA23-49CE-A18D-5402A6662A1A}" destId="{1073AC2D-40C1-4F61-AD9B-E482FED9F842}" srcOrd="6" destOrd="0" presId="urn:microsoft.com/office/officeart/2005/8/layout/vList3"/>
    <dgm:cxn modelId="{F8BC9FF5-847F-4868-A22E-9E88BB5CEF5A}" type="presParOf" srcId="{1073AC2D-40C1-4F61-AD9B-E482FED9F842}" destId="{40159504-9287-44DE-98AD-F59C7076FABD}" srcOrd="0" destOrd="0" presId="urn:microsoft.com/office/officeart/2005/8/layout/vList3"/>
    <dgm:cxn modelId="{FFF9CA4A-6D8D-43F1-96BB-81DD4FA4B50C}" type="presParOf" srcId="{1073AC2D-40C1-4F61-AD9B-E482FED9F842}" destId="{A7754EEF-0C21-43CB-813E-2207DA44013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30579E-3714-4F84-B44A-21D91914625E}" type="doc">
      <dgm:prSet loTypeId="urn:microsoft.com/office/officeart/2005/8/layout/vList3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57AFBF4E-E17D-40AF-AC55-949CEB0DE13D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多元社團活動，涵養有品生活</a:t>
          </a:r>
        </a:p>
      </dgm:t>
    </dgm:pt>
    <dgm:pt modelId="{D50E97D6-50A7-4294-A2A2-626BF921B0E2}" type="parTrans" cxnId="{96123BC3-BEFB-40CA-A4A6-38588C1B70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497595-7739-431E-9CE3-B2867FB653D2}" type="sibTrans" cxnId="{96123BC3-BEFB-40CA-A4A6-38588C1B70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985059-280F-41D0-BBAC-3D7AA518B999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多元有效獎勵，同榮兒童好榮譽</a:t>
          </a:r>
        </a:p>
      </dgm:t>
    </dgm:pt>
    <dgm:pt modelId="{B94DACDE-E349-4486-9CE4-5C502AC04502}" type="parTrans" cxnId="{DD0C7EF8-7A49-4DAF-AFFF-4D97A8F2AA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21E635-A8C7-48DE-9729-E229E44AB0A8}" type="sibTrans" cxnId="{DD0C7EF8-7A49-4DAF-AFFF-4D97A8F2AA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1B7793-24B3-4373-A0A7-4BE86412F581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多元學生自治組織，服務他人自尊自律</a:t>
          </a:r>
        </a:p>
      </dgm:t>
    </dgm:pt>
    <dgm:pt modelId="{DC83185A-27AE-4E76-91DF-B922E9CD5C7F}" type="parTrans" cxnId="{E15F7CF1-DB52-4BB3-9AD8-DBB923B6F1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3F9DD8-4420-4DA1-838A-076A2D015AEB}" type="sibTrans" cxnId="{E15F7CF1-DB52-4BB3-9AD8-DBB923B6F1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C01C61-461A-43B7-85F5-0D2848CADFA3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多元才藝競技活動，激勵正向品格發展</a:t>
          </a:r>
        </a:p>
      </dgm:t>
    </dgm:pt>
    <dgm:pt modelId="{AE5BCF9D-FEDE-48FD-AE06-79C404A68492}" type="parTrans" cxnId="{4C3BA38D-4A3E-4C45-A64E-04B7C9D8E6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AED36A-0F26-4736-83E7-E39CC2BE9250}" type="sibTrans" cxnId="{4C3BA38D-4A3E-4C45-A64E-04B7C9D8E6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A0F272-CA23-49CE-A18D-5402A6662A1A}" type="pres">
      <dgm:prSet presAssocID="{4230579E-3714-4F84-B44A-21D91914625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B413C50-E815-4475-84DD-FE91E7C8829D}" type="pres">
      <dgm:prSet presAssocID="{57AFBF4E-E17D-40AF-AC55-949CEB0DE13D}" presName="composite" presStyleCnt="0"/>
      <dgm:spPr/>
    </dgm:pt>
    <dgm:pt modelId="{530773C0-23A7-445E-9F8D-D1A413C33B83}" type="pres">
      <dgm:prSet presAssocID="{57AFBF4E-E17D-40AF-AC55-949CEB0DE13D}" presName="imgShp" presStyleLbl="fgImgPlace1" presStyleIdx="0" presStyleCnt="4"/>
      <dgm:spPr/>
    </dgm:pt>
    <dgm:pt modelId="{E108DB4A-4464-4A44-A2E8-CFA0FE6E3C1B}" type="pres">
      <dgm:prSet presAssocID="{57AFBF4E-E17D-40AF-AC55-949CEB0DE13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F33A92-9BF5-42F5-80F0-FBCF75640D41}" type="pres">
      <dgm:prSet presAssocID="{FB497595-7739-431E-9CE3-B2867FB653D2}" presName="spacing" presStyleCnt="0"/>
      <dgm:spPr/>
    </dgm:pt>
    <dgm:pt modelId="{B2149A12-FB70-492B-800A-90C9042628A6}" type="pres">
      <dgm:prSet presAssocID="{AA985059-280F-41D0-BBAC-3D7AA518B999}" presName="composite" presStyleCnt="0"/>
      <dgm:spPr/>
    </dgm:pt>
    <dgm:pt modelId="{70559DA3-82F4-44E8-AFD9-6DC15BA97276}" type="pres">
      <dgm:prSet presAssocID="{AA985059-280F-41D0-BBAC-3D7AA518B999}" presName="imgShp" presStyleLbl="fgImgPlace1" presStyleIdx="1" presStyleCnt="4"/>
      <dgm:spPr/>
    </dgm:pt>
    <dgm:pt modelId="{426D221E-BDEA-4C72-A8A6-E18B98A9B06E}" type="pres">
      <dgm:prSet presAssocID="{AA985059-280F-41D0-BBAC-3D7AA518B99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72CAD4-F365-4D0E-98BF-24785E0D206A}" type="pres">
      <dgm:prSet presAssocID="{0121E635-A8C7-48DE-9729-E229E44AB0A8}" presName="spacing" presStyleCnt="0"/>
      <dgm:spPr/>
    </dgm:pt>
    <dgm:pt modelId="{3FCC91E6-4FCB-4FFF-B664-743A51D1727A}" type="pres">
      <dgm:prSet presAssocID="{601B7793-24B3-4373-A0A7-4BE86412F581}" presName="composite" presStyleCnt="0"/>
      <dgm:spPr/>
    </dgm:pt>
    <dgm:pt modelId="{716B88FB-A4E4-4C94-B4A6-F32FBBCBD2D3}" type="pres">
      <dgm:prSet presAssocID="{601B7793-24B3-4373-A0A7-4BE86412F581}" presName="imgShp" presStyleLbl="fgImgPlace1" presStyleIdx="2" presStyleCnt="4"/>
      <dgm:spPr/>
    </dgm:pt>
    <dgm:pt modelId="{E96ACC53-0126-4452-9578-FC233239866A}" type="pres">
      <dgm:prSet presAssocID="{601B7793-24B3-4373-A0A7-4BE86412F58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2CA629-7CC2-49D8-BDBF-BD5E96258E79}" type="pres">
      <dgm:prSet presAssocID="{FC3F9DD8-4420-4DA1-838A-076A2D015AEB}" presName="spacing" presStyleCnt="0"/>
      <dgm:spPr/>
    </dgm:pt>
    <dgm:pt modelId="{1073AC2D-40C1-4F61-AD9B-E482FED9F842}" type="pres">
      <dgm:prSet presAssocID="{55C01C61-461A-43B7-85F5-0D2848CADFA3}" presName="composite" presStyleCnt="0"/>
      <dgm:spPr/>
    </dgm:pt>
    <dgm:pt modelId="{40159504-9287-44DE-98AD-F59C7076FABD}" type="pres">
      <dgm:prSet presAssocID="{55C01C61-461A-43B7-85F5-0D2848CADFA3}" presName="imgShp" presStyleLbl="fgImgPlace1" presStyleIdx="3" presStyleCnt="4"/>
      <dgm:spPr/>
    </dgm:pt>
    <dgm:pt modelId="{A7754EEF-0C21-43CB-813E-2207DA440136}" type="pres">
      <dgm:prSet presAssocID="{55C01C61-461A-43B7-85F5-0D2848CADFA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C3BA38D-4A3E-4C45-A64E-04B7C9D8E6FE}" srcId="{4230579E-3714-4F84-B44A-21D91914625E}" destId="{55C01C61-461A-43B7-85F5-0D2848CADFA3}" srcOrd="3" destOrd="0" parTransId="{AE5BCF9D-FEDE-48FD-AE06-79C404A68492}" sibTransId="{C5AED36A-0F26-4736-83E7-E39CC2BE9250}"/>
    <dgm:cxn modelId="{E8EF7136-D9A2-47EF-B77E-BA90BFA40668}" type="presOf" srcId="{601B7793-24B3-4373-A0A7-4BE86412F581}" destId="{E96ACC53-0126-4452-9578-FC233239866A}" srcOrd="0" destOrd="0" presId="urn:microsoft.com/office/officeart/2005/8/layout/vList3"/>
    <dgm:cxn modelId="{E47FD49E-2912-4330-9FE2-FE1568021F13}" type="presOf" srcId="{AA985059-280F-41D0-BBAC-3D7AA518B999}" destId="{426D221E-BDEA-4C72-A8A6-E18B98A9B06E}" srcOrd="0" destOrd="0" presId="urn:microsoft.com/office/officeart/2005/8/layout/vList3"/>
    <dgm:cxn modelId="{D32380EA-9400-43F8-9BEA-261ABCCF3125}" type="presOf" srcId="{4230579E-3714-4F84-B44A-21D91914625E}" destId="{41A0F272-CA23-49CE-A18D-5402A6662A1A}" srcOrd="0" destOrd="0" presId="urn:microsoft.com/office/officeart/2005/8/layout/vList3"/>
    <dgm:cxn modelId="{96123BC3-BEFB-40CA-A4A6-38588C1B707F}" srcId="{4230579E-3714-4F84-B44A-21D91914625E}" destId="{57AFBF4E-E17D-40AF-AC55-949CEB0DE13D}" srcOrd="0" destOrd="0" parTransId="{D50E97D6-50A7-4294-A2A2-626BF921B0E2}" sibTransId="{FB497595-7739-431E-9CE3-B2867FB653D2}"/>
    <dgm:cxn modelId="{3DB05E82-E5A7-4AA6-BF3A-4D43A825C3EF}" type="presOf" srcId="{55C01C61-461A-43B7-85F5-0D2848CADFA3}" destId="{A7754EEF-0C21-43CB-813E-2207DA440136}" srcOrd="0" destOrd="0" presId="urn:microsoft.com/office/officeart/2005/8/layout/vList3"/>
    <dgm:cxn modelId="{33BB3E9F-397E-4D1B-8A2B-6A4452AD5CFC}" type="presOf" srcId="{57AFBF4E-E17D-40AF-AC55-949CEB0DE13D}" destId="{E108DB4A-4464-4A44-A2E8-CFA0FE6E3C1B}" srcOrd="0" destOrd="0" presId="urn:microsoft.com/office/officeart/2005/8/layout/vList3"/>
    <dgm:cxn modelId="{E15F7CF1-DB52-4BB3-9AD8-DBB923B6F134}" srcId="{4230579E-3714-4F84-B44A-21D91914625E}" destId="{601B7793-24B3-4373-A0A7-4BE86412F581}" srcOrd="2" destOrd="0" parTransId="{DC83185A-27AE-4E76-91DF-B922E9CD5C7F}" sibTransId="{FC3F9DD8-4420-4DA1-838A-076A2D015AEB}"/>
    <dgm:cxn modelId="{DD0C7EF8-7A49-4DAF-AFFF-4D97A8F2AA94}" srcId="{4230579E-3714-4F84-B44A-21D91914625E}" destId="{AA985059-280F-41D0-BBAC-3D7AA518B999}" srcOrd="1" destOrd="0" parTransId="{B94DACDE-E349-4486-9CE4-5C502AC04502}" sibTransId="{0121E635-A8C7-48DE-9729-E229E44AB0A8}"/>
    <dgm:cxn modelId="{2FBEAE9A-4243-4047-8840-7679AC503E10}" type="presParOf" srcId="{41A0F272-CA23-49CE-A18D-5402A6662A1A}" destId="{1B413C50-E815-4475-84DD-FE91E7C8829D}" srcOrd="0" destOrd="0" presId="urn:microsoft.com/office/officeart/2005/8/layout/vList3"/>
    <dgm:cxn modelId="{DF67CEDA-3E6F-4885-A2C4-E6DDEC42FE69}" type="presParOf" srcId="{1B413C50-E815-4475-84DD-FE91E7C8829D}" destId="{530773C0-23A7-445E-9F8D-D1A413C33B83}" srcOrd="0" destOrd="0" presId="urn:microsoft.com/office/officeart/2005/8/layout/vList3"/>
    <dgm:cxn modelId="{C490CCDC-646E-4068-A537-7D93A7EB04EF}" type="presParOf" srcId="{1B413C50-E815-4475-84DD-FE91E7C8829D}" destId="{E108DB4A-4464-4A44-A2E8-CFA0FE6E3C1B}" srcOrd="1" destOrd="0" presId="urn:microsoft.com/office/officeart/2005/8/layout/vList3"/>
    <dgm:cxn modelId="{1633FB72-AC86-4273-AEB4-2FCCAA711462}" type="presParOf" srcId="{41A0F272-CA23-49CE-A18D-5402A6662A1A}" destId="{FBF33A92-9BF5-42F5-80F0-FBCF75640D41}" srcOrd="1" destOrd="0" presId="urn:microsoft.com/office/officeart/2005/8/layout/vList3"/>
    <dgm:cxn modelId="{1D02702A-EE0B-47B9-AC49-ADAF4D93E63F}" type="presParOf" srcId="{41A0F272-CA23-49CE-A18D-5402A6662A1A}" destId="{B2149A12-FB70-492B-800A-90C9042628A6}" srcOrd="2" destOrd="0" presId="urn:microsoft.com/office/officeart/2005/8/layout/vList3"/>
    <dgm:cxn modelId="{68348E44-333A-4233-BE53-D70716FA7A3D}" type="presParOf" srcId="{B2149A12-FB70-492B-800A-90C9042628A6}" destId="{70559DA3-82F4-44E8-AFD9-6DC15BA97276}" srcOrd="0" destOrd="0" presId="urn:microsoft.com/office/officeart/2005/8/layout/vList3"/>
    <dgm:cxn modelId="{22749234-2A01-4774-B347-228A4725C033}" type="presParOf" srcId="{B2149A12-FB70-492B-800A-90C9042628A6}" destId="{426D221E-BDEA-4C72-A8A6-E18B98A9B06E}" srcOrd="1" destOrd="0" presId="urn:microsoft.com/office/officeart/2005/8/layout/vList3"/>
    <dgm:cxn modelId="{24611FC2-CB04-4B36-8027-6C76B18DBA15}" type="presParOf" srcId="{41A0F272-CA23-49CE-A18D-5402A6662A1A}" destId="{E572CAD4-F365-4D0E-98BF-24785E0D206A}" srcOrd="3" destOrd="0" presId="urn:microsoft.com/office/officeart/2005/8/layout/vList3"/>
    <dgm:cxn modelId="{62FD33DB-D73F-4FB2-854E-F835C5A02A4A}" type="presParOf" srcId="{41A0F272-CA23-49CE-A18D-5402A6662A1A}" destId="{3FCC91E6-4FCB-4FFF-B664-743A51D1727A}" srcOrd="4" destOrd="0" presId="urn:microsoft.com/office/officeart/2005/8/layout/vList3"/>
    <dgm:cxn modelId="{44394916-4A18-4794-A9AE-BD1520619D3C}" type="presParOf" srcId="{3FCC91E6-4FCB-4FFF-B664-743A51D1727A}" destId="{716B88FB-A4E4-4C94-B4A6-F32FBBCBD2D3}" srcOrd="0" destOrd="0" presId="urn:microsoft.com/office/officeart/2005/8/layout/vList3"/>
    <dgm:cxn modelId="{B8B42114-E76D-4C4B-926A-6255A5249989}" type="presParOf" srcId="{3FCC91E6-4FCB-4FFF-B664-743A51D1727A}" destId="{E96ACC53-0126-4452-9578-FC233239866A}" srcOrd="1" destOrd="0" presId="urn:microsoft.com/office/officeart/2005/8/layout/vList3"/>
    <dgm:cxn modelId="{6B091626-0F4D-4203-B18D-23060FB2F085}" type="presParOf" srcId="{41A0F272-CA23-49CE-A18D-5402A6662A1A}" destId="{712CA629-7CC2-49D8-BDBF-BD5E96258E79}" srcOrd="5" destOrd="0" presId="urn:microsoft.com/office/officeart/2005/8/layout/vList3"/>
    <dgm:cxn modelId="{1A5F6DA5-230A-4381-A417-F160395D6136}" type="presParOf" srcId="{41A0F272-CA23-49CE-A18D-5402A6662A1A}" destId="{1073AC2D-40C1-4F61-AD9B-E482FED9F842}" srcOrd="6" destOrd="0" presId="urn:microsoft.com/office/officeart/2005/8/layout/vList3"/>
    <dgm:cxn modelId="{F8BC9FF5-847F-4868-A22E-9E88BB5CEF5A}" type="presParOf" srcId="{1073AC2D-40C1-4F61-AD9B-E482FED9F842}" destId="{40159504-9287-44DE-98AD-F59C7076FABD}" srcOrd="0" destOrd="0" presId="urn:microsoft.com/office/officeart/2005/8/layout/vList3"/>
    <dgm:cxn modelId="{FFF9CA4A-6D8D-43F1-96BB-81DD4FA4B50C}" type="presParOf" srcId="{1073AC2D-40C1-4F61-AD9B-E482FED9F842}" destId="{A7754EEF-0C21-43CB-813E-2207DA44013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30579E-3714-4F84-B44A-21D91914625E}" type="doc">
      <dgm:prSet loTypeId="urn:microsoft.com/office/officeart/2005/8/layout/vList3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57AFBF4E-E17D-40AF-AC55-949CEB0DE13D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設置校園品德牆，營造好品德情境</a:t>
          </a:r>
        </a:p>
      </dgm:t>
    </dgm:pt>
    <dgm:pt modelId="{D50E97D6-50A7-4294-A2A2-626BF921B0E2}" type="parTrans" cxnId="{96123BC3-BEFB-40CA-A4A6-38588C1B70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497595-7739-431E-9CE3-B2867FB653D2}" type="sibTrans" cxnId="{96123BC3-BEFB-40CA-A4A6-38588C1B70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985059-280F-41D0-BBAC-3D7AA518B999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連結故事媽媽，推動品德故事活動</a:t>
          </a:r>
        </a:p>
      </dgm:t>
    </dgm:pt>
    <dgm:pt modelId="{B94DACDE-E349-4486-9CE4-5C502AC04502}" type="parTrans" cxnId="{DD0C7EF8-7A49-4DAF-AFFF-4D97A8F2AA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21E635-A8C7-48DE-9729-E229E44AB0A8}" type="sibTrans" cxnId="{DD0C7EF8-7A49-4DAF-AFFF-4D97A8F2AA9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1B7793-24B3-4373-A0A7-4BE86412F581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結合社區組織，參與社區公益活動</a:t>
          </a:r>
        </a:p>
      </dgm:t>
    </dgm:pt>
    <dgm:pt modelId="{DC83185A-27AE-4E76-91DF-B922E9CD5C7F}" type="parTrans" cxnId="{E15F7CF1-DB52-4BB3-9AD8-DBB923B6F1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C3F9DD8-4420-4DA1-838A-076A2D015AEB}" type="sibTrans" cxnId="{E15F7CF1-DB52-4BB3-9AD8-DBB923B6F13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C01C61-461A-43B7-85F5-0D2848CADFA3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推動國際合作學習，拓展學生視野</a:t>
          </a:r>
        </a:p>
      </dgm:t>
    </dgm:pt>
    <dgm:pt modelId="{AE5BCF9D-FEDE-48FD-AE06-79C404A68492}" type="parTrans" cxnId="{4C3BA38D-4A3E-4C45-A64E-04B7C9D8E6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AED36A-0F26-4736-83E7-E39CC2BE9250}" type="sibTrans" cxnId="{4C3BA38D-4A3E-4C45-A64E-04B7C9D8E6F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A0F272-CA23-49CE-A18D-5402A6662A1A}" type="pres">
      <dgm:prSet presAssocID="{4230579E-3714-4F84-B44A-21D91914625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B413C50-E815-4475-84DD-FE91E7C8829D}" type="pres">
      <dgm:prSet presAssocID="{57AFBF4E-E17D-40AF-AC55-949CEB0DE13D}" presName="composite" presStyleCnt="0"/>
      <dgm:spPr/>
    </dgm:pt>
    <dgm:pt modelId="{530773C0-23A7-445E-9F8D-D1A413C33B83}" type="pres">
      <dgm:prSet presAssocID="{57AFBF4E-E17D-40AF-AC55-949CEB0DE13D}" presName="imgShp" presStyleLbl="fgImgPlace1" presStyleIdx="0" presStyleCnt="4"/>
      <dgm:spPr/>
    </dgm:pt>
    <dgm:pt modelId="{E108DB4A-4464-4A44-A2E8-CFA0FE6E3C1B}" type="pres">
      <dgm:prSet presAssocID="{57AFBF4E-E17D-40AF-AC55-949CEB0DE13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F33A92-9BF5-42F5-80F0-FBCF75640D41}" type="pres">
      <dgm:prSet presAssocID="{FB497595-7739-431E-9CE3-B2867FB653D2}" presName="spacing" presStyleCnt="0"/>
      <dgm:spPr/>
    </dgm:pt>
    <dgm:pt modelId="{B2149A12-FB70-492B-800A-90C9042628A6}" type="pres">
      <dgm:prSet presAssocID="{AA985059-280F-41D0-BBAC-3D7AA518B999}" presName="composite" presStyleCnt="0"/>
      <dgm:spPr/>
    </dgm:pt>
    <dgm:pt modelId="{70559DA3-82F4-44E8-AFD9-6DC15BA97276}" type="pres">
      <dgm:prSet presAssocID="{AA985059-280F-41D0-BBAC-3D7AA518B999}" presName="imgShp" presStyleLbl="fgImgPlace1" presStyleIdx="1" presStyleCnt="4"/>
      <dgm:spPr/>
    </dgm:pt>
    <dgm:pt modelId="{426D221E-BDEA-4C72-A8A6-E18B98A9B06E}" type="pres">
      <dgm:prSet presAssocID="{AA985059-280F-41D0-BBAC-3D7AA518B99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72CAD4-F365-4D0E-98BF-24785E0D206A}" type="pres">
      <dgm:prSet presAssocID="{0121E635-A8C7-48DE-9729-E229E44AB0A8}" presName="spacing" presStyleCnt="0"/>
      <dgm:spPr/>
    </dgm:pt>
    <dgm:pt modelId="{3FCC91E6-4FCB-4FFF-B664-743A51D1727A}" type="pres">
      <dgm:prSet presAssocID="{601B7793-24B3-4373-A0A7-4BE86412F581}" presName="composite" presStyleCnt="0"/>
      <dgm:spPr/>
    </dgm:pt>
    <dgm:pt modelId="{716B88FB-A4E4-4C94-B4A6-F32FBBCBD2D3}" type="pres">
      <dgm:prSet presAssocID="{601B7793-24B3-4373-A0A7-4BE86412F581}" presName="imgShp" presStyleLbl="fgImgPlace1" presStyleIdx="2" presStyleCnt="4"/>
      <dgm:spPr/>
    </dgm:pt>
    <dgm:pt modelId="{E96ACC53-0126-4452-9578-FC233239866A}" type="pres">
      <dgm:prSet presAssocID="{601B7793-24B3-4373-A0A7-4BE86412F581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2CA629-7CC2-49D8-BDBF-BD5E96258E79}" type="pres">
      <dgm:prSet presAssocID="{FC3F9DD8-4420-4DA1-838A-076A2D015AEB}" presName="spacing" presStyleCnt="0"/>
      <dgm:spPr/>
    </dgm:pt>
    <dgm:pt modelId="{1073AC2D-40C1-4F61-AD9B-E482FED9F842}" type="pres">
      <dgm:prSet presAssocID="{55C01C61-461A-43B7-85F5-0D2848CADFA3}" presName="composite" presStyleCnt="0"/>
      <dgm:spPr/>
    </dgm:pt>
    <dgm:pt modelId="{40159504-9287-44DE-98AD-F59C7076FABD}" type="pres">
      <dgm:prSet presAssocID="{55C01C61-461A-43B7-85F5-0D2848CADFA3}" presName="imgShp" presStyleLbl="fgImgPlace1" presStyleIdx="3" presStyleCnt="4"/>
      <dgm:spPr/>
    </dgm:pt>
    <dgm:pt modelId="{A7754EEF-0C21-43CB-813E-2207DA440136}" type="pres">
      <dgm:prSet presAssocID="{55C01C61-461A-43B7-85F5-0D2848CADFA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C3BA38D-4A3E-4C45-A64E-04B7C9D8E6FE}" srcId="{4230579E-3714-4F84-B44A-21D91914625E}" destId="{55C01C61-461A-43B7-85F5-0D2848CADFA3}" srcOrd="3" destOrd="0" parTransId="{AE5BCF9D-FEDE-48FD-AE06-79C404A68492}" sibTransId="{C5AED36A-0F26-4736-83E7-E39CC2BE9250}"/>
    <dgm:cxn modelId="{E8EF7136-D9A2-47EF-B77E-BA90BFA40668}" type="presOf" srcId="{601B7793-24B3-4373-A0A7-4BE86412F581}" destId="{E96ACC53-0126-4452-9578-FC233239866A}" srcOrd="0" destOrd="0" presId="urn:microsoft.com/office/officeart/2005/8/layout/vList3"/>
    <dgm:cxn modelId="{E47FD49E-2912-4330-9FE2-FE1568021F13}" type="presOf" srcId="{AA985059-280F-41D0-BBAC-3D7AA518B999}" destId="{426D221E-BDEA-4C72-A8A6-E18B98A9B06E}" srcOrd="0" destOrd="0" presId="urn:microsoft.com/office/officeart/2005/8/layout/vList3"/>
    <dgm:cxn modelId="{D32380EA-9400-43F8-9BEA-261ABCCF3125}" type="presOf" srcId="{4230579E-3714-4F84-B44A-21D91914625E}" destId="{41A0F272-CA23-49CE-A18D-5402A6662A1A}" srcOrd="0" destOrd="0" presId="urn:microsoft.com/office/officeart/2005/8/layout/vList3"/>
    <dgm:cxn modelId="{96123BC3-BEFB-40CA-A4A6-38588C1B707F}" srcId="{4230579E-3714-4F84-B44A-21D91914625E}" destId="{57AFBF4E-E17D-40AF-AC55-949CEB0DE13D}" srcOrd="0" destOrd="0" parTransId="{D50E97D6-50A7-4294-A2A2-626BF921B0E2}" sibTransId="{FB497595-7739-431E-9CE3-B2867FB653D2}"/>
    <dgm:cxn modelId="{3DB05E82-E5A7-4AA6-BF3A-4D43A825C3EF}" type="presOf" srcId="{55C01C61-461A-43B7-85F5-0D2848CADFA3}" destId="{A7754EEF-0C21-43CB-813E-2207DA440136}" srcOrd="0" destOrd="0" presId="urn:microsoft.com/office/officeart/2005/8/layout/vList3"/>
    <dgm:cxn modelId="{33BB3E9F-397E-4D1B-8A2B-6A4452AD5CFC}" type="presOf" srcId="{57AFBF4E-E17D-40AF-AC55-949CEB0DE13D}" destId="{E108DB4A-4464-4A44-A2E8-CFA0FE6E3C1B}" srcOrd="0" destOrd="0" presId="urn:microsoft.com/office/officeart/2005/8/layout/vList3"/>
    <dgm:cxn modelId="{E15F7CF1-DB52-4BB3-9AD8-DBB923B6F134}" srcId="{4230579E-3714-4F84-B44A-21D91914625E}" destId="{601B7793-24B3-4373-A0A7-4BE86412F581}" srcOrd="2" destOrd="0" parTransId="{DC83185A-27AE-4E76-91DF-B922E9CD5C7F}" sibTransId="{FC3F9DD8-4420-4DA1-838A-076A2D015AEB}"/>
    <dgm:cxn modelId="{DD0C7EF8-7A49-4DAF-AFFF-4D97A8F2AA94}" srcId="{4230579E-3714-4F84-B44A-21D91914625E}" destId="{AA985059-280F-41D0-BBAC-3D7AA518B999}" srcOrd="1" destOrd="0" parTransId="{B94DACDE-E349-4486-9CE4-5C502AC04502}" sibTransId="{0121E635-A8C7-48DE-9729-E229E44AB0A8}"/>
    <dgm:cxn modelId="{2FBEAE9A-4243-4047-8840-7679AC503E10}" type="presParOf" srcId="{41A0F272-CA23-49CE-A18D-5402A6662A1A}" destId="{1B413C50-E815-4475-84DD-FE91E7C8829D}" srcOrd="0" destOrd="0" presId="urn:microsoft.com/office/officeart/2005/8/layout/vList3"/>
    <dgm:cxn modelId="{DF67CEDA-3E6F-4885-A2C4-E6DDEC42FE69}" type="presParOf" srcId="{1B413C50-E815-4475-84DD-FE91E7C8829D}" destId="{530773C0-23A7-445E-9F8D-D1A413C33B83}" srcOrd="0" destOrd="0" presId="urn:microsoft.com/office/officeart/2005/8/layout/vList3"/>
    <dgm:cxn modelId="{C490CCDC-646E-4068-A537-7D93A7EB04EF}" type="presParOf" srcId="{1B413C50-E815-4475-84DD-FE91E7C8829D}" destId="{E108DB4A-4464-4A44-A2E8-CFA0FE6E3C1B}" srcOrd="1" destOrd="0" presId="urn:microsoft.com/office/officeart/2005/8/layout/vList3"/>
    <dgm:cxn modelId="{1633FB72-AC86-4273-AEB4-2FCCAA711462}" type="presParOf" srcId="{41A0F272-CA23-49CE-A18D-5402A6662A1A}" destId="{FBF33A92-9BF5-42F5-80F0-FBCF75640D41}" srcOrd="1" destOrd="0" presId="urn:microsoft.com/office/officeart/2005/8/layout/vList3"/>
    <dgm:cxn modelId="{1D02702A-EE0B-47B9-AC49-ADAF4D93E63F}" type="presParOf" srcId="{41A0F272-CA23-49CE-A18D-5402A6662A1A}" destId="{B2149A12-FB70-492B-800A-90C9042628A6}" srcOrd="2" destOrd="0" presId="urn:microsoft.com/office/officeart/2005/8/layout/vList3"/>
    <dgm:cxn modelId="{68348E44-333A-4233-BE53-D70716FA7A3D}" type="presParOf" srcId="{B2149A12-FB70-492B-800A-90C9042628A6}" destId="{70559DA3-82F4-44E8-AFD9-6DC15BA97276}" srcOrd="0" destOrd="0" presId="urn:microsoft.com/office/officeart/2005/8/layout/vList3"/>
    <dgm:cxn modelId="{22749234-2A01-4774-B347-228A4725C033}" type="presParOf" srcId="{B2149A12-FB70-492B-800A-90C9042628A6}" destId="{426D221E-BDEA-4C72-A8A6-E18B98A9B06E}" srcOrd="1" destOrd="0" presId="urn:microsoft.com/office/officeart/2005/8/layout/vList3"/>
    <dgm:cxn modelId="{24611FC2-CB04-4B36-8027-6C76B18DBA15}" type="presParOf" srcId="{41A0F272-CA23-49CE-A18D-5402A6662A1A}" destId="{E572CAD4-F365-4D0E-98BF-24785E0D206A}" srcOrd="3" destOrd="0" presId="urn:microsoft.com/office/officeart/2005/8/layout/vList3"/>
    <dgm:cxn modelId="{62FD33DB-D73F-4FB2-854E-F835C5A02A4A}" type="presParOf" srcId="{41A0F272-CA23-49CE-A18D-5402A6662A1A}" destId="{3FCC91E6-4FCB-4FFF-B664-743A51D1727A}" srcOrd="4" destOrd="0" presId="urn:microsoft.com/office/officeart/2005/8/layout/vList3"/>
    <dgm:cxn modelId="{44394916-4A18-4794-A9AE-BD1520619D3C}" type="presParOf" srcId="{3FCC91E6-4FCB-4FFF-B664-743A51D1727A}" destId="{716B88FB-A4E4-4C94-B4A6-F32FBBCBD2D3}" srcOrd="0" destOrd="0" presId="urn:microsoft.com/office/officeart/2005/8/layout/vList3"/>
    <dgm:cxn modelId="{B8B42114-E76D-4C4B-926A-6255A5249989}" type="presParOf" srcId="{3FCC91E6-4FCB-4FFF-B664-743A51D1727A}" destId="{E96ACC53-0126-4452-9578-FC233239866A}" srcOrd="1" destOrd="0" presId="urn:microsoft.com/office/officeart/2005/8/layout/vList3"/>
    <dgm:cxn modelId="{6B091626-0F4D-4203-B18D-23060FB2F085}" type="presParOf" srcId="{41A0F272-CA23-49CE-A18D-5402A6662A1A}" destId="{712CA629-7CC2-49D8-BDBF-BD5E96258E79}" srcOrd="5" destOrd="0" presId="urn:microsoft.com/office/officeart/2005/8/layout/vList3"/>
    <dgm:cxn modelId="{1A5F6DA5-230A-4381-A417-F160395D6136}" type="presParOf" srcId="{41A0F272-CA23-49CE-A18D-5402A6662A1A}" destId="{1073AC2D-40C1-4F61-AD9B-E482FED9F842}" srcOrd="6" destOrd="0" presId="urn:microsoft.com/office/officeart/2005/8/layout/vList3"/>
    <dgm:cxn modelId="{F8BC9FF5-847F-4868-A22E-9E88BB5CEF5A}" type="presParOf" srcId="{1073AC2D-40C1-4F61-AD9B-E482FED9F842}" destId="{40159504-9287-44DE-98AD-F59C7076FABD}" srcOrd="0" destOrd="0" presId="urn:microsoft.com/office/officeart/2005/8/layout/vList3"/>
    <dgm:cxn modelId="{FFF9CA4A-6D8D-43F1-96BB-81DD4FA4B50C}" type="presParOf" srcId="{1073AC2D-40C1-4F61-AD9B-E482FED9F842}" destId="{A7754EEF-0C21-43CB-813E-2207DA44013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8DB4A-4464-4A44-A2E8-CFA0FE6E3C1B}">
      <dsp:nvSpPr>
        <dsp:cNvPr id="0" name=""/>
        <dsp:cNvSpPr/>
      </dsp:nvSpPr>
      <dsp:spPr>
        <a:xfrm rot="10800000">
          <a:off x="1363092" y="1113"/>
          <a:ext cx="4611243" cy="80645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25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架構品德課程  強化品德知能</a:t>
          </a:r>
        </a:p>
      </dsp:txBody>
      <dsp:txXfrm rot="10800000">
        <a:off x="1564706" y="1113"/>
        <a:ext cx="4409629" cy="806456"/>
      </dsp:txXfrm>
    </dsp:sp>
    <dsp:sp modelId="{530773C0-23A7-445E-9F8D-D1A413C33B83}">
      <dsp:nvSpPr>
        <dsp:cNvPr id="0" name=""/>
        <dsp:cNvSpPr/>
      </dsp:nvSpPr>
      <dsp:spPr>
        <a:xfrm>
          <a:off x="959864" y="1113"/>
          <a:ext cx="806456" cy="80645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D221E-BDEA-4C72-A8A6-E18B98A9B06E}">
      <dsp:nvSpPr>
        <dsp:cNvPr id="0" name=""/>
        <dsp:cNvSpPr/>
      </dsp:nvSpPr>
      <dsp:spPr>
        <a:xfrm rot="10800000">
          <a:off x="1363092" y="1048303"/>
          <a:ext cx="4611243" cy="80645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25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活化學習模式 建立楷模認同</a:t>
          </a:r>
        </a:p>
      </dsp:txBody>
      <dsp:txXfrm rot="10800000">
        <a:off x="1564706" y="1048303"/>
        <a:ext cx="4409629" cy="806456"/>
      </dsp:txXfrm>
    </dsp:sp>
    <dsp:sp modelId="{70559DA3-82F4-44E8-AFD9-6DC15BA97276}">
      <dsp:nvSpPr>
        <dsp:cNvPr id="0" name=""/>
        <dsp:cNvSpPr/>
      </dsp:nvSpPr>
      <dsp:spPr>
        <a:xfrm>
          <a:off x="959864" y="1048303"/>
          <a:ext cx="806456" cy="80645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ACC53-0126-4452-9578-FC233239866A}">
      <dsp:nvSpPr>
        <dsp:cNvPr id="0" name=""/>
        <dsp:cNvSpPr/>
      </dsp:nvSpPr>
      <dsp:spPr>
        <a:xfrm rot="10800000">
          <a:off x="1363092" y="2095492"/>
          <a:ext cx="4611243" cy="80645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25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多元獎勵展能 涵養生活品格</a:t>
          </a:r>
        </a:p>
      </dsp:txBody>
      <dsp:txXfrm rot="10800000">
        <a:off x="1564706" y="2095492"/>
        <a:ext cx="4409629" cy="806456"/>
      </dsp:txXfrm>
    </dsp:sp>
    <dsp:sp modelId="{716B88FB-A4E4-4C94-B4A6-F32FBBCBD2D3}">
      <dsp:nvSpPr>
        <dsp:cNvPr id="0" name=""/>
        <dsp:cNvSpPr/>
      </dsp:nvSpPr>
      <dsp:spPr>
        <a:xfrm>
          <a:off x="959864" y="2095492"/>
          <a:ext cx="806456" cy="80645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54EEF-0C21-43CB-813E-2207DA440136}">
      <dsp:nvSpPr>
        <dsp:cNvPr id="0" name=""/>
        <dsp:cNvSpPr/>
      </dsp:nvSpPr>
      <dsp:spPr>
        <a:xfrm rot="10800000">
          <a:off x="1363092" y="3142682"/>
          <a:ext cx="4611243" cy="80645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25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落實校本精神 深耕社區資源</a:t>
          </a:r>
        </a:p>
      </dsp:txBody>
      <dsp:txXfrm rot="10800000">
        <a:off x="1564706" y="3142682"/>
        <a:ext cx="4409629" cy="806456"/>
      </dsp:txXfrm>
    </dsp:sp>
    <dsp:sp modelId="{40159504-9287-44DE-98AD-F59C7076FABD}">
      <dsp:nvSpPr>
        <dsp:cNvPr id="0" name=""/>
        <dsp:cNvSpPr/>
      </dsp:nvSpPr>
      <dsp:spPr>
        <a:xfrm>
          <a:off x="959864" y="3142682"/>
          <a:ext cx="806456" cy="80645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8DB4A-4464-4A44-A2E8-CFA0FE6E3C1B}">
      <dsp:nvSpPr>
        <dsp:cNvPr id="0" name=""/>
        <dsp:cNvSpPr/>
      </dsp:nvSpPr>
      <dsp:spPr>
        <a:xfrm rot="10800000">
          <a:off x="1617278" y="2116"/>
          <a:ext cx="5620804" cy="80604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444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召開課程發展委員會，規劃品德教育架構</a:t>
          </a:r>
        </a:p>
      </dsp:txBody>
      <dsp:txXfrm rot="10800000">
        <a:off x="1818789" y="2116"/>
        <a:ext cx="5419293" cy="806046"/>
      </dsp:txXfrm>
    </dsp:sp>
    <dsp:sp modelId="{530773C0-23A7-445E-9F8D-D1A413C33B83}">
      <dsp:nvSpPr>
        <dsp:cNvPr id="0" name=""/>
        <dsp:cNvSpPr/>
      </dsp:nvSpPr>
      <dsp:spPr>
        <a:xfrm>
          <a:off x="1214254" y="2116"/>
          <a:ext cx="806046" cy="8060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D221E-BDEA-4C72-A8A6-E18B98A9B06E}">
      <dsp:nvSpPr>
        <dsp:cNvPr id="0" name=""/>
        <dsp:cNvSpPr/>
      </dsp:nvSpPr>
      <dsp:spPr>
        <a:xfrm rot="10800000">
          <a:off x="1617278" y="1048773"/>
          <a:ext cx="5620804" cy="80604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444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校本感恩課程，多元型態呈現</a:t>
          </a:r>
        </a:p>
      </dsp:txBody>
      <dsp:txXfrm rot="10800000">
        <a:off x="1818789" y="1048773"/>
        <a:ext cx="5419293" cy="806046"/>
      </dsp:txXfrm>
    </dsp:sp>
    <dsp:sp modelId="{70559DA3-82F4-44E8-AFD9-6DC15BA97276}">
      <dsp:nvSpPr>
        <dsp:cNvPr id="0" name=""/>
        <dsp:cNvSpPr/>
      </dsp:nvSpPr>
      <dsp:spPr>
        <a:xfrm>
          <a:off x="1214254" y="1048773"/>
          <a:ext cx="806046" cy="8060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ACC53-0126-4452-9578-FC233239866A}">
      <dsp:nvSpPr>
        <dsp:cNvPr id="0" name=""/>
        <dsp:cNvSpPr/>
      </dsp:nvSpPr>
      <dsp:spPr>
        <a:xfrm rot="10800000">
          <a:off x="1617278" y="2095431"/>
          <a:ext cx="5620804" cy="80604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444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全人思考規劃，專題講座落實</a:t>
          </a:r>
        </a:p>
      </dsp:txBody>
      <dsp:txXfrm rot="10800000">
        <a:off x="1818789" y="2095431"/>
        <a:ext cx="5419293" cy="806046"/>
      </dsp:txXfrm>
    </dsp:sp>
    <dsp:sp modelId="{716B88FB-A4E4-4C94-B4A6-F32FBBCBD2D3}">
      <dsp:nvSpPr>
        <dsp:cNvPr id="0" name=""/>
        <dsp:cNvSpPr/>
      </dsp:nvSpPr>
      <dsp:spPr>
        <a:xfrm>
          <a:off x="1214254" y="2095431"/>
          <a:ext cx="806046" cy="8060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54EEF-0C21-43CB-813E-2207DA440136}">
      <dsp:nvSpPr>
        <dsp:cNvPr id="0" name=""/>
        <dsp:cNvSpPr/>
      </dsp:nvSpPr>
      <dsp:spPr>
        <a:xfrm rot="10800000">
          <a:off x="1617278" y="3142089"/>
          <a:ext cx="5620804" cy="80604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444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營造同榮十喜校園，境教搭配品德教育</a:t>
          </a:r>
        </a:p>
      </dsp:txBody>
      <dsp:txXfrm rot="10800000">
        <a:off x="1818789" y="3142089"/>
        <a:ext cx="5419293" cy="806046"/>
      </dsp:txXfrm>
    </dsp:sp>
    <dsp:sp modelId="{40159504-9287-44DE-98AD-F59C7076FABD}">
      <dsp:nvSpPr>
        <dsp:cNvPr id="0" name=""/>
        <dsp:cNvSpPr/>
      </dsp:nvSpPr>
      <dsp:spPr>
        <a:xfrm>
          <a:off x="1214254" y="3142089"/>
          <a:ext cx="806046" cy="8060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7BD74-8FAA-438D-9BD4-7935D76CDE71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41037-AE2D-48B2-93EC-3664183E0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9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Templates. Photo credits: Pixabay (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CC0 Public DomainFree for commercial use No attribution required)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194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132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888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314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6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55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133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411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89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078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51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947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28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40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108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54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0900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46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64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737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60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931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Templates. Photo credits: Pixabay (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CC0 Public DomainFree for commercial use No attribution required)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507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809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777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42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155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8673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140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2986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609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9606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221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25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25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267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437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68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</a:rPr>
              <a:t>© Copyright Showeet.com – Free PowerPoint Templates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EB3AE-8E34-4534-922B-E380FB565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8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1-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67"/>
          <a:stretch/>
        </p:blipFill>
        <p:spPr>
          <a:xfrm>
            <a:off x="1428750" y="0"/>
            <a:ext cx="7715250" cy="5907024"/>
          </a:xfrm>
          <a:prstGeom prst="rect">
            <a:avLst/>
          </a:prstGeom>
        </p:spPr>
      </p:pic>
      <p:sp>
        <p:nvSpPr>
          <p:cNvPr id="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51436" y="6457949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333"/>
          <a:stretch/>
        </p:blipFill>
        <p:spPr>
          <a:xfrm>
            <a:off x="1428750" y="5907024"/>
            <a:ext cx="7715250" cy="950976"/>
          </a:xfrm>
          <a:prstGeom prst="rect">
            <a:avLst/>
          </a:prstGeom>
        </p:spPr>
      </p:pic>
      <p:sp>
        <p:nvSpPr>
          <p:cNvPr id="30" name="Date Placeholder 3"/>
          <p:cNvSpPr>
            <a:spLocks noGrp="1"/>
          </p:cNvSpPr>
          <p:nvPr>
            <p:ph type="dt" sz="half" idx="10"/>
          </p:nvPr>
        </p:nvSpPr>
        <p:spPr>
          <a:xfrm>
            <a:off x="6983368" y="6151498"/>
            <a:ext cx="2057400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597065" y="3552028"/>
            <a:ext cx="4875048" cy="2387600"/>
          </a:xfrm>
        </p:spPr>
        <p:txBody>
          <a:bodyPr anchor="b">
            <a:normAutofit/>
          </a:bodyPr>
          <a:lstStyle>
            <a:lvl1pPr algn="l">
              <a:defRPr sz="525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597065" y="6030052"/>
            <a:ext cx="4875048" cy="486570"/>
          </a:xfrm>
        </p:spPr>
        <p:txBody>
          <a:bodyPr anchor="ctr">
            <a:normAutofit/>
          </a:bodyPr>
          <a:lstStyle>
            <a:lvl1pPr marL="0" indent="0" algn="l">
              <a:buNone/>
              <a:defRPr sz="2100">
                <a:solidFill>
                  <a:srgbClr val="FF66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373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Title and Content">
    <p:bg>
      <p:bgPr>
        <a:solidFill>
          <a:srgbClr val="0D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84940" y="2139696"/>
            <a:ext cx="2459060" cy="471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93900"/>
            <a:ext cx="6560369" cy="4211432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2700">
                <a:solidFill>
                  <a:schemeClr val="bg1"/>
                </a:solidFill>
              </a:defRPr>
            </a:lvl1pPr>
            <a:lvl2pPr>
              <a:spcAft>
                <a:spcPts val="450"/>
              </a:spcAft>
              <a:defRPr sz="2400">
                <a:solidFill>
                  <a:schemeClr val="bg1"/>
                </a:solidFill>
              </a:defRPr>
            </a:lvl2pPr>
            <a:lvl3pPr>
              <a:spcAft>
                <a:spcPts val="450"/>
              </a:spcAft>
              <a:defRPr sz="2100">
                <a:solidFill>
                  <a:schemeClr val="bg1"/>
                </a:solidFill>
              </a:defRPr>
            </a:lvl3pPr>
            <a:lvl4pPr>
              <a:spcAft>
                <a:spcPts val="450"/>
              </a:spcAft>
              <a:defRPr sz="1800">
                <a:solidFill>
                  <a:schemeClr val="bg1"/>
                </a:solidFill>
              </a:defRPr>
            </a:lvl4pPr>
            <a:lvl5pPr>
              <a:spcAft>
                <a:spcPts val="45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04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84940" y="2139696"/>
            <a:ext cx="2459060" cy="471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93900"/>
            <a:ext cx="6560369" cy="4211432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2700">
                <a:solidFill>
                  <a:srgbClr val="231F20"/>
                </a:solidFill>
              </a:defRPr>
            </a:lvl1pPr>
            <a:lvl2pPr>
              <a:spcAft>
                <a:spcPts val="450"/>
              </a:spcAft>
              <a:defRPr sz="2400">
                <a:solidFill>
                  <a:srgbClr val="231F20"/>
                </a:solidFill>
              </a:defRPr>
            </a:lvl2pPr>
            <a:lvl3pPr>
              <a:spcAft>
                <a:spcPts val="450"/>
              </a:spcAft>
              <a:defRPr sz="2100">
                <a:solidFill>
                  <a:srgbClr val="231F20"/>
                </a:solidFill>
              </a:defRPr>
            </a:lvl3pPr>
            <a:lvl4pPr>
              <a:spcAft>
                <a:spcPts val="450"/>
              </a:spcAft>
              <a:defRPr sz="1800">
                <a:solidFill>
                  <a:srgbClr val="231F20"/>
                </a:solidFill>
              </a:defRPr>
            </a:lvl4pPr>
            <a:lvl5pPr>
              <a:spcAft>
                <a:spcPts val="450"/>
              </a:spcAft>
              <a:defRPr sz="1800">
                <a:solidFill>
                  <a:srgbClr val="231F2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14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-Title and Content Light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914" y="0"/>
            <a:ext cx="2119086" cy="4714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517014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993899"/>
            <a:ext cx="3886200" cy="4183063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2700"/>
            </a:lvl1pPr>
            <a:lvl2pPr>
              <a:spcAft>
                <a:spcPts val="450"/>
              </a:spcAft>
              <a:defRPr sz="2400"/>
            </a:lvl2pPr>
            <a:lvl3pPr>
              <a:spcAft>
                <a:spcPts val="450"/>
              </a:spcAft>
              <a:defRPr sz="2100"/>
            </a:lvl3pPr>
            <a:lvl4pPr>
              <a:spcAft>
                <a:spcPts val="450"/>
              </a:spcAft>
              <a:defRPr sz="1800"/>
            </a:lvl4pPr>
            <a:lvl5pPr>
              <a:spcAft>
                <a:spcPts val="45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993899"/>
            <a:ext cx="3886200" cy="4183063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defRPr sz="2700"/>
            </a:lvl1pPr>
            <a:lvl2pPr>
              <a:spcAft>
                <a:spcPts val="450"/>
              </a:spcAft>
              <a:defRPr sz="2400"/>
            </a:lvl2pPr>
            <a:lvl3pPr>
              <a:spcAft>
                <a:spcPts val="450"/>
              </a:spcAft>
              <a:defRPr sz="2100"/>
            </a:lvl3pPr>
            <a:lvl4pPr>
              <a:spcAft>
                <a:spcPts val="450"/>
              </a:spcAft>
              <a:defRPr sz="1800"/>
            </a:lvl4pPr>
            <a:lvl5pPr>
              <a:spcAft>
                <a:spcPts val="45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53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171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42913" y="4350724"/>
            <a:ext cx="8258175" cy="163429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tIns="91440" anchor="b">
            <a:spAutoFit/>
          </a:bodyPr>
          <a:lstStyle>
            <a:lvl1pPr algn="ctr">
              <a:defRPr sz="5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"/>
          </p:nvPr>
        </p:nvSpPr>
        <p:spPr>
          <a:xfrm>
            <a:off x="442913" y="5985019"/>
            <a:ext cx="8258175" cy="54938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>
            <a:lvl1pPr marL="0" indent="0" algn="ctr">
              <a:buNone/>
              <a:defRPr sz="3300">
                <a:solidFill>
                  <a:srgbClr val="FF66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301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Big Letters">
    <p:bg>
      <p:bgPr>
        <a:solidFill>
          <a:srgbClr val="ED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682" y="3334832"/>
            <a:ext cx="5301318" cy="3523168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23887" y="2555275"/>
            <a:ext cx="5787798" cy="2852737"/>
          </a:xfrm>
        </p:spPr>
        <p:txBody>
          <a:bodyPr vert="horz" wrap="square" lIns="91440" tIns="45720" rIns="91440" bIns="0" rtlCol="0" anchor="b">
            <a:noAutofit/>
          </a:bodyPr>
          <a:lstStyle>
            <a:lvl1pPr algn="ctr">
              <a:defRPr lang="en-US" sz="279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1053193" y="5737790"/>
            <a:ext cx="4929188" cy="790428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FE00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69973" y="4584688"/>
            <a:ext cx="3095625" cy="977900"/>
          </a:xfrm>
        </p:spPr>
        <p:txBody>
          <a:bodyPr>
            <a:noAutofit/>
          </a:bodyPr>
          <a:lstStyle>
            <a:lvl1pPr marL="0" indent="0" algn="ctr">
              <a:buNone/>
              <a:defRPr sz="405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3600" b="1">
                <a:solidFill>
                  <a:schemeClr val="accent3"/>
                </a:solidFill>
              </a:defRPr>
            </a:lvl2pPr>
            <a:lvl3pPr marL="685800" indent="0" algn="ctr">
              <a:buNone/>
              <a:defRPr sz="3300" b="1">
                <a:solidFill>
                  <a:schemeClr val="accent3"/>
                </a:solidFill>
              </a:defRPr>
            </a:lvl3pPr>
            <a:lvl4pPr marL="1028700" indent="0" algn="ctr">
              <a:buNone/>
              <a:defRPr sz="3000" b="1">
                <a:solidFill>
                  <a:schemeClr val="accent3"/>
                </a:solidFill>
              </a:defRPr>
            </a:lvl4pPr>
            <a:lvl5pPr marL="1371600" indent="0" algn="ctr">
              <a:buNone/>
              <a:defRPr sz="30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96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1149213" y="2318239"/>
            <a:ext cx="6845576" cy="3242021"/>
          </a:xfrm>
          <a:prstGeom prst="rect">
            <a:avLst/>
          </a:prstGeom>
          <a:solidFill>
            <a:schemeClr val="bg2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5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Your quote here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154"/>
          <p:cNvSpPr>
            <a:spLocks noEditPoints="1"/>
          </p:cNvSpPr>
          <p:nvPr userDrawn="1"/>
        </p:nvSpPr>
        <p:spPr bwMode="auto">
          <a:xfrm>
            <a:off x="876300" y="2011914"/>
            <a:ext cx="1658541" cy="1771650"/>
          </a:xfrm>
          <a:custGeom>
            <a:avLst/>
            <a:gdLst>
              <a:gd name="T0" fmla="*/ 77 w 1393"/>
              <a:gd name="T1" fmla="*/ 61 h 1116"/>
              <a:gd name="T2" fmla="*/ 49 w 1393"/>
              <a:gd name="T3" fmla="*/ 171 h 1116"/>
              <a:gd name="T4" fmla="*/ 44 w 1393"/>
              <a:gd name="T5" fmla="*/ 61 h 1116"/>
              <a:gd name="T6" fmla="*/ 22 w 1393"/>
              <a:gd name="T7" fmla="*/ 229 h 1116"/>
              <a:gd name="T8" fmla="*/ 26 w 1393"/>
              <a:gd name="T9" fmla="*/ 60 h 1116"/>
              <a:gd name="T10" fmla="*/ 23 w 1393"/>
              <a:gd name="T11" fmla="*/ 55 h 1116"/>
              <a:gd name="T12" fmla="*/ 28 w 1393"/>
              <a:gd name="T13" fmla="*/ 49 h 1116"/>
              <a:gd name="T14" fmla="*/ 17 w 1393"/>
              <a:gd name="T15" fmla="*/ 48 h 1116"/>
              <a:gd name="T16" fmla="*/ 231 w 1393"/>
              <a:gd name="T17" fmla="*/ 43 h 1116"/>
              <a:gd name="T18" fmla="*/ 700 w 1393"/>
              <a:gd name="T19" fmla="*/ 56 h 1116"/>
              <a:gd name="T20" fmla="*/ 1047 w 1393"/>
              <a:gd name="T21" fmla="*/ 56 h 1116"/>
              <a:gd name="T22" fmla="*/ 481 w 1393"/>
              <a:gd name="T23" fmla="*/ 41 h 1116"/>
              <a:gd name="T24" fmla="*/ 81 w 1393"/>
              <a:gd name="T25" fmla="*/ 38 h 1116"/>
              <a:gd name="T26" fmla="*/ 94 w 1393"/>
              <a:gd name="T27" fmla="*/ 35 h 1116"/>
              <a:gd name="T28" fmla="*/ 95 w 1393"/>
              <a:gd name="T29" fmla="*/ 35 h 1116"/>
              <a:gd name="T30" fmla="*/ 141 w 1393"/>
              <a:gd name="T31" fmla="*/ 30 h 1116"/>
              <a:gd name="T32" fmla="*/ 426 w 1393"/>
              <a:gd name="T33" fmla="*/ 22 h 1116"/>
              <a:gd name="T34" fmla="*/ 919 w 1393"/>
              <a:gd name="T35" fmla="*/ 1 h 1116"/>
              <a:gd name="T36" fmla="*/ 1378 w 1393"/>
              <a:gd name="T37" fmla="*/ 11 h 1116"/>
              <a:gd name="T38" fmla="*/ 1383 w 1393"/>
              <a:gd name="T39" fmla="*/ 19 h 1116"/>
              <a:gd name="T40" fmla="*/ 1381 w 1393"/>
              <a:gd name="T41" fmla="*/ 27 h 1116"/>
              <a:gd name="T42" fmla="*/ 1106 w 1393"/>
              <a:gd name="T43" fmla="*/ 24 h 1116"/>
              <a:gd name="T44" fmla="*/ 1349 w 1393"/>
              <a:gd name="T45" fmla="*/ 43 h 1116"/>
              <a:gd name="T46" fmla="*/ 1386 w 1393"/>
              <a:gd name="T47" fmla="*/ 45 h 1116"/>
              <a:gd name="T48" fmla="*/ 1393 w 1393"/>
              <a:gd name="T49" fmla="*/ 51 h 1116"/>
              <a:gd name="T50" fmla="*/ 1393 w 1393"/>
              <a:gd name="T51" fmla="*/ 59 h 1116"/>
              <a:gd name="T52" fmla="*/ 1385 w 1393"/>
              <a:gd name="T53" fmla="*/ 62 h 1116"/>
              <a:gd name="T54" fmla="*/ 1368 w 1393"/>
              <a:gd name="T55" fmla="*/ 68 h 1116"/>
              <a:gd name="T56" fmla="*/ 1364 w 1393"/>
              <a:gd name="T57" fmla="*/ 74 h 1116"/>
              <a:gd name="T58" fmla="*/ 1221 w 1393"/>
              <a:gd name="T59" fmla="*/ 70 h 1116"/>
              <a:gd name="T60" fmla="*/ 1376 w 1393"/>
              <a:gd name="T61" fmla="*/ 90 h 1116"/>
              <a:gd name="T62" fmla="*/ 1379 w 1393"/>
              <a:gd name="T63" fmla="*/ 96 h 1116"/>
              <a:gd name="T64" fmla="*/ 1378 w 1393"/>
              <a:gd name="T65" fmla="*/ 104 h 1116"/>
              <a:gd name="T66" fmla="*/ 1005 w 1393"/>
              <a:gd name="T67" fmla="*/ 89 h 1116"/>
              <a:gd name="T68" fmla="*/ 91 w 1393"/>
              <a:gd name="T69" fmla="*/ 61 h 1116"/>
              <a:gd name="T70" fmla="*/ 86 w 1393"/>
              <a:gd name="T71" fmla="*/ 796 h 1116"/>
              <a:gd name="T72" fmla="*/ 94 w 1393"/>
              <a:gd name="T73" fmla="*/ 987 h 1116"/>
              <a:gd name="T74" fmla="*/ 89 w 1393"/>
              <a:gd name="T75" fmla="*/ 1051 h 1116"/>
              <a:gd name="T76" fmla="*/ 85 w 1393"/>
              <a:gd name="T77" fmla="*/ 1084 h 1116"/>
              <a:gd name="T78" fmla="*/ 77 w 1393"/>
              <a:gd name="T79" fmla="*/ 1116 h 1116"/>
              <a:gd name="T80" fmla="*/ 69 w 1393"/>
              <a:gd name="T81" fmla="*/ 1115 h 1116"/>
              <a:gd name="T82" fmla="*/ 60 w 1393"/>
              <a:gd name="T83" fmla="*/ 1074 h 1116"/>
              <a:gd name="T84" fmla="*/ 52 w 1393"/>
              <a:gd name="T85" fmla="*/ 1073 h 1116"/>
              <a:gd name="T86" fmla="*/ 49 w 1393"/>
              <a:gd name="T87" fmla="*/ 1067 h 1116"/>
              <a:gd name="T88" fmla="*/ 44 w 1393"/>
              <a:gd name="T89" fmla="*/ 981 h 1116"/>
              <a:gd name="T90" fmla="*/ 39 w 1393"/>
              <a:gd name="T91" fmla="*/ 650 h 1116"/>
              <a:gd name="T92" fmla="*/ 25 w 1393"/>
              <a:gd name="T93" fmla="*/ 500 h 1116"/>
              <a:gd name="T94" fmla="*/ 0 w 1393"/>
              <a:gd name="T95" fmla="*/ 154 h 1116"/>
              <a:gd name="T96" fmla="*/ 5 w 1393"/>
              <a:gd name="T97" fmla="*/ 34 h 1116"/>
              <a:gd name="T98" fmla="*/ 13 w 1393"/>
              <a:gd name="T99" fmla="*/ 34 h 1116"/>
              <a:gd name="T100" fmla="*/ 15 w 1393"/>
              <a:gd name="T101" fmla="*/ 38 h 1116"/>
              <a:gd name="T102" fmla="*/ 19 w 1393"/>
              <a:gd name="T103" fmla="*/ 34 h 1116"/>
              <a:gd name="T104" fmla="*/ 8 w 1393"/>
              <a:gd name="T105" fmla="*/ 24 h 1116"/>
              <a:gd name="T106" fmla="*/ 2 w 1393"/>
              <a:gd name="T107" fmla="*/ 21 h 1116"/>
              <a:gd name="T108" fmla="*/ 5 w 1393"/>
              <a:gd name="T109" fmla="*/ 14 h 1116"/>
              <a:gd name="T110" fmla="*/ 55 w 1393"/>
              <a:gd name="T111" fmla="*/ 9 h 1116"/>
              <a:gd name="T112" fmla="*/ 60 w 1393"/>
              <a:gd name="T113" fmla="*/ 2 h 1116"/>
              <a:gd name="T114" fmla="*/ 65 w 1393"/>
              <a:gd name="T115" fmla="*/ 6 h 1116"/>
              <a:gd name="T116" fmla="*/ 222 w 1393"/>
              <a:gd name="T117" fmla="*/ 4 h 1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3" h="1116">
                <a:moveTo>
                  <a:pt x="72" y="61"/>
                </a:moveTo>
                <a:lnTo>
                  <a:pt x="73" y="100"/>
                </a:lnTo>
                <a:lnTo>
                  <a:pt x="77" y="61"/>
                </a:lnTo>
                <a:lnTo>
                  <a:pt x="72" y="61"/>
                </a:lnTo>
                <a:close/>
                <a:moveTo>
                  <a:pt x="44" y="61"/>
                </a:moveTo>
                <a:lnTo>
                  <a:pt x="49" y="171"/>
                </a:lnTo>
                <a:lnTo>
                  <a:pt x="49" y="116"/>
                </a:lnTo>
                <a:lnTo>
                  <a:pt x="51" y="61"/>
                </a:lnTo>
                <a:lnTo>
                  <a:pt x="44" y="61"/>
                </a:lnTo>
                <a:close/>
                <a:moveTo>
                  <a:pt x="14" y="47"/>
                </a:moveTo>
                <a:lnTo>
                  <a:pt x="17" y="137"/>
                </a:lnTo>
                <a:lnTo>
                  <a:pt x="22" y="229"/>
                </a:lnTo>
                <a:lnTo>
                  <a:pt x="28" y="98"/>
                </a:lnTo>
                <a:lnTo>
                  <a:pt x="27" y="61"/>
                </a:lnTo>
                <a:lnTo>
                  <a:pt x="26" y="60"/>
                </a:lnTo>
                <a:lnTo>
                  <a:pt x="23" y="59"/>
                </a:lnTo>
                <a:lnTo>
                  <a:pt x="23" y="56"/>
                </a:lnTo>
                <a:lnTo>
                  <a:pt x="23" y="55"/>
                </a:lnTo>
                <a:lnTo>
                  <a:pt x="23" y="52"/>
                </a:lnTo>
                <a:lnTo>
                  <a:pt x="26" y="51"/>
                </a:lnTo>
                <a:lnTo>
                  <a:pt x="28" y="49"/>
                </a:lnTo>
                <a:lnTo>
                  <a:pt x="28" y="49"/>
                </a:lnTo>
                <a:lnTo>
                  <a:pt x="18" y="48"/>
                </a:lnTo>
                <a:lnTo>
                  <a:pt x="17" y="48"/>
                </a:lnTo>
                <a:lnTo>
                  <a:pt x="14" y="47"/>
                </a:lnTo>
                <a:close/>
                <a:moveTo>
                  <a:pt x="481" y="41"/>
                </a:moveTo>
                <a:lnTo>
                  <a:pt x="231" y="43"/>
                </a:lnTo>
                <a:lnTo>
                  <a:pt x="432" y="49"/>
                </a:lnTo>
                <a:lnTo>
                  <a:pt x="654" y="55"/>
                </a:lnTo>
                <a:lnTo>
                  <a:pt x="700" y="56"/>
                </a:lnTo>
                <a:lnTo>
                  <a:pt x="869" y="57"/>
                </a:lnTo>
                <a:lnTo>
                  <a:pt x="1039" y="56"/>
                </a:lnTo>
                <a:lnTo>
                  <a:pt x="1047" y="56"/>
                </a:lnTo>
                <a:lnTo>
                  <a:pt x="1040" y="56"/>
                </a:lnTo>
                <a:lnTo>
                  <a:pt x="731" y="44"/>
                </a:lnTo>
                <a:lnTo>
                  <a:pt x="481" y="41"/>
                </a:lnTo>
                <a:close/>
                <a:moveTo>
                  <a:pt x="81" y="38"/>
                </a:moveTo>
                <a:lnTo>
                  <a:pt x="74" y="38"/>
                </a:lnTo>
                <a:lnTo>
                  <a:pt x="81" y="38"/>
                </a:lnTo>
                <a:lnTo>
                  <a:pt x="81" y="38"/>
                </a:lnTo>
                <a:close/>
                <a:moveTo>
                  <a:pt x="95" y="35"/>
                </a:moveTo>
                <a:lnTo>
                  <a:pt x="94" y="35"/>
                </a:lnTo>
                <a:lnTo>
                  <a:pt x="94" y="39"/>
                </a:lnTo>
                <a:lnTo>
                  <a:pt x="95" y="39"/>
                </a:lnTo>
                <a:lnTo>
                  <a:pt x="95" y="35"/>
                </a:lnTo>
                <a:close/>
                <a:moveTo>
                  <a:pt x="426" y="22"/>
                </a:moveTo>
                <a:lnTo>
                  <a:pt x="218" y="24"/>
                </a:lnTo>
                <a:lnTo>
                  <a:pt x="141" y="30"/>
                </a:lnTo>
                <a:lnTo>
                  <a:pt x="353" y="26"/>
                </a:lnTo>
                <a:lnTo>
                  <a:pt x="565" y="26"/>
                </a:lnTo>
                <a:lnTo>
                  <a:pt x="426" y="22"/>
                </a:lnTo>
                <a:close/>
                <a:moveTo>
                  <a:pt x="535" y="0"/>
                </a:moveTo>
                <a:lnTo>
                  <a:pt x="691" y="1"/>
                </a:lnTo>
                <a:lnTo>
                  <a:pt x="919" y="1"/>
                </a:lnTo>
                <a:lnTo>
                  <a:pt x="1146" y="4"/>
                </a:lnTo>
                <a:lnTo>
                  <a:pt x="1374" y="11"/>
                </a:lnTo>
                <a:lnTo>
                  <a:pt x="1378" y="11"/>
                </a:lnTo>
                <a:lnTo>
                  <a:pt x="1381" y="14"/>
                </a:lnTo>
                <a:lnTo>
                  <a:pt x="1382" y="17"/>
                </a:lnTo>
                <a:lnTo>
                  <a:pt x="1383" y="19"/>
                </a:lnTo>
                <a:lnTo>
                  <a:pt x="1383" y="22"/>
                </a:lnTo>
                <a:lnTo>
                  <a:pt x="1382" y="24"/>
                </a:lnTo>
                <a:lnTo>
                  <a:pt x="1381" y="27"/>
                </a:lnTo>
                <a:lnTo>
                  <a:pt x="1378" y="28"/>
                </a:lnTo>
                <a:lnTo>
                  <a:pt x="1374" y="28"/>
                </a:lnTo>
                <a:lnTo>
                  <a:pt x="1106" y="24"/>
                </a:lnTo>
                <a:lnTo>
                  <a:pt x="836" y="19"/>
                </a:lnTo>
                <a:lnTo>
                  <a:pt x="845" y="21"/>
                </a:lnTo>
                <a:lnTo>
                  <a:pt x="1349" y="43"/>
                </a:lnTo>
                <a:lnTo>
                  <a:pt x="1382" y="44"/>
                </a:lnTo>
                <a:lnTo>
                  <a:pt x="1383" y="44"/>
                </a:lnTo>
                <a:lnTo>
                  <a:pt x="1386" y="45"/>
                </a:lnTo>
                <a:lnTo>
                  <a:pt x="1389" y="47"/>
                </a:lnTo>
                <a:lnTo>
                  <a:pt x="1391" y="48"/>
                </a:lnTo>
                <a:lnTo>
                  <a:pt x="1393" y="51"/>
                </a:lnTo>
                <a:lnTo>
                  <a:pt x="1393" y="53"/>
                </a:lnTo>
                <a:lnTo>
                  <a:pt x="1393" y="56"/>
                </a:lnTo>
                <a:lnTo>
                  <a:pt x="1393" y="59"/>
                </a:lnTo>
                <a:lnTo>
                  <a:pt x="1390" y="61"/>
                </a:lnTo>
                <a:lnTo>
                  <a:pt x="1389" y="62"/>
                </a:lnTo>
                <a:lnTo>
                  <a:pt x="1385" y="62"/>
                </a:lnTo>
                <a:lnTo>
                  <a:pt x="1366" y="62"/>
                </a:lnTo>
                <a:lnTo>
                  <a:pt x="1368" y="65"/>
                </a:lnTo>
                <a:lnTo>
                  <a:pt x="1368" y="68"/>
                </a:lnTo>
                <a:lnTo>
                  <a:pt x="1368" y="70"/>
                </a:lnTo>
                <a:lnTo>
                  <a:pt x="1366" y="73"/>
                </a:lnTo>
                <a:lnTo>
                  <a:pt x="1364" y="74"/>
                </a:lnTo>
                <a:lnTo>
                  <a:pt x="1361" y="74"/>
                </a:lnTo>
                <a:lnTo>
                  <a:pt x="1237" y="69"/>
                </a:lnTo>
                <a:lnTo>
                  <a:pt x="1221" y="70"/>
                </a:lnTo>
                <a:lnTo>
                  <a:pt x="1085" y="74"/>
                </a:lnTo>
                <a:lnTo>
                  <a:pt x="1372" y="89"/>
                </a:lnTo>
                <a:lnTo>
                  <a:pt x="1376" y="90"/>
                </a:lnTo>
                <a:lnTo>
                  <a:pt x="1378" y="91"/>
                </a:lnTo>
                <a:lnTo>
                  <a:pt x="1379" y="94"/>
                </a:lnTo>
                <a:lnTo>
                  <a:pt x="1379" y="96"/>
                </a:lnTo>
                <a:lnTo>
                  <a:pt x="1379" y="99"/>
                </a:lnTo>
                <a:lnTo>
                  <a:pt x="1379" y="102"/>
                </a:lnTo>
                <a:lnTo>
                  <a:pt x="1378" y="104"/>
                </a:lnTo>
                <a:lnTo>
                  <a:pt x="1376" y="106"/>
                </a:lnTo>
                <a:lnTo>
                  <a:pt x="1372" y="106"/>
                </a:lnTo>
                <a:lnTo>
                  <a:pt x="1005" y="89"/>
                </a:lnTo>
                <a:lnTo>
                  <a:pt x="637" y="73"/>
                </a:lnTo>
                <a:lnTo>
                  <a:pt x="365" y="66"/>
                </a:lnTo>
                <a:lnTo>
                  <a:pt x="91" y="61"/>
                </a:lnTo>
                <a:lnTo>
                  <a:pt x="73" y="286"/>
                </a:lnTo>
                <a:lnTo>
                  <a:pt x="78" y="534"/>
                </a:lnTo>
                <a:lnTo>
                  <a:pt x="86" y="796"/>
                </a:lnTo>
                <a:lnTo>
                  <a:pt x="90" y="924"/>
                </a:lnTo>
                <a:lnTo>
                  <a:pt x="91" y="955"/>
                </a:lnTo>
                <a:lnTo>
                  <a:pt x="94" y="987"/>
                </a:lnTo>
                <a:lnTo>
                  <a:pt x="94" y="1018"/>
                </a:lnTo>
                <a:lnTo>
                  <a:pt x="90" y="1048"/>
                </a:lnTo>
                <a:lnTo>
                  <a:pt x="89" y="1051"/>
                </a:lnTo>
                <a:lnTo>
                  <a:pt x="87" y="1052"/>
                </a:lnTo>
                <a:lnTo>
                  <a:pt x="86" y="1052"/>
                </a:lnTo>
                <a:lnTo>
                  <a:pt x="85" y="1084"/>
                </a:lnTo>
                <a:lnTo>
                  <a:pt x="80" y="1112"/>
                </a:lnTo>
                <a:lnTo>
                  <a:pt x="78" y="1115"/>
                </a:lnTo>
                <a:lnTo>
                  <a:pt x="77" y="1116"/>
                </a:lnTo>
                <a:lnTo>
                  <a:pt x="74" y="1116"/>
                </a:lnTo>
                <a:lnTo>
                  <a:pt x="72" y="1116"/>
                </a:lnTo>
                <a:lnTo>
                  <a:pt x="69" y="1115"/>
                </a:lnTo>
                <a:lnTo>
                  <a:pt x="68" y="1112"/>
                </a:lnTo>
                <a:lnTo>
                  <a:pt x="62" y="1094"/>
                </a:lnTo>
                <a:lnTo>
                  <a:pt x="60" y="1074"/>
                </a:lnTo>
                <a:lnTo>
                  <a:pt x="59" y="1074"/>
                </a:lnTo>
                <a:lnTo>
                  <a:pt x="55" y="1074"/>
                </a:lnTo>
                <a:lnTo>
                  <a:pt x="52" y="1073"/>
                </a:lnTo>
                <a:lnTo>
                  <a:pt x="51" y="1070"/>
                </a:lnTo>
                <a:lnTo>
                  <a:pt x="49" y="1069"/>
                </a:lnTo>
                <a:lnTo>
                  <a:pt x="49" y="1067"/>
                </a:lnTo>
                <a:lnTo>
                  <a:pt x="49" y="1065"/>
                </a:lnTo>
                <a:lnTo>
                  <a:pt x="45" y="1023"/>
                </a:lnTo>
                <a:lnTo>
                  <a:pt x="44" y="981"/>
                </a:lnTo>
                <a:lnTo>
                  <a:pt x="43" y="940"/>
                </a:lnTo>
                <a:lnTo>
                  <a:pt x="39" y="806"/>
                </a:lnTo>
                <a:lnTo>
                  <a:pt x="39" y="650"/>
                </a:lnTo>
                <a:lnTo>
                  <a:pt x="38" y="628"/>
                </a:lnTo>
                <a:lnTo>
                  <a:pt x="30" y="564"/>
                </a:lnTo>
                <a:lnTo>
                  <a:pt x="25" y="500"/>
                </a:lnTo>
                <a:lnTo>
                  <a:pt x="14" y="384"/>
                </a:lnTo>
                <a:lnTo>
                  <a:pt x="5" y="269"/>
                </a:lnTo>
                <a:lnTo>
                  <a:pt x="0" y="154"/>
                </a:lnTo>
                <a:lnTo>
                  <a:pt x="2" y="38"/>
                </a:lnTo>
                <a:lnTo>
                  <a:pt x="4" y="35"/>
                </a:lnTo>
                <a:lnTo>
                  <a:pt x="5" y="34"/>
                </a:lnTo>
                <a:lnTo>
                  <a:pt x="8" y="32"/>
                </a:lnTo>
                <a:lnTo>
                  <a:pt x="10" y="32"/>
                </a:lnTo>
                <a:lnTo>
                  <a:pt x="13" y="34"/>
                </a:lnTo>
                <a:lnTo>
                  <a:pt x="14" y="35"/>
                </a:lnTo>
                <a:lnTo>
                  <a:pt x="14" y="38"/>
                </a:lnTo>
                <a:lnTo>
                  <a:pt x="15" y="38"/>
                </a:lnTo>
                <a:lnTo>
                  <a:pt x="15" y="36"/>
                </a:lnTo>
                <a:lnTo>
                  <a:pt x="18" y="34"/>
                </a:lnTo>
                <a:lnTo>
                  <a:pt x="19" y="34"/>
                </a:lnTo>
                <a:lnTo>
                  <a:pt x="52" y="27"/>
                </a:lnTo>
                <a:lnTo>
                  <a:pt x="53" y="26"/>
                </a:lnTo>
                <a:lnTo>
                  <a:pt x="8" y="24"/>
                </a:lnTo>
                <a:lnTo>
                  <a:pt x="5" y="24"/>
                </a:lnTo>
                <a:lnTo>
                  <a:pt x="4" y="23"/>
                </a:lnTo>
                <a:lnTo>
                  <a:pt x="2" y="21"/>
                </a:lnTo>
                <a:lnTo>
                  <a:pt x="2" y="18"/>
                </a:lnTo>
                <a:lnTo>
                  <a:pt x="4" y="17"/>
                </a:lnTo>
                <a:lnTo>
                  <a:pt x="5" y="14"/>
                </a:lnTo>
                <a:lnTo>
                  <a:pt x="8" y="14"/>
                </a:lnTo>
                <a:lnTo>
                  <a:pt x="55" y="11"/>
                </a:lnTo>
                <a:lnTo>
                  <a:pt x="55" y="9"/>
                </a:lnTo>
                <a:lnTo>
                  <a:pt x="55" y="6"/>
                </a:lnTo>
                <a:lnTo>
                  <a:pt x="57" y="4"/>
                </a:lnTo>
                <a:lnTo>
                  <a:pt x="60" y="2"/>
                </a:lnTo>
                <a:lnTo>
                  <a:pt x="61" y="2"/>
                </a:lnTo>
                <a:lnTo>
                  <a:pt x="64" y="4"/>
                </a:lnTo>
                <a:lnTo>
                  <a:pt x="65" y="6"/>
                </a:lnTo>
                <a:lnTo>
                  <a:pt x="66" y="9"/>
                </a:lnTo>
                <a:lnTo>
                  <a:pt x="66" y="10"/>
                </a:lnTo>
                <a:lnTo>
                  <a:pt x="222" y="4"/>
                </a:lnTo>
                <a:lnTo>
                  <a:pt x="379" y="1"/>
                </a:lnTo>
                <a:lnTo>
                  <a:pt x="535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" name="Freeform 155"/>
          <p:cNvSpPr>
            <a:spLocks noEditPoints="1"/>
          </p:cNvSpPr>
          <p:nvPr userDrawn="1"/>
        </p:nvSpPr>
        <p:spPr bwMode="auto">
          <a:xfrm>
            <a:off x="6728222" y="4260584"/>
            <a:ext cx="1539479" cy="1703388"/>
          </a:xfrm>
          <a:custGeom>
            <a:avLst/>
            <a:gdLst>
              <a:gd name="T0" fmla="*/ 1259 w 1293"/>
              <a:gd name="T1" fmla="*/ 1052 h 1073"/>
              <a:gd name="T2" fmla="*/ 1212 w 1293"/>
              <a:gd name="T3" fmla="*/ 1048 h 1073"/>
              <a:gd name="T4" fmla="*/ 1212 w 1293"/>
              <a:gd name="T5" fmla="*/ 1048 h 1073"/>
              <a:gd name="T6" fmla="*/ 1100 w 1293"/>
              <a:gd name="T7" fmla="*/ 1023 h 1073"/>
              <a:gd name="T8" fmla="*/ 1178 w 1293"/>
              <a:gd name="T9" fmla="*/ 1025 h 1073"/>
              <a:gd name="T10" fmla="*/ 1173 w 1293"/>
              <a:gd name="T11" fmla="*/ 1021 h 1073"/>
              <a:gd name="T12" fmla="*/ 1208 w 1293"/>
              <a:gd name="T13" fmla="*/ 1000 h 1073"/>
              <a:gd name="T14" fmla="*/ 953 w 1293"/>
              <a:gd name="T15" fmla="*/ 1001 h 1073"/>
              <a:gd name="T16" fmla="*/ 818 w 1293"/>
              <a:gd name="T17" fmla="*/ 1013 h 1073"/>
              <a:gd name="T18" fmla="*/ 822 w 1293"/>
              <a:gd name="T19" fmla="*/ 1006 h 1073"/>
              <a:gd name="T20" fmla="*/ 939 w 1293"/>
              <a:gd name="T21" fmla="*/ 1006 h 1073"/>
              <a:gd name="T22" fmla="*/ 944 w 1293"/>
              <a:gd name="T23" fmla="*/ 1003 h 1073"/>
              <a:gd name="T24" fmla="*/ 1145 w 1293"/>
              <a:gd name="T25" fmla="*/ 999 h 1073"/>
              <a:gd name="T26" fmla="*/ 640 w 1293"/>
              <a:gd name="T27" fmla="*/ 992 h 1073"/>
              <a:gd name="T28" fmla="*/ 360 w 1293"/>
              <a:gd name="T29" fmla="*/ 1004 h 1073"/>
              <a:gd name="T30" fmla="*/ 1247 w 1293"/>
              <a:gd name="T31" fmla="*/ 0 h 1073"/>
              <a:gd name="T32" fmla="*/ 1254 w 1293"/>
              <a:gd name="T33" fmla="*/ 4 h 1073"/>
              <a:gd name="T34" fmla="*/ 1268 w 1293"/>
              <a:gd name="T35" fmla="*/ 200 h 1073"/>
              <a:gd name="T36" fmla="*/ 1266 w 1293"/>
              <a:gd name="T37" fmla="*/ 25 h 1073"/>
              <a:gd name="T38" fmla="*/ 1274 w 1293"/>
              <a:gd name="T39" fmla="*/ 25 h 1073"/>
              <a:gd name="T40" fmla="*/ 1276 w 1293"/>
              <a:gd name="T41" fmla="*/ 39 h 1073"/>
              <a:gd name="T42" fmla="*/ 1283 w 1293"/>
              <a:gd name="T43" fmla="*/ 35 h 1073"/>
              <a:gd name="T44" fmla="*/ 1287 w 1293"/>
              <a:gd name="T45" fmla="*/ 40 h 1073"/>
              <a:gd name="T46" fmla="*/ 1293 w 1293"/>
              <a:gd name="T47" fmla="*/ 410 h 1073"/>
              <a:gd name="T48" fmla="*/ 1287 w 1293"/>
              <a:gd name="T49" fmla="*/ 895 h 1073"/>
              <a:gd name="T50" fmla="*/ 1278 w 1293"/>
              <a:gd name="T51" fmla="*/ 1059 h 1073"/>
              <a:gd name="T52" fmla="*/ 1276 w 1293"/>
              <a:gd name="T53" fmla="*/ 1068 h 1073"/>
              <a:gd name="T54" fmla="*/ 1270 w 1293"/>
              <a:gd name="T55" fmla="*/ 1073 h 1073"/>
              <a:gd name="T56" fmla="*/ 1262 w 1293"/>
              <a:gd name="T57" fmla="*/ 1072 h 1073"/>
              <a:gd name="T58" fmla="*/ 852 w 1293"/>
              <a:gd name="T59" fmla="*/ 1044 h 1073"/>
              <a:gd name="T60" fmla="*/ 166 w 1293"/>
              <a:gd name="T61" fmla="*/ 1025 h 1073"/>
              <a:gd name="T62" fmla="*/ 12 w 1293"/>
              <a:gd name="T63" fmla="*/ 1025 h 1073"/>
              <a:gd name="T64" fmla="*/ 3 w 1293"/>
              <a:gd name="T65" fmla="*/ 1022 h 1073"/>
              <a:gd name="T66" fmla="*/ 0 w 1293"/>
              <a:gd name="T67" fmla="*/ 1016 h 1073"/>
              <a:gd name="T68" fmla="*/ 6 w 1293"/>
              <a:gd name="T69" fmla="*/ 1012 h 1073"/>
              <a:gd name="T70" fmla="*/ 449 w 1293"/>
              <a:gd name="T71" fmla="*/ 982 h 1073"/>
              <a:gd name="T72" fmla="*/ 945 w 1293"/>
              <a:gd name="T73" fmla="*/ 975 h 1073"/>
              <a:gd name="T74" fmla="*/ 1240 w 1293"/>
              <a:gd name="T75" fmla="*/ 970 h 1073"/>
              <a:gd name="T76" fmla="*/ 1237 w 1293"/>
              <a:gd name="T77" fmla="*/ 264 h 1073"/>
              <a:gd name="T78" fmla="*/ 1227 w 1293"/>
              <a:gd name="T79" fmla="*/ 21 h 1073"/>
              <a:gd name="T80" fmla="*/ 1233 w 1293"/>
              <a:gd name="T81" fmla="*/ 21 h 1073"/>
              <a:gd name="T82" fmla="*/ 1242 w 1293"/>
              <a:gd name="T83" fmla="*/ 76 h 1073"/>
              <a:gd name="T84" fmla="*/ 1244 w 1293"/>
              <a:gd name="T85" fmla="*/ 1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93" h="1073">
                <a:moveTo>
                  <a:pt x="1257" y="1048"/>
                </a:moveTo>
                <a:lnTo>
                  <a:pt x="1255" y="1052"/>
                </a:lnTo>
                <a:lnTo>
                  <a:pt x="1259" y="1052"/>
                </a:lnTo>
                <a:lnTo>
                  <a:pt x="1259" y="1048"/>
                </a:lnTo>
                <a:lnTo>
                  <a:pt x="1257" y="1048"/>
                </a:lnTo>
                <a:close/>
                <a:moveTo>
                  <a:pt x="1212" y="1048"/>
                </a:moveTo>
                <a:lnTo>
                  <a:pt x="1238" y="1051"/>
                </a:lnTo>
                <a:lnTo>
                  <a:pt x="1238" y="1048"/>
                </a:lnTo>
                <a:lnTo>
                  <a:pt x="1212" y="1048"/>
                </a:lnTo>
                <a:close/>
                <a:moveTo>
                  <a:pt x="1173" y="1021"/>
                </a:moveTo>
                <a:lnTo>
                  <a:pt x="1152" y="1022"/>
                </a:lnTo>
                <a:lnTo>
                  <a:pt x="1100" y="1023"/>
                </a:lnTo>
                <a:lnTo>
                  <a:pt x="1203" y="1027"/>
                </a:lnTo>
                <a:lnTo>
                  <a:pt x="1216" y="1025"/>
                </a:lnTo>
                <a:lnTo>
                  <a:pt x="1178" y="1025"/>
                </a:lnTo>
                <a:lnTo>
                  <a:pt x="1175" y="1023"/>
                </a:lnTo>
                <a:lnTo>
                  <a:pt x="1174" y="1023"/>
                </a:lnTo>
                <a:lnTo>
                  <a:pt x="1173" y="1021"/>
                </a:lnTo>
                <a:close/>
                <a:moveTo>
                  <a:pt x="1190" y="1000"/>
                </a:moveTo>
                <a:lnTo>
                  <a:pt x="1199" y="1001"/>
                </a:lnTo>
                <a:lnTo>
                  <a:pt x="1208" y="1000"/>
                </a:lnTo>
                <a:lnTo>
                  <a:pt x="1190" y="1000"/>
                </a:lnTo>
                <a:close/>
                <a:moveTo>
                  <a:pt x="1088" y="996"/>
                </a:moveTo>
                <a:lnTo>
                  <a:pt x="953" y="1001"/>
                </a:lnTo>
                <a:lnTo>
                  <a:pt x="707" y="1010"/>
                </a:lnTo>
                <a:lnTo>
                  <a:pt x="778" y="1012"/>
                </a:lnTo>
                <a:lnTo>
                  <a:pt x="818" y="1013"/>
                </a:lnTo>
                <a:lnTo>
                  <a:pt x="818" y="1010"/>
                </a:lnTo>
                <a:lnTo>
                  <a:pt x="819" y="1008"/>
                </a:lnTo>
                <a:lnTo>
                  <a:pt x="822" y="1006"/>
                </a:lnTo>
                <a:lnTo>
                  <a:pt x="825" y="1006"/>
                </a:lnTo>
                <a:lnTo>
                  <a:pt x="937" y="1008"/>
                </a:lnTo>
                <a:lnTo>
                  <a:pt x="939" y="1006"/>
                </a:lnTo>
                <a:lnTo>
                  <a:pt x="940" y="1004"/>
                </a:lnTo>
                <a:lnTo>
                  <a:pt x="941" y="1003"/>
                </a:lnTo>
                <a:lnTo>
                  <a:pt x="944" y="1003"/>
                </a:lnTo>
                <a:lnTo>
                  <a:pt x="1083" y="1000"/>
                </a:lnTo>
                <a:lnTo>
                  <a:pt x="1113" y="1000"/>
                </a:lnTo>
                <a:lnTo>
                  <a:pt x="1145" y="999"/>
                </a:lnTo>
                <a:lnTo>
                  <a:pt x="1088" y="996"/>
                </a:lnTo>
                <a:close/>
                <a:moveTo>
                  <a:pt x="762" y="991"/>
                </a:moveTo>
                <a:lnTo>
                  <a:pt x="640" y="992"/>
                </a:lnTo>
                <a:lnTo>
                  <a:pt x="466" y="996"/>
                </a:lnTo>
                <a:lnTo>
                  <a:pt x="292" y="1004"/>
                </a:lnTo>
                <a:lnTo>
                  <a:pt x="360" y="1004"/>
                </a:lnTo>
                <a:lnTo>
                  <a:pt x="640" y="995"/>
                </a:lnTo>
                <a:lnTo>
                  <a:pt x="762" y="991"/>
                </a:lnTo>
                <a:close/>
                <a:moveTo>
                  <a:pt x="1247" y="0"/>
                </a:moveTo>
                <a:lnTo>
                  <a:pt x="1250" y="0"/>
                </a:lnTo>
                <a:lnTo>
                  <a:pt x="1253" y="1"/>
                </a:lnTo>
                <a:lnTo>
                  <a:pt x="1254" y="4"/>
                </a:lnTo>
                <a:lnTo>
                  <a:pt x="1254" y="6"/>
                </a:lnTo>
                <a:lnTo>
                  <a:pt x="1267" y="260"/>
                </a:lnTo>
                <a:lnTo>
                  <a:pt x="1268" y="200"/>
                </a:lnTo>
                <a:lnTo>
                  <a:pt x="1263" y="30"/>
                </a:lnTo>
                <a:lnTo>
                  <a:pt x="1263" y="26"/>
                </a:lnTo>
                <a:lnTo>
                  <a:pt x="1266" y="25"/>
                </a:lnTo>
                <a:lnTo>
                  <a:pt x="1268" y="23"/>
                </a:lnTo>
                <a:lnTo>
                  <a:pt x="1271" y="23"/>
                </a:lnTo>
                <a:lnTo>
                  <a:pt x="1274" y="25"/>
                </a:lnTo>
                <a:lnTo>
                  <a:pt x="1275" y="26"/>
                </a:lnTo>
                <a:lnTo>
                  <a:pt x="1276" y="30"/>
                </a:lnTo>
                <a:lnTo>
                  <a:pt x="1276" y="39"/>
                </a:lnTo>
                <a:lnTo>
                  <a:pt x="1278" y="36"/>
                </a:lnTo>
                <a:lnTo>
                  <a:pt x="1280" y="35"/>
                </a:lnTo>
                <a:lnTo>
                  <a:pt x="1283" y="35"/>
                </a:lnTo>
                <a:lnTo>
                  <a:pt x="1284" y="36"/>
                </a:lnTo>
                <a:lnTo>
                  <a:pt x="1287" y="38"/>
                </a:lnTo>
                <a:lnTo>
                  <a:pt x="1287" y="40"/>
                </a:lnTo>
                <a:lnTo>
                  <a:pt x="1289" y="153"/>
                </a:lnTo>
                <a:lnTo>
                  <a:pt x="1289" y="267"/>
                </a:lnTo>
                <a:lnTo>
                  <a:pt x="1293" y="410"/>
                </a:lnTo>
                <a:lnTo>
                  <a:pt x="1293" y="554"/>
                </a:lnTo>
                <a:lnTo>
                  <a:pt x="1288" y="815"/>
                </a:lnTo>
                <a:lnTo>
                  <a:pt x="1287" y="895"/>
                </a:lnTo>
                <a:lnTo>
                  <a:pt x="1283" y="976"/>
                </a:lnTo>
                <a:lnTo>
                  <a:pt x="1275" y="1056"/>
                </a:lnTo>
                <a:lnTo>
                  <a:pt x="1278" y="1059"/>
                </a:lnTo>
                <a:lnTo>
                  <a:pt x="1278" y="1063"/>
                </a:lnTo>
                <a:lnTo>
                  <a:pt x="1278" y="1065"/>
                </a:lnTo>
                <a:lnTo>
                  <a:pt x="1276" y="1068"/>
                </a:lnTo>
                <a:lnTo>
                  <a:pt x="1274" y="1069"/>
                </a:lnTo>
                <a:lnTo>
                  <a:pt x="1272" y="1072"/>
                </a:lnTo>
                <a:lnTo>
                  <a:pt x="1270" y="1073"/>
                </a:lnTo>
                <a:lnTo>
                  <a:pt x="1267" y="1073"/>
                </a:lnTo>
                <a:lnTo>
                  <a:pt x="1264" y="1073"/>
                </a:lnTo>
                <a:lnTo>
                  <a:pt x="1262" y="1072"/>
                </a:lnTo>
                <a:lnTo>
                  <a:pt x="1261" y="1069"/>
                </a:lnTo>
                <a:lnTo>
                  <a:pt x="1056" y="1058"/>
                </a:lnTo>
                <a:lnTo>
                  <a:pt x="852" y="1044"/>
                </a:lnTo>
                <a:lnTo>
                  <a:pt x="648" y="1034"/>
                </a:lnTo>
                <a:lnTo>
                  <a:pt x="407" y="1027"/>
                </a:lnTo>
                <a:lnTo>
                  <a:pt x="166" y="1025"/>
                </a:lnTo>
                <a:lnTo>
                  <a:pt x="16" y="1026"/>
                </a:lnTo>
                <a:lnTo>
                  <a:pt x="13" y="1026"/>
                </a:lnTo>
                <a:lnTo>
                  <a:pt x="12" y="1025"/>
                </a:lnTo>
                <a:lnTo>
                  <a:pt x="10" y="1023"/>
                </a:lnTo>
                <a:lnTo>
                  <a:pt x="6" y="1022"/>
                </a:lnTo>
                <a:lnTo>
                  <a:pt x="3" y="1022"/>
                </a:lnTo>
                <a:lnTo>
                  <a:pt x="1" y="1021"/>
                </a:lnTo>
                <a:lnTo>
                  <a:pt x="0" y="1018"/>
                </a:lnTo>
                <a:lnTo>
                  <a:pt x="0" y="1016"/>
                </a:lnTo>
                <a:lnTo>
                  <a:pt x="1" y="1014"/>
                </a:lnTo>
                <a:lnTo>
                  <a:pt x="3" y="1012"/>
                </a:lnTo>
                <a:lnTo>
                  <a:pt x="6" y="1012"/>
                </a:lnTo>
                <a:lnTo>
                  <a:pt x="67" y="1008"/>
                </a:lnTo>
                <a:lnTo>
                  <a:pt x="258" y="992"/>
                </a:lnTo>
                <a:lnTo>
                  <a:pt x="449" y="982"/>
                </a:lnTo>
                <a:lnTo>
                  <a:pt x="640" y="976"/>
                </a:lnTo>
                <a:lnTo>
                  <a:pt x="792" y="974"/>
                </a:lnTo>
                <a:lnTo>
                  <a:pt x="945" y="975"/>
                </a:lnTo>
                <a:lnTo>
                  <a:pt x="1068" y="978"/>
                </a:lnTo>
                <a:lnTo>
                  <a:pt x="1153" y="972"/>
                </a:lnTo>
                <a:lnTo>
                  <a:pt x="1240" y="970"/>
                </a:lnTo>
                <a:lnTo>
                  <a:pt x="1250" y="742"/>
                </a:lnTo>
                <a:lnTo>
                  <a:pt x="1246" y="504"/>
                </a:lnTo>
                <a:lnTo>
                  <a:pt x="1237" y="264"/>
                </a:lnTo>
                <a:lnTo>
                  <a:pt x="1224" y="25"/>
                </a:lnTo>
                <a:lnTo>
                  <a:pt x="1225" y="22"/>
                </a:lnTo>
                <a:lnTo>
                  <a:pt x="1227" y="21"/>
                </a:lnTo>
                <a:lnTo>
                  <a:pt x="1229" y="19"/>
                </a:lnTo>
                <a:lnTo>
                  <a:pt x="1232" y="19"/>
                </a:lnTo>
                <a:lnTo>
                  <a:pt x="1233" y="21"/>
                </a:lnTo>
                <a:lnTo>
                  <a:pt x="1236" y="22"/>
                </a:lnTo>
                <a:lnTo>
                  <a:pt x="1237" y="25"/>
                </a:lnTo>
                <a:lnTo>
                  <a:pt x="1242" y="76"/>
                </a:lnTo>
                <a:lnTo>
                  <a:pt x="1241" y="6"/>
                </a:lnTo>
                <a:lnTo>
                  <a:pt x="1242" y="4"/>
                </a:lnTo>
                <a:lnTo>
                  <a:pt x="1244" y="1"/>
                </a:lnTo>
                <a:lnTo>
                  <a:pt x="1245" y="0"/>
                </a:lnTo>
                <a:lnTo>
                  <a:pt x="1247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5837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2139696"/>
            <a:ext cx="2459736" cy="471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14" y="365126"/>
            <a:ext cx="3026228" cy="1325563"/>
          </a:xfrm>
          <a:noFill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02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-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97542"/>
            <a:ext cx="3394710" cy="3566659"/>
          </a:xfrm>
          <a:prstGeom prst="rect">
            <a:avLst/>
          </a:prstGeom>
          <a:noFill/>
        </p:spPr>
        <p:txBody>
          <a:bodyPr vert="horz" lIns="0" tIns="45720" rIns="0" bIns="45720" rtlCol="0" anchor="ctr">
            <a:noAutofit/>
          </a:bodyPr>
          <a:lstStyle>
            <a:lvl1pPr marL="0" indent="0" algn="ctr">
              <a:lnSpc>
                <a:spcPts val="3000"/>
              </a:lnSpc>
              <a:buNone/>
              <a:defRPr lang="en-US" sz="3000" b="1">
                <a:solidFill>
                  <a:srgbClr val="FF6600"/>
                </a:solidFill>
              </a:defRPr>
            </a:lvl1pPr>
            <a:lvl2pPr marL="342900" indent="0">
              <a:buNone/>
              <a:defRPr lang="en-US" sz="4500">
                <a:solidFill>
                  <a:schemeClr val="tx1"/>
                </a:solidFill>
              </a:defRPr>
            </a:lvl2pPr>
            <a:lvl3pPr marL="685800" indent="0">
              <a:buNone/>
              <a:defRPr lang="en-US" sz="4050">
                <a:solidFill>
                  <a:schemeClr val="tx1"/>
                </a:solidFill>
              </a:defRPr>
            </a:lvl3pPr>
            <a:lvl4pPr marL="1028700" indent="0">
              <a:buNone/>
              <a:defRPr lang="en-US" sz="3600">
                <a:solidFill>
                  <a:schemeClr val="tx1"/>
                </a:solidFill>
              </a:defRPr>
            </a:lvl4pPr>
            <a:lvl5pPr marL="1371600" indent="0">
              <a:buNone/>
              <a:defRPr lang="en-US"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600" b="1"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652010" y="0"/>
            <a:ext cx="449199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1221922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4885" y="6414407"/>
            <a:ext cx="3117125" cy="365125"/>
          </a:xfrm>
        </p:spPr>
        <p:txBody>
          <a:bodyPr/>
          <a:lstStyle>
            <a:lvl1pPr algn="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54"/>
          <p:cNvSpPr>
            <a:spLocks noEditPoints="1"/>
          </p:cNvSpPr>
          <p:nvPr userDrawn="1"/>
        </p:nvSpPr>
        <p:spPr bwMode="auto">
          <a:xfrm>
            <a:off x="381000" y="1846814"/>
            <a:ext cx="1658541" cy="1771650"/>
          </a:xfrm>
          <a:custGeom>
            <a:avLst/>
            <a:gdLst>
              <a:gd name="T0" fmla="*/ 77 w 1393"/>
              <a:gd name="T1" fmla="*/ 61 h 1116"/>
              <a:gd name="T2" fmla="*/ 49 w 1393"/>
              <a:gd name="T3" fmla="*/ 171 h 1116"/>
              <a:gd name="T4" fmla="*/ 44 w 1393"/>
              <a:gd name="T5" fmla="*/ 61 h 1116"/>
              <a:gd name="T6" fmla="*/ 22 w 1393"/>
              <a:gd name="T7" fmla="*/ 229 h 1116"/>
              <a:gd name="T8" fmla="*/ 26 w 1393"/>
              <a:gd name="T9" fmla="*/ 60 h 1116"/>
              <a:gd name="T10" fmla="*/ 23 w 1393"/>
              <a:gd name="T11" fmla="*/ 55 h 1116"/>
              <a:gd name="T12" fmla="*/ 28 w 1393"/>
              <a:gd name="T13" fmla="*/ 49 h 1116"/>
              <a:gd name="T14" fmla="*/ 17 w 1393"/>
              <a:gd name="T15" fmla="*/ 48 h 1116"/>
              <a:gd name="T16" fmla="*/ 231 w 1393"/>
              <a:gd name="T17" fmla="*/ 43 h 1116"/>
              <a:gd name="T18" fmla="*/ 700 w 1393"/>
              <a:gd name="T19" fmla="*/ 56 h 1116"/>
              <a:gd name="T20" fmla="*/ 1047 w 1393"/>
              <a:gd name="T21" fmla="*/ 56 h 1116"/>
              <a:gd name="T22" fmla="*/ 481 w 1393"/>
              <a:gd name="T23" fmla="*/ 41 h 1116"/>
              <a:gd name="T24" fmla="*/ 81 w 1393"/>
              <a:gd name="T25" fmla="*/ 38 h 1116"/>
              <a:gd name="T26" fmla="*/ 94 w 1393"/>
              <a:gd name="T27" fmla="*/ 35 h 1116"/>
              <a:gd name="T28" fmla="*/ 95 w 1393"/>
              <a:gd name="T29" fmla="*/ 35 h 1116"/>
              <a:gd name="T30" fmla="*/ 141 w 1393"/>
              <a:gd name="T31" fmla="*/ 30 h 1116"/>
              <a:gd name="T32" fmla="*/ 426 w 1393"/>
              <a:gd name="T33" fmla="*/ 22 h 1116"/>
              <a:gd name="T34" fmla="*/ 919 w 1393"/>
              <a:gd name="T35" fmla="*/ 1 h 1116"/>
              <a:gd name="T36" fmla="*/ 1378 w 1393"/>
              <a:gd name="T37" fmla="*/ 11 h 1116"/>
              <a:gd name="T38" fmla="*/ 1383 w 1393"/>
              <a:gd name="T39" fmla="*/ 19 h 1116"/>
              <a:gd name="T40" fmla="*/ 1381 w 1393"/>
              <a:gd name="T41" fmla="*/ 27 h 1116"/>
              <a:gd name="T42" fmla="*/ 1106 w 1393"/>
              <a:gd name="T43" fmla="*/ 24 h 1116"/>
              <a:gd name="T44" fmla="*/ 1349 w 1393"/>
              <a:gd name="T45" fmla="*/ 43 h 1116"/>
              <a:gd name="T46" fmla="*/ 1386 w 1393"/>
              <a:gd name="T47" fmla="*/ 45 h 1116"/>
              <a:gd name="T48" fmla="*/ 1393 w 1393"/>
              <a:gd name="T49" fmla="*/ 51 h 1116"/>
              <a:gd name="T50" fmla="*/ 1393 w 1393"/>
              <a:gd name="T51" fmla="*/ 59 h 1116"/>
              <a:gd name="T52" fmla="*/ 1385 w 1393"/>
              <a:gd name="T53" fmla="*/ 62 h 1116"/>
              <a:gd name="T54" fmla="*/ 1368 w 1393"/>
              <a:gd name="T55" fmla="*/ 68 h 1116"/>
              <a:gd name="T56" fmla="*/ 1364 w 1393"/>
              <a:gd name="T57" fmla="*/ 74 h 1116"/>
              <a:gd name="T58" fmla="*/ 1221 w 1393"/>
              <a:gd name="T59" fmla="*/ 70 h 1116"/>
              <a:gd name="T60" fmla="*/ 1376 w 1393"/>
              <a:gd name="T61" fmla="*/ 90 h 1116"/>
              <a:gd name="T62" fmla="*/ 1379 w 1393"/>
              <a:gd name="T63" fmla="*/ 96 h 1116"/>
              <a:gd name="T64" fmla="*/ 1378 w 1393"/>
              <a:gd name="T65" fmla="*/ 104 h 1116"/>
              <a:gd name="T66" fmla="*/ 1005 w 1393"/>
              <a:gd name="T67" fmla="*/ 89 h 1116"/>
              <a:gd name="T68" fmla="*/ 91 w 1393"/>
              <a:gd name="T69" fmla="*/ 61 h 1116"/>
              <a:gd name="T70" fmla="*/ 86 w 1393"/>
              <a:gd name="T71" fmla="*/ 796 h 1116"/>
              <a:gd name="T72" fmla="*/ 94 w 1393"/>
              <a:gd name="T73" fmla="*/ 987 h 1116"/>
              <a:gd name="T74" fmla="*/ 89 w 1393"/>
              <a:gd name="T75" fmla="*/ 1051 h 1116"/>
              <a:gd name="T76" fmla="*/ 85 w 1393"/>
              <a:gd name="T77" fmla="*/ 1084 h 1116"/>
              <a:gd name="T78" fmla="*/ 77 w 1393"/>
              <a:gd name="T79" fmla="*/ 1116 h 1116"/>
              <a:gd name="T80" fmla="*/ 69 w 1393"/>
              <a:gd name="T81" fmla="*/ 1115 h 1116"/>
              <a:gd name="T82" fmla="*/ 60 w 1393"/>
              <a:gd name="T83" fmla="*/ 1074 h 1116"/>
              <a:gd name="T84" fmla="*/ 52 w 1393"/>
              <a:gd name="T85" fmla="*/ 1073 h 1116"/>
              <a:gd name="T86" fmla="*/ 49 w 1393"/>
              <a:gd name="T87" fmla="*/ 1067 h 1116"/>
              <a:gd name="T88" fmla="*/ 44 w 1393"/>
              <a:gd name="T89" fmla="*/ 981 h 1116"/>
              <a:gd name="T90" fmla="*/ 39 w 1393"/>
              <a:gd name="T91" fmla="*/ 650 h 1116"/>
              <a:gd name="T92" fmla="*/ 25 w 1393"/>
              <a:gd name="T93" fmla="*/ 500 h 1116"/>
              <a:gd name="T94" fmla="*/ 0 w 1393"/>
              <a:gd name="T95" fmla="*/ 154 h 1116"/>
              <a:gd name="T96" fmla="*/ 5 w 1393"/>
              <a:gd name="T97" fmla="*/ 34 h 1116"/>
              <a:gd name="T98" fmla="*/ 13 w 1393"/>
              <a:gd name="T99" fmla="*/ 34 h 1116"/>
              <a:gd name="T100" fmla="*/ 15 w 1393"/>
              <a:gd name="T101" fmla="*/ 38 h 1116"/>
              <a:gd name="T102" fmla="*/ 19 w 1393"/>
              <a:gd name="T103" fmla="*/ 34 h 1116"/>
              <a:gd name="T104" fmla="*/ 8 w 1393"/>
              <a:gd name="T105" fmla="*/ 24 h 1116"/>
              <a:gd name="T106" fmla="*/ 2 w 1393"/>
              <a:gd name="T107" fmla="*/ 21 h 1116"/>
              <a:gd name="T108" fmla="*/ 5 w 1393"/>
              <a:gd name="T109" fmla="*/ 14 h 1116"/>
              <a:gd name="T110" fmla="*/ 55 w 1393"/>
              <a:gd name="T111" fmla="*/ 9 h 1116"/>
              <a:gd name="T112" fmla="*/ 60 w 1393"/>
              <a:gd name="T113" fmla="*/ 2 h 1116"/>
              <a:gd name="T114" fmla="*/ 65 w 1393"/>
              <a:gd name="T115" fmla="*/ 6 h 1116"/>
              <a:gd name="T116" fmla="*/ 222 w 1393"/>
              <a:gd name="T117" fmla="*/ 4 h 1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3" h="1116">
                <a:moveTo>
                  <a:pt x="72" y="61"/>
                </a:moveTo>
                <a:lnTo>
                  <a:pt x="73" y="100"/>
                </a:lnTo>
                <a:lnTo>
                  <a:pt x="77" y="61"/>
                </a:lnTo>
                <a:lnTo>
                  <a:pt x="72" y="61"/>
                </a:lnTo>
                <a:close/>
                <a:moveTo>
                  <a:pt x="44" y="61"/>
                </a:moveTo>
                <a:lnTo>
                  <a:pt x="49" y="171"/>
                </a:lnTo>
                <a:lnTo>
                  <a:pt x="49" y="116"/>
                </a:lnTo>
                <a:lnTo>
                  <a:pt x="51" y="61"/>
                </a:lnTo>
                <a:lnTo>
                  <a:pt x="44" y="61"/>
                </a:lnTo>
                <a:close/>
                <a:moveTo>
                  <a:pt x="14" y="47"/>
                </a:moveTo>
                <a:lnTo>
                  <a:pt x="17" y="137"/>
                </a:lnTo>
                <a:lnTo>
                  <a:pt x="22" y="229"/>
                </a:lnTo>
                <a:lnTo>
                  <a:pt x="28" y="98"/>
                </a:lnTo>
                <a:lnTo>
                  <a:pt x="27" y="61"/>
                </a:lnTo>
                <a:lnTo>
                  <a:pt x="26" y="60"/>
                </a:lnTo>
                <a:lnTo>
                  <a:pt x="23" y="59"/>
                </a:lnTo>
                <a:lnTo>
                  <a:pt x="23" y="56"/>
                </a:lnTo>
                <a:lnTo>
                  <a:pt x="23" y="55"/>
                </a:lnTo>
                <a:lnTo>
                  <a:pt x="23" y="52"/>
                </a:lnTo>
                <a:lnTo>
                  <a:pt x="26" y="51"/>
                </a:lnTo>
                <a:lnTo>
                  <a:pt x="28" y="49"/>
                </a:lnTo>
                <a:lnTo>
                  <a:pt x="28" y="49"/>
                </a:lnTo>
                <a:lnTo>
                  <a:pt x="18" y="48"/>
                </a:lnTo>
                <a:lnTo>
                  <a:pt x="17" y="48"/>
                </a:lnTo>
                <a:lnTo>
                  <a:pt x="14" y="47"/>
                </a:lnTo>
                <a:close/>
                <a:moveTo>
                  <a:pt x="481" y="41"/>
                </a:moveTo>
                <a:lnTo>
                  <a:pt x="231" y="43"/>
                </a:lnTo>
                <a:lnTo>
                  <a:pt x="432" y="49"/>
                </a:lnTo>
                <a:lnTo>
                  <a:pt x="654" y="55"/>
                </a:lnTo>
                <a:lnTo>
                  <a:pt x="700" y="56"/>
                </a:lnTo>
                <a:lnTo>
                  <a:pt x="869" y="57"/>
                </a:lnTo>
                <a:lnTo>
                  <a:pt x="1039" y="56"/>
                </a:lnTo>
                <a:lnTo>
                  <a:pt x="1047" y="56"/>
                </a:lnTo>
                <a:lnTo>
                  <a:pt x="1040" y="56"/>
                </a:lnTo>
                <a:lnTo>
                  <a:pt x="731" y="44"/>
                </a:lnTo>
                <a:lnTo>
                  <a:pt x="481" y="41"/>
                </a:lnTo>
                <a:close/>
                <a:moveTo>
                  <a:pt x="81" y="38"/>
                </a:moveTo>
                <a:lnTo>
                  <a:pt x="74" y="38"/>
                </a:lnTo>
                <a:lnTo>
                  <a:pt x="81" y="38"/>
                </a:lnTo>
                <a:lnTo>
                  <a:pt x="81" y="38"/>
                </a:lnTo>
                <a:close/>
                <a:moveTo>
                  <a:pt x="95" y="35"/>
                </a:moveTo>
                <a:lnTo>
                  <a:pt x="94" y="35"/>
                </a:lnTo>
                <a:lnTo>
                  <a:pt x="94" y="39"/>
                </a:lnTo>
                <a:lnTo>
                  <a:pt x="95" y="39"/>
                </a:lnTo>
                <a:lnTo>
                  <a:pt x="95" y="35"/>
                </a:lnTo>
                <a:close/>
                <a:moveTo>
                  <a:pt x="426" y="22"/>
                </a:moveTo>
                <a:lnTo>
                  <a:pt x="218" y="24"/>
                </a:lnTo>
                <a:lnTo>
                  <a:pt x="141" y="30"/>
                </a:lnTo>
                <a:lnTo>
                  <a:pt x="353" y="26"/>
                </a:lnTo>
                <a:lnTo>
                  <a:pt x="565" y="26"/>
                </a:lnTo>
                <a:lnTo>
                  <a:pt x="426" y="22"/>
                </a:lnTo>
                <a:close/>
                <a:moveTo>
                  <a:pt x="535" y="0"/>
                </a:moveTo>
                <a:lnTo>
                  <a:pt x="691" y="1"/>
                </a:lnTo>
                <a:lnTo>
                  <a:pt x="919" y="1"/>
                </a:lnTo>
                <a:lnTo>
                  <a:pt x="1146" y="4"/>
                </a:lnTo>
                <a:lnTo>
                  <a:pt x="1374" y="11"/>
                </a:lnTo>
                <a:lnTo>
                  <a:pt x="1378" y="11"/>
                </a:lnTo>
                <a:lnTo>
                  <a:pt x="1381" y="14"/>
                </a:lnTo>
                <a:lnTo>
                  <a:pt x="1382" y="17"/>
                </a:lnTo>
                <a:lnTo>
                  <a:pt x="1383" y="19"/>
                </a:lnTo>
                <a:lnTo>
                  <a:pt x="1383" y="22"/>
                </a:lnTo>
                <a:lnTo>
                  <a:pt x="1382" y="24"/>
                </a:lnTo>
                <a:lnTo>
                  <a:pt x="1381" y="27"/>
                </a:lnTo>
                <a:lnTo>
                  <a:pt x="1378" y="28"/>
                </a:lnTo>
                <a:lnTo>
                  <a:pt x="1374" y="28"/>
                </a:lnTo>
                <a:lnTo>
                  <a:pt x="1106" y="24"/>
                </a:lnTo>
                <a:lnTo>
                  <a:pt x="836" y="19"/>
                </a:lnTo>
                <a:lnTo>
                  <a:pt x="845" y="21"/>
                </a:lnTo>
                <a:lnTo>
                  <a:pt x="1349" y="43"/>
                </a:lnTo>
                <a:lnTo>
                  <a:pt x="1382" y="44"/>
                </a:lnTo>
                <a:lnTo>
                  <a:pt x="1383" y="44"/>
                </a:lnTo>
                <a:lnTo>
                  <a:pt x="1386" y="45"/>
                </a:lnTo>
                <a:lnTo>
                  <a:pt x="1389" y="47"/>
                </a:lnTo>
                <a:lnTo>
                  <a:pt x="1391" y="48"/>
                </a:lnTo>
                <a:lnTo>
                  <a:pt x="1393" y="51"/>
                </a:lnTo>
                <a:lnTo>
                  <a:pt x="1393" y="53"/>
                </a:lnTo>
                <a:lnTo>
                  <a:pt x="1393" y="56"/>
                </a:lnTo>
                <a:lnTo>
                  <a:pt x="1393" y="59"/>
                </a:lnTo>
                <a:lnTo>
                  <a:pt x="1390" y="61"/>
                </a:lnTo>
                <a:lnTo>
                  <a:pt x="1389" y="62"/>
                </a:lnTo>
                <a:lnTo>
                  <a:pt x="1385" y="62"/>
                </a:lnTo>
                <a:lnTo>
                  <a:pt x="1366" y="62"/>
                </a:lnTo>
                <a:lnTo>
                  <a:pt x="1368" y="65"/>
                </a:lnTo>
                <a:lnTo>
                  <a:pt x="1368" y="68"/>
                </a:lnTo>
                <a:lnTo>
                  <a:pt x="1368" y="70"/>
                </a:lnTo>
                <a:lnTo>
                  <a:pt x="1366" y="73"/>
                </a:lnTo>
                <a:lnTo>
                  <a:pt x="1364" y="74"/>
                </a:lnTo>
                <a:lnTo>
                  <a:pt x="1361" y="74"/>
                </a:lnTo>
                <a:lnTo>
                  <a:pt x="1237" y="69"/>
                </a:lnTo>
                <a:lnTo>
                  <a:pt x="1221" y="70"/>
                </a:lnTo>
                <a:lnTo>
                  <a:pt x="1085" y="74"/>
                </a:lnTo>
                <a:lnTo>
                  <a:pt x="1372" y="89"/>
                </a:lnTo>
                <a:lnTo>
                  <a:pt x="1376" y="90"/>
                </a:lnTo>
                <a:lnTo>
                  <a:pt x="1378" y="91"/>
                </a:lnTo>
                <a:lnTo>
                  <a:pt x="1379" y="94"/>
                </a:lnTo>
                <a:lnTo>
                  <a:pt x="1379" y="96"/>
                </a:lnTo>
                <a:lnTo>
                  <a:pt x="1379" y="99"/>
                </a:lnTo>
                <a:lnTo>
                  <a:pt x="1379" y="102"/>
                </a:lnTo>
                <a:lnTo>
                  <a:pt x="1378" y="104"/>
                </a:lnTo>
                <a:lnTo>
                  <a:pt x="1376" y="106"/>
                </a:lnTo>
                <a:lnTo>
                  <a:pt x="1372" y="106"/>
                </a:lnTo>
                <a:lnTo>
                  <a:pt x="1005" y="89"/>
                </a:lnTo>
                <a:lnTo>
                  <a:pt x="637" y="73"/>
                </a:lnTo>
                <a:lnTo>
                  <a:pt x="365" y="66"/>
                </a:lnTo>
                <a:lnTo>
                  <a:pt x="91" y="61"/>
                </a:lnTo>
                <a:lnTo>
                  <a:pt x="73" y="286"/>
                </a:lnTo>
                <a:lnTo>
                  <a:pt x="78" y="534"/>
                </a:lnTo>
                <a:lnTo>
                  <a:pt x="86" y="796"/>
                </a:lnTo>
                <a:lnTo>
                  <a:pt x="90" y="924"/>
                </a:lnTo>
                <a:lnTo>
                  <a:pt x="91" y="955"/>
                </a:lnTo>
                <a:lnTo>
                  <a:pt x="94" y="987"/>
                </a:lnTo>
                <a:lnTo>
                  <a:pt x="94" y="1018"/>
                </a:lnTo>
                <a:lnTo>
                  <a:pt x="90" y="1048"/>
                </a:lnTo>
                <a:lnTo>
                  <a:pt x="89" y="1051"/>
                </a:lnTo>
                <a:lnTo>
                  <a:pt x="87" y="1052"/>
                </a:lnTo>
                <a:lnTo>
                  <a:pt x="86" y="1052"/>
                </a:lnTo>
                <a:lnTo>
                  <a:pt x="85" y="1084"/>
                </a:lnTo>
                <a:lnTo>
                  <a:pt x="80" y="1112"/>
                </a:lnTo>
                <a:lnTo>
                  <a:pt x="78" y="1115"/>
                </a:lnTo>
                <a:lnTo>
                  <a:pt x="77" y="1116"/>
                </a:lnTo>
                <a:lnTo>
                  <a:pt x="74" y="1116"/>
                </a:lnTo>
                <a:lnTo>
                  <a:pt x="72" y="1116"/>
                </a:lnTo>
                <a:lnTo>
                  <a:pt x="69" y="1115"/>
                </a:lnTo>
                <a:lnTo>
                  <a:pt x="68" y="1112"/>
                </a:lnTo>
                <a:lnTo>
                  <a:pt x="62" y="1094"/>
                </a:lnTo>
                <a:lnTo>
                  <a:pt x="60" y="1074"/>
                </a:lnTo>
                <a:lnTo>
                  <a:pt x="59" y="1074"/>
                </a:lnTo>
                <a:lnTo>
                  <a:pt x="55" y="1074"/>
                </a:lnTo>
                <a:lnTo>
                  <a:pt x="52" y="1073"/>
                </a:lnTo>
                <a:lnTo>
                  <a:pt x="51" y="1070"/>
                </a:lnTo>
                <a:lnTo>
                  <a:pt x="49" y="1069"/>
                </a:lnTo>
                <a:lnTo>
                  <a:pt x="49" y="1067"/>
                </a:lnTo>
                <a:lnTo>
                  <a:pt x="49" y="1065"/>
                </a:lnTo>
                <a:lnTo>
                  <a:pt x="45" y="1023"/>
                </a:lnTo>
                <a:lnTo>
                  <a:pt x="44" y="981"/>
                </a:lnTo>
                <a:lnTo>
                  <a:pt x="43" y="940"/>
                </a:lnTo>
                <a:lnTo>
                  <a:pt x="39" y="806"/>
                </a:lnTo>
                <a:lnTo>
                  <a:pt x="39" y="650"/>
                </a:lnTo>
                <a:lnTo>
                  <a:pt x="38" y="628"/>
                </a:lnTo>
                <a:lnTo>
                  <a:pt x="30" y="564"/>
                </a:lnTo>
                <a:lnTo>
                  <a:pt x="25" y="500"/>
                </a:lnTo>
                <a:lnTo>
                  <a:pt x="14" y="384"/>
                </a:lnTo>
                <a:lnTo>
                  <a:pt x="5" y="269"/>
                </a:lnTo>
                <a:lnTo>
                  <a:pt x="0" y="154"/>
                </a:lnTo>
                <a:lnTo>
                  <a:pt x="2" y="38"/>
                </a:lnTo>
                <a:lnTo>
                  <a:pt x="4" y="35"/>
                </a:lnTo>
                <a:lnTo>
                  <a:pt x="5" y="34"/>
                </a:lnTo>
                <a:lnTo>
                  <a:pt x="8" y="32"/>
                </a:lnTo>
                <a:lnTo>
                  <a:pt x="10" y="32"/>
                </a:lnTo>
                <a:lnTo>
                  <a:pt x="13" y="34"/>
                </a:lnTo>
                <a:lnTo>
                  <a:pt x="14" y="35"/>
                </a:lnTo>
                <a:lnTo>
                  <a:pt x="14" y="38"/>
                </a:lnTo>
                <a:lnTo>
                  <a:pt x="15" y="38"/>
                </a:lnTo>
                <a:lnTo>
                  <a:pt x="15" y="36"/>
                </a:lnTo>
                <a:lnTo>
                  <a:pt x="18" y="34"/>
                </a:lnTo>
                <a:lnTo>
                  <a:pt x="19" y="34"/>
                </a:lnTo>
                <a:lnTo>
                  <a:pt x="52" y="27"/>
                </a:lnTo>
                <a:lnTo>
                  <a:pt x="53" y="26"/>
                </a:lnTo>
                <a:lnTo>
                  <a:pt x="8" y="24"/>
                </a:lnTo>
                <a:lnTo>
                  <a:pt x="5" y="24"/>
                </a:lnTo>
                <a:lnTo>
                  <a:pt x="4" y="23"/>
                </a:lnTo>
                <a:lnTo>
                  <a:pt x="2" y="21"/>
                </a:lnTo>
                <a:lnTo>
                  <a:pt x="2" y="18"/>
                </a:lnTo>
                <a:lnTo>
                  <a:pt x="4" y="17"/>
                </a:lnTo>
                <a:lnTo>
                  <a:pt x="5" y="14"/>
                </a:lnTo>
                <a:lnTo>
                  <a:pt x="8" y="14"/>
                </a:lnTo>
                <a:lnTo>
                  <a:pt x="55" y="11"/>
                </a:lnTo>
                <a:lnTo>
                  <a:pt x="55" y="9"/>
                </a:lnTo>
                <a:lnTo>
                  <a:pt x="55" y="6"/>
                </a:lnTo>
                <a:lnTo>
                  <a:pt x="57" y="4"/>
                </a:lnTo>
                <a:lnTo>
                  <a:pt x="60" y="2"/>
                </a:lnTo>
                <a:lnTo>
                  <a:pt x="61" y="2"/>
                </a:lnTo>
                <a:lnTo>
                  <a:pt x="64" y="4"/>
                </a:lnTo>
                <a:lnTo>
                  <a:pt x="65" y="6"/>
                </a:lnTo>
                <a:lnTo>
                  <a:pt x="66" y="9"/>
                </a:lnTo>
                <a:lnTo>
                  <a:pt x="66" y="10"/>
                </a:lnTo>
                <a:lnTo>
                  <a:pt x="222" y="4"/>
                </a:lnTo>
                <a:lnTo>
                  <a:pt x="379" y="1"/>
                </a:lnTo>
                <a:lnTo>
                  <a:pt x="535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Freeform 155"/>
          <p:cNvSpPr>
            <a:spLocks noEditPoints="1"/>
          </p:cNvSpPr>
          <p:nvPr userDrawn="1"/>
        </p:nvSpPr>
        <p:spPr bwMode="auto">
          <a:xfrm>
            <a:off x="2651522" y="4211539"/>
            <a:ext cx="1539479" cy="1703388"/>
          </a:xfrm>
          <a:custGeom>
            <a:avLst/>
            <a:gdLst>
              <a:gd name="T0" fmla="*/ 1259 w 1293"/>
              <a:gd name="T1" fmla="*/ 1052 h 1073"/>
              <a:gd name="T2" fmla="*/ 1212 w 1293"/>
              <a:gd name="T3" fmla="*/ 1048 h 1073"/>
              <a:gd name="T4" fmla="*/ 1212 w 1293"/>
              <a:gd name="T5" fmla="*/ 1048 h 1073"/>
              <a:gd name="T6" fmla="*/ 1100 w 1293"/>
              <a:gd name="T7" fmla="*/ 1023 h 1073"/>
              <a:gd name="T8" fmla="*/ 1178 w 1293"/>
              <a:gd name="T9" fmla="*/ 1025 h 1073"/>
              <a:gd name="T10" fmla="*/ 1173 w 1293"/>
              <a:gd name="T11" fmla="*/ 1021 h 1073"/>
              <a:gd name="T12" fmla="*/ 1208 w 1293"/>
              <a:gd name="T13" fmla="*/ 1000 h 1073"/>
              <a:gd name="T14" fmla="*/ 953 w 1293"/>
              <a:gd name="T15" fmla="*/ 1001 h 1073"/>
              <a:gd name="T16" fmla="*/ 818 w 1293"/>
              <a:gd name="T17" fmla="*/ 1013 h 1073"/>
              <a:gd name="T18" fmla="*/ 822 w 1293"/>
              <a:gd name="T19" fmla="*/ 1006 h 1073"/>
              <a:gd name="T20" fmla="*/ 939 w 1293"/>
              <a:gd name="T21" fmla="*/ 1006 h 1073"/>
              <a:gd name="T22" fmla="*/ 944 w 1293"/>
              <a:gd name="T23" fmla="*/ 1003 h 1073"/>
              <a:gd name="T24" fmla="*/ 1145 w 1293"/>
              <a:gd name="T25" fmla="*/ 999 h 1073"/>
              <a:gd name="T26" fmla="*/ 640 w 1293"/>
              <a:gd name="T27" fmla="*/ 992 h 1073"/>
              <a:gd name="T28" fmla="*/ 360 w 1293"/>
              <a:gd name="T29" fmla="*/ 1004 h 1073"/>
              <a:gd name="T30" fmla="*/ 1247 w 1293"/>
              <a:gd name="T31" fmla="*/ 0 h 1073"/>
              <a:gd name="T32" fmla="*/ 1254 w 1293"/>
              <a:gd name="T33" fmla="*/ 4 h 1073"/>
              <a:gd name="T34" fmla="*/ 1268 w 1293"/>
              <a:gd name="T35" fmla="*/ 200 h 1073"/>
              <a:gd name="T36" fmla="*/ 1266 w 1293"/>
              <a:gd name="T37" fmla="*/ 25 h 1073"/>
              <a:gd name="T38" fmla="*/ 1274 w 1293"/>
              <a:gd name="T39" fmla="*/ 25 h 1073"/>
              <a:gd name="T40" fmla="*/ 1276 w 1293"/>
              <a:gd name="T41" fmla="*/ 39 h 1073"/>
              <a:gd name="T42" fmla="*/ 1283 w 1293"/>
              <a:gd name="T43" fmla="*/ 35 h 1073"/>
              <a:gd name="T44" fmla="*/ 1287 w 1293"/>
              <a:gd name="T45" fmla="*/ 40 h 1073"/>
              <a:gd name="T46" fmla="*/ 1293 w 1293"/>
              <a:gd name="T47" fmla="*/ 410 h 1073"/>
              <a:gd name="T48" fmla="*/ 1287 w 1293"/>
              <a:gd name="T49" fmla="*/ 895 h 1073"/>
              <a:gd name="T50" fmla="*/ 1278 w 1293"/>
              <a:gd name="T51" fmla="*/ 1059 h 1073"/>
              <a:gd name="T52" fmla="*/ 1276 w 1293"/>
              <a:gd name="T53" fmla="*/ 1068 h 1073"/>
              <a:gd name="T54" fmla="*/ 1270 w 1293"/>
              <a:gd name="T55" fmla="*/ 1073 h 1073"/>
              <a:gd name="T56" fmla="*/ 1262 w 1293"/>
              <a:gd name="T57" fmla="*/ 1072 h 1073"/>
              <a:gd name="T58" fmla="*/ 852 w 1293"/>
              <a:gd name="T59" fmla="*/ 1044 h 1073"/>
              <a:gd name="T60" fmla="*/ 166 w 1293"/>
              <a:gd name="T61" fmla="*/ 1025 h 1073"/>
              <a:gd name="T62" fmla="*/ 12 w 1293"/>
              <a:gd name="T63" fmla="*/ 1025 h 1073"/>
              <a:gd name="T64" fmla="*/ 3 w 1293"/>
              <a:gd name="T65" fmla="*/ 1022 h 1073"/>
              <a:gd name="T66" fmla="*/ 0 w 1293"/>
              <a:gd name="T67" fmla="*/ 1016 h 1073"/>
              <a:gd name="T68" fmla="*/ 6 w 1293"/>
              <a:gd name="T69" fmla="*/ 1012 h 1073"/>
              <a:gd name="T70" fmla="*/ 449 w 1293"/>
              <a:gd name="T71" fmla="*/ 982 h 1073"/>
              <a:gd name="T72" fmla="*/ 945 w 1293"/>
              <a:gd name="T73" fmla="*/ 975 h 1073"/>
              <a:gd name="T74" fmla="*/ 1240 w 1293"/>
              <a:gd name="T75" fmla="*/ 970 h 1073"/>
              <a:gd name="T76" fmla="*/ 1237 w 1293"/>
              <a:gd name="T77" fmla="*/ 264 h 1073"/>
              <a:gd name="T78" fmla="*/ 1227 w 1293"/>
              <a:gd name="T79" fmla="*/ 21 h 1073"/>
              <a:gd name="T80" fmla="*/ 1233 w 1293"/>
              <a:gd name="T81" fmla="*/ 21 h 1073"/>
              <a:gd name="T82" fmla="*/ 1242 w 1293"/>
              <a:gd name="T83" fmla="*/ 76 h 1073"/>
              <a:gd name="T84" fmla="*/ 1244 w 1293"/>
              <a:gd name="T85" fmla="*/ 1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93" h="1073">
                <a:moveTo>
                  <a:pt x="1257" y="1048"/>
                </a:moveTo>
                <a:lnTo>
                  <a:pt x="1255" y="1052"/>
                </a:lnTo>
                <a:lnTo>
                  <a:pt x="1259" y="1052"/>
                </a:lnTo>
                <a:lnTo>
                  <a:pt x="1259" y="1048"/>
                </a:lnTo>
                <a:lnTo>
                  <a:pt x="1257" y="1048"/>
                </a:lnTo>
                <a:close/>
                <a:moveTo>
                  <a:pt x="1212" y="1048"/>
                </a:moveTo>
                <a:lnTo>
                  <a:pt x="1238" y="1051"/>
                </a:lnTo>
                <a:lnTo>
                  <a:pt x="1238" y="1048"/>
                </a:lnTo>
                <a:lnTo>
                  <a:pt x="1212" y="1048"/>
                </a:lnTo>
                <a:close/>
                <a:moveTo>
                  <a:pt x="1173" y="1021"/>
                </a:moveTo>
                <a:lnTo>
                  <a:pt x="1152" y="1022"/>
                </a:lnTo>
                <a:lnTo>
                  <a:pt x="1100" y="1023"/>
                </a:lnTo>
                <a:lnTo>
                  <a:pt x="1203" y="1027"/>
                </a:lnTo>
                <a:lnTo>
                  <a:pt x="1216" y="1025"/>
                </a:lnTo>
                <a:lnTo>
                  <a:pt x="1178" y="1025"/>
                </a:lnTo>
                <a:lnTo>
                  <a:pt x="1175" y="1023"/>
                </a:lnTo>
                <a:lnTo>
                  <a:pt x="1174" y="1023"/>
                </a:lnTo>
                <a:lnTo>
                  <a:pt x="1173" y="1021"/>
                </a:lnTo>
                <a:close/>
                <a:moveTo>
                  <a:pt x="1190" y="1000"/>
                </a:moveTo>
                <a:lnTo>
                  <a:pt x="1199" y="1001"/>
                </a:lnTo>
                <a:lnTo>
                  <a:pt x="1208" y="1000"/>
                </a:lnTo>
                <a:lnTo>
                  <a:pt x="1190" y="1000"/>
                </a:lnTo>
                <a:close/>
                <a:moveTo>
                  <a:pt x="1088" y="996"/>
                </a:moveTo>
                <a:lnTo>
                  <a:pt x="953" y="1001"/>
                </a:lnTo>
                <a:lnTo>
                  <a:pt x="707" y="1010"/>
                </a:lnTo>
                <a:lnTo>
                  <a:pt x="778" y="1012"/>
                </a:lnTo>
                <a:lnTo>
                  <a:pt x="818" y="1013"/>
                </a:lnTo>
                <a:lnTo>
                  <a:pt x="818" y="1010"/>
                </a:lnTo>
                <a:lnTo>
                  <a:pt x="819" y="1008"/>
                </a:lnTo>
                <a:lnTo>
                  <a:pt x="822" y="1006"/>
                </a:lnTo>
                <a:lnTo>
                  <a:pt x="825" y="1006"/>
                </a:lnTo>
                <a:lnTo>
                  <a:pt x="937" y="1008"/>
                </a:lnTo>
                <a:lnTo>
                  <a:pt x="939" y="1006"/>
                </a:lnTo>
                <a:lnTo>
                  <a:pt x="940" y="1004"/>
                </a:lnTo>
                <a:lnTo>
                  <a:pt x="941" y="1003"/>
                </a:lnTo>
                <a:lnTo>
                  <a:pt x="944" y="1003"/>
                </a:lnTo>
                <a:lnTo>
                  <a:pt x="1083" y="1000"/>
                </a:lnTo>
                <a:lnTo>
                  <a:pt x="1113" y="1000"/>
                </a:lnTo>
                <a:lnTo>
                  <a:pt x="1145" y="999"/>
                </a:lnTo>
                <a:lnTo>
                  <a:pt x="1088" y="996"/>
                </a:lnTo>
                <a:close/>
                <a:moveTo>
                  <a:pt x="762" y="991"/>
                </a:moveTo>
                <a:lnTo>
                  <a:pt x="640" y="992"/>
                </a:lnTo>
                <a:lnTo>
                  <a:pt x="466" y="996"/>
                </a:lnTo>
                <a:lnTo>
                  <a:pt x="292" y="1004"/>
                </a:lnTo>
                <a:lnTo>
                  <a:pt x="360" y="1004"/>
                </a:lnTo>
                <a:lnTo>
                  <a:pt x="640" y="995"/>
                </a:lnTo>
                <a:lnTo>
                  <a:pt x="762" y="991"/>
                </a:lnTo>
                <a:close/>
                <a:moveTo>
                  <a:pt x="1247" y="0"/>
                </a:moveTo>
                <a:lnTo>
                  <a:pt x="1250" y="0"/>
                </a:lnTo>
                <a:lnTo>
                  <a:pt x="1253" y="1"/>
                </a:lnTo>
                <a:lnTo>
                  <a:pt x="1254" y="4"/>
                </a:lnTo>
                <a:lnTo>
                  <a:pt x="1254" y="6"/>
                </a:lnTo>
                <a:lnTo>
                  <a:pt x="1267" y="260"/>
                </a:lnTo>
                <a:lnTo>
                  <a:pt x="1268" y="200"/>
                </a:lnTo>
                <a:lnTo>
                  <a:pt x="1263" y="30"/>
                </a:lnTo>
                <a:lnTo>
                  <a:pt x="1263" y="26"/>
                </a:lnTo>
                <a:lnTo>
                  <a:pt x="1266" y="25"/>
                </a:lnTo>
                <a:lnTo>
                  <a:pt x="1268" y="23"/>
                </a:lnTo>
                <a:lnTo>
                  <a:pt x="1271" y="23"/>
                </a:lnTo>
                <a:lnTo>
                  <a:pt x="1274" y="25"/>
                </a:lnTo>
                <a:lnTo>
                  <a:pt x="1275" y="26"/>
                </a:lnTo>
                <a:lnTo>
                  <a:pt x="1276" y="30"/>
                </a:lnTo>
                <a:lnTo>
                  <a:pt x="1276" y="39"/>
                </a:lnTo>
                <a:lnTo>
                  <a:pt x="1278" y="36"/>
                </a:lnTo>
                <a:lnTo>
                  <a:pt x="1280" y="35"/>
                </a:lnTo>
                <a:lnTo>
                  <a:pt x="1283" y="35"/>
                </a:lnTo>
                <a:lnTo>
                  <a:pt x="1284" y="36"/>
                </a:lnTo>
                <a:lnTo>
                  <a:pt x="1287" y="38"/>
                </a:lnTo>
                <a:lnTo>
                  <a:pt x="1287" y="40"/>
                </a:lnTo>
                <a:lnTo>
                  <a:pt x="1289" y="153"/>
                </a:lnTo>
                <a:lnTo>
                  <a:pt x="1289" y="267"/>
                </a:lnTo>
                <a:lnTo>
                  <a:pt x="1293" y="410"/>
                </a:lnTo>
                <a:lnTo>
                  <a:pt x="1293" y="554"/>
                </a:lnTo>
                <a:lnTo>
                  <a:pt x="1288" y="815"/>
                </a:lnTo>
                <a:lnTo>
                  <a:pt x="1287" y="895"/>
                </a:lnTo>
                <a:lnTo>
                  <a:pt x="1283" y="976"/>
                </a:lnTo>
                <a:lnTo>
                  <a:pt x="1275" y="1056"/>
                </a:lnTo>
                <a:lnTo>
                  <a:pt x="1278" y="1059"/>
                </a:lnTo>
                <a:lnTo>
                  <a:pt x="1278" y="1063"/>
                </a:lnTo>
                <a:lnTo>
                  <a:pt x="1278" y="1065"/>
                </a:lnTo>
                <a:lnTo>
                  <a:pt x="1276" y="1068"/>
                </a:lnTo>
                <a:lnTo>
                  <a:pt x="1274" y="1069"/>
                </a:lnTo>
                <a:lnTo>
                  <a:pt x="1272" y="1072"/>
                </a:lnTo>
                <a:lnTo>
                  <a:pt x="1270" y="1073"/>
                </a:lnTo>
                <a:lnTo>
                  <a:pt x="1267" y="1073"/>
                </a:lnTo>
                <a:lnTo>
                  <a:pt x="1264" y="1073"/>
                </a:lnTo>
                <a:lnTo>
                  <a:pt x="1262" y="1072"/>
                </a:lnTo>
                <a:lnTo>
                  <a:pt x="1261" y="1069"/>
                </a:lnTo>
                <a:lnTo>
                  <a:pt x="1056" y="1058"/>
                </a:lnTo>
                <a:lnTo>
                  <a:pt x="852" y="1044"/>
                </a:lnTo>
                <a:lnTo>
                  <a:pt x="648" y="1034"/>
                </a:lnTo>
                <a:lnTo>
                  <a:pt x="407" y="1027"/>
                </a:lnTo>
                <a:lnTo>
                  <a:pt x="166" y="1025"/>
                </a:lnTo>
                <a:lnTo>
                  <a:pt x="16" y="1026"/>
                </a:lnTo>
                <a:lnTo>
                  <a:pt x="13" y="1026"/>
                </a:lnTo>
                <a:lnTo>
                  <a:pt x="12" y="1025"/>
                </a:lnTo>
                <a:lnTo>
                  <a:pt x="10" y="1023"/>
                </a:lnTo>
                <a:lnTo>
                  <a:pt x="6" y="1022"/>
                </a:lnTo>
                <a:lnTo>
                  <a:pt x="3" y="1022"/>
                </a:lnTo>
                <a:lnTo>
                  <a:pt x="1" y="1021"/>
                </a:lnTo>
                <a:lnTo>
                  <a:pt x="0" y="1018"/>
                </a:lnTo>
                <a:lnTo>
                  <a:pt x="0" y="1016"/>
                </a:lnTo>
                <a:lnTo>
                  <a:pt x="1" y="1014"/>
                </a:lnTo>
                <a:lnTo>
                  <a:pt x="3" y="1012"/>
                </a:lnTo>
                <a:lnTo>
                  <a:pt x="6" y="1012"/>
                </a:lnTo>
                <a:lnTo>
                  <a:pt x="67" y="1008"/>
                </a:lnTo>
                <a:lnTo>
                  <a:pt x="258" y="992"/>
                </a:lnTo>
                <a:lnTo>
                  <a:pt x="449" y="982"/>
                </a:lnTo>
                <a:lnTo>
                  <a:pt x="640" y="976"/>
                </a:lnTo>
                <a:lnTo>
                  <a:pt x="792" y="974"/>
                </a:lnTo>
                <a:lnTo>
                  <a:pt x="945" y="975"/>
                </a:lnTo>
                <a:lnTo>
                  <a:pt x="1068" y="978"/>
                </a:lnTo>
                <a:lnTo>
                  <a:pt x="1153" y="972"/>
                </a:lnTo>
                <a:lnTo>
                  <a:pt x="1240" y="970"/>
                </a:lnTo>
                <a:lnTo>
                  <a:pt x="1250" y="742"/>
                </a:lnTo>
                <a:lnTo>
                  <a:pt x="1246" y="504"/>
                </a:lnTo>
                <a:lnTo>
                  <a:pt x="1237" y="264"/>
                </a:lnTo>
                <a:lnTo>
                  <a:pt x="1224" y="25"/>
                </a:lnTo>
                <a:lnTo>
                  <a:pt x="1225" y="22"/>
                </a:lnTo>
                <a:lnTo>
                  <a:pt x="1227" y="21"/>
                </a:lnTo>
                <a:lnTo>
                  <a:pt x="1229" y="19"/>
                </a:lnTo>
                <a:lnTo>
                  <a:pt x="1232" y="19"/>
                </a:lnTo>
                <a:lnTo>
                  <a:pt x="1233" y="21"/>
                </a:lnTo>
                <a:lnTo>
                  <a:pt x="1236" y="22"/>
                </a:lnTo>
                <a:lnTo>
                  <a:pt x="1237" y="25"/>
                </a:lnTo>
                <a:lnTo>
                  <a:pt x="1242" y="76"/>
                </a:lnTo>
                <a:lnTo>
                  <a:pt x="1241" y="6"/>
                </a:lnTo>
                <a:lnTo>
                  <a:pt x="1242" y="4"/>
                </a:lnTo>
                <a:lnTo>
                  <a:pt x="1244" y="1"/>
                </a:lnTo>
                <a:lnTo>
                  <a:pt x="1245" y="0"/>
                </a:lnTo>
                <a:lnTo>
                  <a:pt x="1247" y="0"/>
                </a:lnTo>
                <a:close/>
              </a:path>
            </a:pathLst>
          </a:custGeom>
          <a:solidFill>
            <a:schemeClr val="accent3"/>
          </a:solidFill>
          <a:ln w="0">
            <a:solidFill>
              <a:schemeClr val="accent3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83675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-Chart Dark">
    <p:bg>
      <p:bgPr>
        <a:solidFill>
          <a:srgbClr val="0D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84940" y="2139696"/>
            <a:ext cx="2459060" cy="471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6"/>
            <a:ext cx="6560369" cy="3065250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8650" y="5131574"/>
            <a:ext cx="6153086" cy="110957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15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35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29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-Chart Ligh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84940" y="2139696"/>
            <a:ext cx="2459060" cy="471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6"/>
            <a:ext cx="6560369" cy="3065250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8650" y="5131574"/>
            <a:ext cx="6153086" cy="110957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4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7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914" y="0"/>
            <a:ext cx="2119086" cy="4714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517014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9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-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84940" y="2139696"/>
            <a:ext cx="2459060" cy="471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231F2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8650" y="5131574"/>
            <a:ext cx="6153086" cy="110957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34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914" y="0"/>
            <a:ext cx="2119086" cy="4714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517014" cy="1325563"/>
          </a:xfrm>
        </p:spPr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Freeform: Shape 23"/>
          <p:cNvSpPr/>
          <p:nvPr userDrawn="1"/>
        </p:nvSpPr>
        <p:spPr>
          <a:xfrm>
            <a:off x="-1351335" y="-906971"/>
            <a:ext cx="1218902" cy="3495604"/>
          </a:xfrm>
          <a:custGeom>
            <a:avLst/>
            <a:gdLst>
              <a:gd name="connsiteX0" fmla="*/ 1064985 w 1625203"/>
              <a:gd name="connsiteY0" fmla="*/ 0 h 3495604"/>
              <a:gd name="connsiteX1" fmla="*/ 1564257 w 1625203"/>
              <a:gd name="connsiteY1" fmla="*/ 392072 h 3495604"/>
              <a:gd name="connsiteX2" fmla="*/ 1105616 w 1625203"/>
              <a:gd name="connsiteY2" fmla="*/ 985655 h 3495604"/>
              <a:gd name="connsiteX3" fmla="*/ 1091674 w 1625203"/>
              <a:gd name="connsiteY3" fmla="*/ 647426 h 3495604"/>
              <a:gd name="connsiteX4" fmla="*/ 318896 w 1625203"/>
              <a:gd name="connsiteY4" fmla="*/ 2143063 h 3495604"/>
              <a:gd name="connsiteX5" fmla="*/ 1625203 w 1625203"/>
              <a:gd name="connsiteY5" fmla="*/ 3204984 h 3495604"/>
              <a:gd name="connsiteX6" fmla="*/ 1625203 w 1625203"/>
              <a:gd name="connsiteY6" fmla="*/ 3495604 h 3495604"/>
              <a:gd name="connsiteX7" fmla="*/ 23964 w 1625203"/>
              <a:gd name="connsiteY7" fmla="*/ 2147716 h 3495604"/>
              <a:gd name="connsiteX8" fmla="*/ 1079003 w 1625203"/>
              <a:gd name="connsiteY8" fmla="*/ 340049 h 349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5203" h="3495604">
                <a:moveTo>
                  <a:pt x="1064985" y="0"/>
                </a:moveTo>
                <a:lnTo>
                  <a:pt x="1564257" y="392072"/>
                </a:lnTo>
                <a:lnTo>
                  <a:pt x="1105616" y="985655"/>
                </a:lnTo>
                <a:lnTo>
                  <a:pt x="1091674" y="647426"/>
                </a:lnTo>
                <a:cubicBezTo>
                  <a:pt x="512429" y="900093"/>
                  <a:pt x="189843" y="1524426"/>
                  <a:pt x="318896" y="2143063"/>
                </a:cubicBezTo>
                <a:cubicBezTo>
                  <a:pt x="447949" y="2761699"/>
                  <a:pt x="993249" y="3204984"/>
                  <a:pt x="1625203" y="3204984"/>
                </a:cubicBezTo>
                <a:lnTo>
                  <a:pt x="1625203" y="3495604"/>
                </a:lnTo>
                <a:cubicBezTo>
                  <a:pt x="834651" y="3495604"/>
                  <a:pt x="158797" y="2926685"/>
                  <a:pt x="23964" y="2147716"/>
                </a:cubicBezTo>
                <a:cubicBezTo>
                  <a:pt x="-110869" y="1368747"/>
                  <a:pt x="334443" y="605764"/>
                  <a:pt x="1079003" y="34004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" y="-878646"/>
            <a:ext cx="9144000" cy="685198"/>
            <a:chOff x="0" y="-878646"/>
            <a:chExt cx="17546101" cy="68519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-878646"/>
              <a:ext cx="1807953" cy="685198"/>
            </a:xfrm>
            <a:prstGeom prst="rect">
              <a:avLst/>
            </a:prstGeom>
            <a:solidFill>
              <a:srgbClr val="0D07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/>
                <a:t>13/7/7</a:t>
              </a: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967268" y="-878646"/>
              <a:ext cx="1807953" cy="685198"/>
            </a:xfrm>
            <a:prstGeom prst="rect">
              <a:avLst/>
            </a:prstGeom>
            <a:solidFill>
              <a:srgbClr val="3600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/>
                <a:t>54/0/161</a:t>
              </a: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3934536" y="-878646"/>
              <a:ext cx="1807953" cy="685198"/>
            </a:xfrm>
            <a:prstGeom prst="rect">
              <a:avLst/>
            </a:prstGeom>
            <a:solidFill>
              <a:srgbClr val="FED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254/215/63</a:t>
              </a: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5901804" y="-878646"/>
              <a:ext cx="1807953" cy="685198"/>
            </a:xfrm>
            <a:prstGeom prst="rect">
              <a:avLst/>
            </a:prstGeom>
            <a:solidFill>
              <a:srgbClr val="F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/>
                <a:t>254/0/0</a:t>
              </a: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7869072" y="-878646"/>
              <a:ext cx="1807953" cy="68519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/>
                <a:t>255/102/0</a:t>
              </a: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836340" y="-878646"/>
              <a:ext cx="1807953" cy="685198"/>
            </a:xfrm>
            <a:prstGeom prst="rect">
              <a:avLst/>
            </a:prstGeom>
            <a:solidFill>
              <a:srgbClr val="01D1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/>
                <a:t>1/209/251</a:t>
              </a: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11803608" y="-878646"/>
              <a:ext cx="1807953" cy="685198"/>
            </a:xfrm>
            <a:prstGeom prst="rect">
              <a:avLst/>
            </a:prstGeom>
            <a:solidFill>
              <a:srgbClr val="01CF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/>
                <a:t>1/207/49</a:t>
              </a: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13770876" y="-878646"/>
              <a:ext cx="1807953" cy="685198"/>
            </a:xfrm>
            <a:prstGeom prst="rect">
              <a:avLst/>
            </a:prstGeom>
            <a:solidFill>
              <a:srgbClr val="012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/>
                <a:t>1/41/110</a:t>
              </a: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5738148" y="-878646"/>
              <a:ext cx="1807953" cy="685198"/>
            </a:xfrm>
            <a:prstGeom prst="rect">
              <a:avLst/>
            </a:prstGeom>
            <a:solidFill>
              <a:srgbClr val="D5D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solidFill>
                    <a:schemeClr val="tx1"/>
                  </a:solidFill>
                </a:rPr>
                <a:t>213/216/223</a:t>
              </a:r>
            </a:p>
          </p:txBody>
        </p:sp>
      </p:grpSp>
      <p:sp>
        <p:nvSpPr>
          <p:cNvPr id="37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98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-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086" y="3379974"/>
            <a:ext cx="5007428" cy="2722110"/>
          </a:xfrm>
        </p:spPr>
        <p:txBody>
          <a:bodyPr bIns="0" anchor="b">
            <a:normAutofit/>
          </a:bodyPr>
          <a:lstStyle>
            <a:lvl1pPr algn="r">
              <a:defRPr sz="7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7086" y="6102083"/>
            <a:ext cx="5007428" cy="656510"/>
          </a:xfrm>
        </p:spPr>
        <p:txBody>
          <a:bodyPr rIns="137160" anchor="ctr"/>
          <a:lstStyle>
            <a:lvl1pPr marL="0" indent="0" algn="r">
              <a:buNone/>
              <a:defRPr sz="1800">
                <a:solidFill>
                  <a:schemeClr val="accent4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94658" y="156755"/>
            <a:ext cx="2569028" cy="1333955"/>
          </a:xfrm>
          <a:solidFill>
            <a:schemeClr val="bg1">
              <a:alpha val="70000"/>
            </a:schemeClr>
          </a:solidFill>
        </p:spPr>
        <p:txBody>
          <a:bodyPr wrap="square" lIns="182880" tIns="182880" rIns="182880" bIns="91440" anchor="t" anchorCtr="0">
            <a:spAutoFit/>
          </a:bodyPr>
          <a:lstStyle>
            <a:lvl1pPr>
              <a:defRPr sz="1500">
                <a:solidFill>
                  <a:schemeClr val="tx1"/>
                </a:solidFill>
              </a:defRPr>
            </a:lvl1pPr>
            <a:lvl2pPr>
              <a:defRPr sz="135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972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00" b="19391"/>
          <a:stretch/>
        </p:blipFill>
        <p:spPr>
          <a:xfrm>
            <a:off x="8048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6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3-Transition #1">
    <p:bg>
      <p:bgPr>
        <a:solidFill>
          <a:srgbClr val="F7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67"/>
          <a:stretch/>
        </p:blipFill>
        <p:spPr>
          <a:xfrm>
            <a:off x="4035001" y="1"/>
            <a:ext cx="5108999" cy="39116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67" r="99329"/>
          <a:stretch/>
        </p:blipFill>
        <p:spPr>
          <a:xfrm>
            <a:off x="0" y="0"/>
            <a:ext cx="4035001" cy="3911600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333"/>
          <a:stretch/>
        </p:blipFill>
        <p:spPr>
          <a:xfrm>
            <a:off x="4035001" y="3911600"/>
            <a:ext cx="5108999" cy="294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909570"/>
            <a:ext cx="5336919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810276"/>
            <a:ext cx="5336919" cy="1500187"/>
          </a:xfrm>
        </p:spPr>
        <p:txBody>
          <a:bodyPr lIns="137160">
            <a:normAutofit/>
          </a:bodyPr>
          <a:lstStyle>
            <a:lvl1pPr marL="0" indent="0" algn="l">
              <a:buNone/>
              <a:defRPr sz="2700">
                <a:solidFill>
                  <a:srgbClr val="FF66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4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4-Transitio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88" y="0"/>
            <a:ext cx="77358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199145"/>
            <a:ext cx="8191500" cy="1605156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0" y="2003445"/>
            <a:ext cx="8191500" cy="835006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2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5-Transition #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" y="0"/>
            <a:ext cx="6912865" cy="2322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736" y="4105656"/>
            <a:ext cx="6920528" cy="2752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1896167"/>
            <a:ext cx="8191500" cy="1605156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0" y="3700467"/>
            <a:ext cx="8191500" cy="835006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5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6-Transition #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426" y="0"/>
            <a:ext cx="6919148" cy="3355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3565310"/>
            <a:ext cx="8191500" cy="1605156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0" y="5369610"/>
            <a:ext cx="8191500" cy="835006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accent4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1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7-Transition #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736" y="4105656"/>
            <a:ext cx="6920528" cy="2752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1391579"/>
            <a:ext cx="8191500" cy="1605156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0" y="3195879"/>
            <a:ext cx="8191500" cy="835006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rgbClr val="FF660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6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8-Transition #6">
    <p:bg>
      <p:bgPr>
        <a:solidFill>
          <a:srgbClr val="0A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975" y="1600200"/>
            <a:ext cx="5915025" cy="525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43357"/>
            <a:ext cx="3962400" cy="1521730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65088"/>
            <a:ext cx="3962400" cy="1500187"/>
          </a:xfrm>
        </p:spPr>
        <p:txBody>
          <a:bodyPr lIns="137160">
            <a:normAutofit/>
          </a:bodyPr>
          <a:lstStyle>
            <a:lvl1pPr marL="0" indent="0" algn="l">
              <a:buNone/>
              <a:defRPr sz="2700">
                <a:solidFill>
                  <a:schemeClr val="bg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2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9-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14" y="2873215"/>
            <a:ext cx="4273673" cy="1521730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914" y="4676614"/>
            <a:ext cx="4273673" cy="1500187"/>
          </a:xfrm>
        </p:spPr>
        <p:txBody>
          <a:bodyPr lIns="137160">
            <a:normAutofit/>
          </a:bodyPr>
          <a:lstStyle>
            <a:lvl1pPr marL="0" indent="0" algn="l">
              <a:buNone/>
              <a:defRPr sz="2700">
                <a:solidFill>
                  <a:schemeClr val="accent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5094114" y="672860"/>
            <a:ext cx="3642070" cy="4093024"/>
            <a:chOff x="4527550" y="581584"/>
            <a:chExt cx="4498564" cy="5055568"/>
          </a:xfrm>
        </p:grpSpPr>
        <p:grpSp>
          <p:nvGrpSpPr>
            <p:cNvPr id="22" name="Group 21"/>
            <p:cNvGrpSpPr/>
            <p:nvPr userDrawn="1"/>
          </p:nvGrpSpPr>
          <p:grpSpPr>
            <a:xfrm>
              <a:off x="4527550" y="581584"/>
              <a:ext cx="3174999" cy="2760276"/>
              <a:chOff x="6021388" y="1082675"/>
              <a:chExt cx="741363" cy="644525"/>
            </a:xfrm>
            <a:solidFill>
              <a:schemeClr val="tx1"/>
            </a:solidFill>
          </p:grpSpPr>
          <p:sp>
            <p:nvSpPr>
              <p:cNvPr id="23" name="Freeform 17"/>
              <p:cNvSpPr>
                <a:spLocks noEditPoints="1"/>
              </p:cNvSpPr>
              <p:nvPr/>
            </p:nvSpPr>
            <p:spPr bwMode="auto">
              <a:xfrm>
                <a:off x="6021388" y="1082675"/>
                <a:ext cx="741363" cy="644525"/>
              </a:xfrm>
              <a:custGeom>
                <a:avLst/>
                <a:gdLst>
                  <a:gd name="T0" fmla="*/ 237 w 467"/>
                  <a:gd name="T1" fmla="*/ 394 h 406"/>
                  <a:gd name="T2" fmla="*/ 190 w 467"/>
                  <a:gd name="T3" fmla="*/ 377 h 406"/>
                  <a:gd name="T4" fmla="*/ 394 w 467"/>
                  <a:gd name="T5" fmla="*/ 145 h 406"/>
                  <a:gd name="T6" fmla="*/ 411 w 467"/>
                  <a:gd name="T7" fmla="*/ 134 h 406"/>
                  <a:gd name="T8" fmla="*/ 378 w 467"/>
                  <a:gd name="T9" fmla="*/ 127 h 406"/>
                  <a:gd name="T10" fmla="*/ 16 w 467"/>
                  <a:gd name="T11" fmla="*/ 211 h 406"/>
                  <a:gd name="T12" fmla="*/ 111 w 467"/>
                  <a:gd name="T13" fmla="*/ 357 h 406"/>
                  <a:gd name="T14" fmla="*/ 304 w 467"/>
                  <a:gd name="T15" fmla="*/ 347 h 406"/>
                  <a:gd name="T16" fmla="*/ 351 w 467"/>
                  <a:gd name="T17" fmla="*/ 164 h 406"/>
                  <a:gd name="T18" fmla="*/ 112 w 467"/>
                  <a:gd name="T19" fmla="*/ 96 h 406"/>
                  <a:gd name="T20" fmla="*/ 399 w 467"/>
                  <a:gd name="T21" fmla="*/ 118 h 406"/>
                  <a:gd name="T22" fmla="*/ 381 w 467"/>
                  <a:gd name="T23" fmla="*/ 93 h 406"/>
                  <a:gd name="T24" fmla="*/ 255 w 467"/>
                  <a:gd name="T25" fmla="*/ 90 h 406"/>
                  <a:gd name="T26" fmla="*/ 123 w 467"/>
                  <a:gd name="T27" fmla="*/ 89 h 406"/>
                  <a:gd name="T28" fmla="*/ 179 w 467"/>
                  <a:gd name="T29" fmla="*/ 80 h 406"/>
                  <a:gd name="T30" fmla="*/ 224 w 467"/>
                  <a:gd name="T31" fmla="*/ 93 h 406"/>
                  <a:gd name="T32" fmla="*/ 356 w 467"/>
                  <a:gd name="T33" fmla="*/ 81 h 406"/>
                  <a:gd name="T34" fmla="*/ 361 w 467"/>
                  <a:gd name="T35" fmla="*/ 106 h 406"/>
                  <a:gd name="T36" fmla="*/ 359 w 467"/>
                  <a:gd name="T37" fmla="*/ 85 h 406"/>
                  <a:gd name="T38" fmla="*/ 145 w 467"/>
                  <a:gd name="T39" fmla="*/ 92 h 406"/>
                  <a:gd name="T40" fmla="*/ 161 w 467"/>
                  <a:gd name="T41" fmla="*/ 92 h 406"/>
                  <a:gd name="T42" fmla="*/ 127 w 467"/>
                  <a:gd name="T43" fmla="*/ 90 h 406"/>
                  <a:gd name="T44" fmla="*/ 133 w 467"/>
                  <a:gd name="T45" fmla="*/ 90 h 406"/>
                  <a:gd name="T46" fmla="*/ 383 w 467"/>
                  <a:gd name="T47" fmla="*/ 75 h 406"/>
                  <a:gd name="T48" fmla="*/ 302 w 467"/>
                  <a:gd name="T49" fmla="*/ 77 h 406"/>
                  <a:gd name="T50" fmla="*/ 321 w 467"/>
                  <a:gd name="T51" fmla="*/ 79 h 406"/>
                  <a:gd name="T52" fmla="*/ 294 w 467"/>
                  <a:gd name="T53" fmla="*/ 76 h 406"/>
                  <a:gd name="T54" fmla="*/ 266 w 467"/>
                  <a:gd name="T55" fmla="*/ 63 h 406"/>
                  <a:gd name="T56" fmla="*/ 284 w 467"/>
                  <a:gd name="T57" fmla="*/ 60 h 406"/>
                  <a:gd name="T58" fmla="*/ 225 w 467"/>
                  <a:gd name="T59" fmla="*/ 60 h 406"/>
                  <a:gd name="T60" fmla="*/ 239 w 467"/>
                  <a:gd name="T61" fmla="*/ 65 h 406"/>
                  <a:gd name="T62" fmla="*/ 200 w 467"/>
                  <a:gd name="T63" fmla="*/ 62 h 406"/>
                  <a:gd name="T64" fmla="*/ 215 w 467"/>
                  <a:gd name="T65" fmla="*/ 62 h 406"/>
                  <a:gd name="T66" fmla="*/ 186 w 467"/>
                  <a:gd name="T67" fmla="*/ 58 h 406"/>
                  <a:gd name="T68" fmla="*/ 143 w 467"/>
                  <a:gd name="T69" fmla="*/ 55 h 406"/>
                  <a:gd name="T70" fmla="*/ 135 w 467"/>
                  <a:gd name="T71" fmla="*/ 58 h 406"/>
                  <a:gd name="T72" fmla="*/ 318 w 467"/>
                  <a:gd name="T73" fmla="*/ 64 h 406"/>
                  <a:gd name="T74" fmla="*/ 328 w 467"/>
                  <a:gd name="T75" fmla="*/ 55 h 406"/>
                  <a:gd name="T76" fmla="*/ 339 w 467"/>
                  <a:gd name="T77" fmla="*/ 51 h 406"/>
                  <a:gd name="T78" fmla="*/ 351 w 467"/>
                  <a:gd name="T79" fmla="*/ 41 h 406"/>
                  <a:gd name="T80" fmla="*/ 356 w 467"/>
                  <a:gd name="T81" fmla="*/ 39 h 406"/>
                  <a:gd name="T82" fmla="*/ 361 w 467"/>
                  <a:gd name="T83" fmla="*/ 39 h 406"/>
                  <a:gd name="T84" fmla="*/ 98 w 467"/>
                  <a:gd name="T85" fmla="*/ 26 h 406"/>
                  <a:gd name="T86" fmla="*/ 293 w 467"/>
                  <a:gd name="T87" fmla="*/ 12 h 406"/>
                  <a:gd name="T88" fmla="*/ 292 w 467"/>
                  <a:gd name="T89" fmla="*/ 55 h 406"/>
                  <a:gd name="T90" fmla="*/ 343 w 467"/>
                  <a:gd name="T91" fmla="*/ 35 h 406"/>
                  <a:gd name="T92" fmla="*/ 417 w 467"/>
                  <a:gd name="T93" fmla="*/ 123 h 406"/>
                  <a:gd name="T94" fmla="*/ 462 w 467"/>
                  <a:gd name="T95" fmla="*/ 196 h 406"/>
                  <a:gd name="T96" fmla="*/ 338 w 467"/>
                  <a:gd name="T97" fmla="*/ 81 h 406"/>
                  <a:gd name="T98" fmla="*/ 382 w 467"/>
                  <a:gd name="T99" fmla="*/ 259 h 406"/>
                  <a:gd name="T100" fmla="*/ 289 w 467"/>
                  <a:gd name="T101" fmla="*/ 377 h 406"/>
                  <a:gd name="T102" fmla="*/ 233 w 467"/>
                  <a:gd name="T103" fmla="*/ 406 h 406"/>
                  <a:gd name="T104" fmla="*/ 89 w 467"/>
                  <a:gd name="T105" fmla="*/ 389 h 406"/>
                  <a:gd name="T106" fmla="*/ 21 w 467"/>
                  <a:gd name="T107" fmla="*/ 314 h 406"/>
                  <a:gd name="T108" fmla="*/ 60 w 467"/>
                  <a:gd name="T109" fmla="*/ 115 h 406"/>
                  <a:gd name="T110" fmla="*/ 114 w 467"/>
                  <a:gd name="T111" fmla="*/ 54 h 406"/>
                  <a:gd name="T112" fmla="*/ 81 w 467"/>
                  <a:gd name="T113" fmla="*/ 25 h 406"/>
                  <a:gd name="T114" fmla="*/ 139 w 467"/>
                  <a:gd name="T115" fmla="*/ 14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67" h="406">
                    <a:moveTo>
                      <a:pt x="110" y="368"/>
                    </a:moveTo>
                    <a:lnTo>
                      <a:pt x="102" y="384"/>
                    </a:lnTo>
                    <a:lnTo>
                      <a:pt x="123" y="391"/>
                    </a:lnTo>
                    <a:lnTo>
                      <a:pt x="146" y="394"/>
                    </a:lnTo>
                    <a:lnTo>
                      <a:pt x="170" y="394"/>
                    </a:lnTo>
                    <a:lnTo>
                      <a:pt x="194" y="394"/>
                    </a:lnTo>
                    <a:lnTo>
                      <a:pt x="215" y="395"/>
                    </a:lnTo>
                    <a:lnTo>
                      <a:pt x="237" y="394"/>
                    </a:lnTo>
                    <a:lnTo>
                      <a:pt x="259" y="391"/>
                    </a:lnTo>
                    <a:lnTo>
                      <a:pt x="279" y="384"/>
                    </a:lnTo>
                    <a:lnTo>
                      <a:pt x="275" y="378"/>
                    </a:lnTo>
                    <a:lnTo>
                      <a:pt x="270" y="373"/>
                    </a:lnTo>
                    <a:lnTo>
                      <a:pt x="268" y="372"/>
                    </a:lnTo>
                    <a:lnTo>
                      <a:pt x="267" y="371"/>
                    </a:lnTo>
                    <a:lnTo>
                      <a:pt x="229" y="377"/>
                    </a:lnTo>
                    <a:lnTo>
                      <a:pt x="190" y="377"/>
                    </a:lnTo>
                    <a:lnTo>
                      <a:pt x="152" y="374"/>
                    </a:lnTo>
                    <a:lnTo>
                      <a:pt x="110" y="368"/>
                    </a:lnTo>
                    <a:close/>
                    <a:moveTo>
                      <a:pt x="378" y="135"/>
                    </a:moveTo>
                    <a:lnTo>
                      <a:pt x="386" y="147"/>
                    </a:lnTo>
                    <a:lnTo>
                      <a:pt x="387" y="144"/>
                    </a:lnTo>
                    <a:lnTo>
                      <a:pt x="390" y="144"/>
                    </a:lnTo>
                    <a:lnTo>
                      <a:pt x="393" y="144"/>
                    </a:lnTo>
                    <a:lnTo>
                      <a:pt x="394" y="145"/>
                    </a:lnTo>
                    <a:lnTo>
                      <a:pt x="378" y="135"/>
                    </a:lnTo>
                    <a:lnTo>
                      <a:pt x="378" y="135"/>
                    </a:lnTo>
                    <a:close/>
                    <a:moveTo>
                      <a:pt x="400" y="134"/>
                    </a:moveTo>
                    <a:lnTo>
                      <a:pt x="415" y="144"/>
                    </a:lnTo>
                    <a:lnTo>
                      <a:pt x="416" y="147"/>
                    </a:lnTo>
                    <a:lnTo>
                      <a:pt x="417" y="148"/>
                    </a:lnTo>
                    <a:lnTo>
                      <a:pt x="421" y="151"/>
                    </a:lnTo>
                    <a:lnTo>
                      <a:pt x="411" y="134"/>
                    </a:lnTo>
                    <a:lnTo>
                      <a:pt x="410" y="135"/>
                    </a:lnTo>
                    <a:lnTo>
                      <a:pt x="408" y="136"/>
                    </a:lnTo>
                    <a:lnTo>
                      <a:pt x="406" y="136"/>
                    </a:lnTo>
                    <a:lnTo>
                      <a:pt x="400" y="134"/>
                    </a:lnTo>
                    <a:close/>
                    <a:moveTo>
                      <a:pt x="366" y="117"/>
                    </a:moveTo>
                    <a:lnTo>
                      <a:pt x="376" y="132"/>
                    </a:lnTo>
                    <a:lnTo>
                      <a:pt x="376" y="130"/>
                    </a:lnTo>
                    <a:lnTo>
                      <a:pt x="378" y="127"/>
                    </a:lnTo>
                    <a:lnTo>
                      <a:pt x="366" y="117"/>
                    </a:lnTo>
                    <a:lnTo>
                      <a:pt x="366" y="117"/>
                    </a:lnTo>
                    <a:close/>
                    <a:moveTo>
                      <a:pt x="112" y="96"/>
                    </a:moveTo>
                    <a:lnTo>
                      <a:pt x="85" y="110"/>
                    </a:lnTo>
                    <a:lnTo>
                      <a:pt x="61" y="130"/>
                    </a:lnTo>
                    <a:lnTo>
                      <a:pt x="40" y="153"/>
                    </a:lnTo>
                    <a:lnTo>
                      <a:pt x="26" y="181"/>
                    </a:lnTo>
                    <a:lnTo>
                      <a:pt x="16" y="211"/>
                    </a:lnTo>
                    <a:lnTo>
                      <a:pt x="12" y="241"/>
                    </a:lnTo>
                    <a:lnTo>
                      <a:pt x="14" y="267"/>
                    </a:lnTo>
                    <a:lnTo>
                      <a:pt x="21" y="291"/>
                    </a:lnTo>
                    <a:lnTo>
                      <a:pt x="33" y="310"/>
                    </a:lnTo>
                    <a:lnTo>
                      <a:pt x="48" y="326"/>
                    </a:lnTo>
                    <a:lnTo>
                      <a:pt x="67" y="339"/>
                    </a:lnTo>
                    <a:lnTo>
                      <a:pt x="88" y="350"/>
                    </a:lnTo>
                    <a:lnTo>
                      <a:pt x="111" y="357"/>
                    </a:lnTo>
                    <a:lnTo>
                      <a:pt x="136" y="361"/>
                    </a:lnTo>
                    <a:lnTo>
                      <a:pt x="161" y="364"/>
                    </a:lnTo>
                    <a:lnTo>
                      <a:pt x="183" y="365"/>
                    </a:lnTo>
                    <a:lnTo>
                      <a:pt x="208" y="365"/>
                    </a:lnTo>
                    <a:lnTo>
                      <a:pt x="232" y="364"/>
                    </a:lnTo>
                    <a:lnTo>
                      <a:pt x="256" y="360"/>
                    </a:lnTo>
                    <a:lnTo>
                      <a:pt x="280" y="355"/>
                    </a:lnTo>
                    <a:lnTo>
                      <a:pt x="304" y="347"/>
                    </a:lnTo>
                    <a:lnTo>
                      <a:pt x="323" y="336"/>
                    </a:lnTo>
                    <a:lnTo>
                      <a:pt x="340" y="322"/>
                    </a:lnTo>
                    <a:lnTo>
                      <a:pt x="355" y="302"/>
                    </a:lnTo>
                    <a:lnTo>
                      <a:pt x="364" y="280"/>
                    </a:lnTo>
                    <a:lnTo>
                      <a:pt x="370" y="249"/>
                    </a:lnTo>
                    <a:lnTo>
                      <a:pt x="369" y="220"/>
                    </a:lnTo>
                    <a:lnTo>
                      <a:pt x="362" y="191"/>
                    </a:lnTo>
                    <a:lnTo>
                      <a:pt x="351" y="164"/>
                    </a:lnTo>
                    <a:lnTo>
                      <a:pt x="334" y="139"/>
                    </a:lnTo>
                    <a:lnTo>
                      <a:pt x="313" y="118"/>
                    </a:lnTo>
                    <a:lnTo>
                      <a:pt x="288" y="101"/>
                    </a:lnTo>
                    <a:lnTo>
                      <a:pt x="287" y="101"/>
                    </a:lnTo>
                    <a:lnTo>
                      <a:pt x="243" y="106"/>
                    </a:lnTo>
                    <a:lnTo>
                      <a:pt x="199" y="107"/>
                    </a:lnTo>
                    <a:lnTo>
                      <a:pt x="154" y="103"/>
                    </a:lnTo>
                    <a:lnTo>
                      <a:pt x="112" y="96"/>
                    </a:lnTo>
                    <a:lnTo>
                      <a:pt x="112" y="96"/>
                    </a:lnTo>
                    <a:close/>
                    <a:moveTo>
                      <a:pt x="381" y="93"/>
                    </a:moveTo>
                    <a:lnTo>
                      <a:pt x="393" y="105"/>
                    </a:lnTo>
                    <a:lnTo>
                      <a:pt x="394" y="107"/>
                    </a:lnTo>
                    <a:lnTo>
                      <a:pt x="394" y="109"/>
                    </a:lnTo>
                    <a:lnTo>
                      <a:pt x="393" y="111"/>
                    </a:lnTo>
                    <a:lnTo>
                      <a:pt x="391" y="113"/>
                    </a:lnTo>
                    <a:lnTo>
                      <a:pt x="399" y="118"/>
                    </a:lnTo>
                    <a:lnTo>
                      <a:pt x="400" y="119"/>
                    </a:lnTo>
                    <a:lnTo>
                      <a:pt x="400" y="122"/>
                    </a:lnTo>
                    <a:lnTo>
                      <a:pt x="407" y="126"/>
                    </a:lnTo>
                    <a:lnTo>
                      <a:pt x="393" y="94"/>
                    </a:lnTo>
                    <a:lnTo>
                      <a:pt x="391" y="96"/>
                    </a:lnTo>
                    <a:lnTo>
                      <a:pt x="389" y="97"/>
                    </a:lnTo>
                    <a:lnTo>
                      <a:pt x="386" y="96"/>
                    </a:lnTo>
                    <a:lnTo>
                      <a:pt x="381" y="93"/>
                    </a:lnTo>
                    <a:close/>
                    <a:moveTo>
                      <a:pt x="242" y="84"/>
                    </a:moveTo>
                    <a:lnTo>
                      <a:pt x="241" y="93"/>
                    </a:lnTo>
                    <a:lnTo>
                      <a:pt x="260" y="93"/>
                    </a:lnTo>
                    <a:lnTo>
                      <a:pt x="260" y="93"/>
                    </a:lnTo>
                    <a:lnTo>
                      <a:pt x="255" y="85"/>
                    </a:lnTo>
                    <a:lnTo>
                      <a:pt x="255" y="86"/>
                    </a:lnTo>
                    <a:lnTo>
                      <a:pt x="255" y="89"/>
                    </a:lnTo>
                    <a:lnTo>
                      <a:pt x="255" y="90"/>
                    </a:lnTo>
                    <a:lnTo>
                      <a:pt x="253" y="92"/>
                    </a:lnTo>
                    <a:lnTo>
                      <a:pt x="251" y="93"/>
                    </a:lnTo>
                    <a:lnTo>
                      <a:pt x="249" y="92"/>
                    </a:lnTo>
                    <a:lnTo>
                      <a:pt x="247" y="90"/>
                    </a:lnTo>
                    <a:lnTo>
                      <a:pt x="242" y="84"/>
                    </a:lnTo>
                    <a:close/>
                    <a:moveTo>
                      <a:pt x="119" y="81"/>
                    </a:moveTo>
                    <a:lnTo>
                      <a:pt x="116" y="89"/>
                    </a:lnTo>
                    <a:lnTo>
                      <a:pt x="123" y="89"/>
                    </a:lnTo>
                    <a:lnTo>
                      <a:pt x="119" y="81"/>
                    </a:lnTo>
                    <a:close/>
                    <a:moveTo>
                      <a:pt x="179" y="80"/>
                    </a:moveTo>
                    <a:lnTo>
                      <a:pt x="179" y="90"/>
                    </a:lnTo>
                    <a:lnTo>
                      <a:pt x="179" y="92"/>
                    </a:lnTo>
                    <a:lnTo>
                      <a:pt x="178" y="93"/>
                    </a:lnTo>
                    <a:lnTo>
                      <a:pt x="188" y="94"/>
                    </a:lnTo>
                    <a:lnTo>
                      <a:pt x="184" y="86"/>
                    </a:lnTo>
                    <a:lnTo>
                      <a:pt x="179" y="80"/>
                    </a:lnTo>
                    <a:close/>
                    <a:moveTo>
                      <a:pt x="211" y="80"/>
                    </a:moveTo>
                    <a:lnTo>
                      <a:pt x="209" y="92"/>
                    </a:lnTo>
                    <a:lnTo>
                      <a:pt x="209" y="94"/>
                    </a:lnTo>
                    <a:lnTo>
                      <a:pt x="230" y="94"/>
                    </a:lnTo>
                    <a:lnTo>
                      <a:pt x="226" y="84"/>
                    </a:lnTo>
                    <a:lnTo>
                      <a:pt x="225" y="89"/>
                    </a:lnTo>
                    <a:lnTo>
                      <a:pt x="225" y="92"/>
                    </a:lnTo>
                    <a:lnTo>
                      <a:pt x="224" y="93"/>
                    </a:lnTo>
                    <a:lnTo>
                      <a:pt x="221" y="94"/>
                    </a:lnTo>
                    <a:lnTo>
                      <a:pt x="218" y="93"/>
                    </a:lnTo>
                    <a:lnTo>
                      <a:pt x="217" y="92"/>
                    </a:lnTo>
                    <a:lnTo>
                      <a:pt x="213" y="86"/>
                    </a:lnTo>
                    <a:lnTo>
                      <a:pt x="211" y="80"/>
                    </a:lnTo>
                    <a:close/>
                    <a:moveTo>
                      <a:pt x="356" y="77"/>
                    </a:moveTo>
                    <a:lnTo>
                      <a:pt x="356" y="80"/>
                    </a:lnTo>
                    <a:lnTo>
                      <a:pt x="356" y="81"/>
                    </a:lnTo>
                    <a:lnTo>
                      <a:pt x="353" y="83"/>
                    </a:lnTo>
                    <a:lnTo>
                      <a:pt x="351" y="83"/>
                    </a:lnTo>
                    <a:lnTo>
                      <a:pt x="349" y="81"/>
                    </a:lnTo>
                    <a:lnTo>
                      <a:pt x="365" y="115"/>
                    </a:lnTo>
                    <a:lnTo>
                      <a:pt x="365" y="113"/>
                    </a:lnTo>
                    <a:lnTo>
                      <a:pt x="366" y="110"/>
                    </a:lnTo>
                    <a:lnTo>
                      <a:pt x="364" y="109"/>
                    </a:lnTo>
                    <a:lnTo>
                      <a:pt x="361" y="106"/>
                    </a:lnTo>
                    <a:lnTo>
                      <a:pt x="361" y="105"/>
                    </a:lnTo>
                    <a:lnTo>
                      <a:pt x="361" y="102"/>
                    </a:lnTo>
                    <a:lnTo>
                      <a:pt x="362" y="101"/>
                    </a:lnTo>
                    <a:lnTo>
                      <a:pt x="356" y="93"/>
                    </a:lnTo>
                    <a:lnTo>
                      <a:pt x="355" y="90"/>
                    </a:lnTo>
                    <a:lnTo>
                      <a:pt x="355" y="88"/>
                    </a:lnTo>
                    <a:lnTo>
                      <a:pt x="356" y="85"/>
                    </a:lnTo>
                    <a:lnTo>
                      <a:pt x="359" y="85"/>
                    </a:lnTo>
                    <a:lnTo>
                      <a:pt x="361" y="85"/>
                    </a:lnTo>
                    <a:lnTo>
                      <a:pt x="364" y="86"/>
                    </a:lnTo>
                    <a:lnTo>
                      <a:pt x="356" y="77"/>
                    </a:lnTo>
                    <a:close/>
                    <a:moveTo>
                      <a:pt x="146" y="77"/>
                    </a:moveTo>
                    <a:lnTo>
                      <a:pt x="148" y="86"/>
                    </a:lnTo>
                    <a:lnTo>
                      <a:pt x="148" y="89"/>
                    </a:lnTo>
                    <a:lnTo>
                      <a:pt x="146" y="90"/>
                    </a:lnTo>
                    <a:lnTo>
                      <a:pt x="145" y="92"/>
                    </a:lnTo>
                    <a:lnTo>
                      <a:pt x="171" y="93"/>
                    </a:lnTo>
                    <a:lnTo>
                      <a:pt x="171" y="93"/>
                    </a:lnTo>
                    <a:lnTo>
                      <a:pt x="167" y="86"/>
                    </a:lnTo>
                    <a:lnTo>
                      <a:pt x="164" y="80"/>
                    </a:lnTo>
                    <a:lnTo>
                      <a:pt x="165" y="88"/>
                    </a:lnTo>
                    <a:lnTo>
                      <a:pt x="165" y="90"/>
                    </a:lnTo>
                    <a:lnTo>
                      <a:pt x="164" y="92"/>
                    </a:lnTo>
                    <a:lnTo>
                      <a:pt x="161" y="92"/>
                    </a:lnTo>
                    <a:lnTo>
                      <a:pt x="160" y="92"/>
                    </a:lnTo>
                    <a:lnTo>
                      <a:pt x="157" y="92"/>
                    </a:lnTo>
                    <a:lnTo>
                      <a:pt x="152" y="84"/>
                    </a:lnTo>
                    <a:lnTo>
                      <a:pt x="146" y="77"/>
                    </a:lnTo>
                    <a:close/>
                    <a:moveTo>
                      <a:pt x="123" y="76"/>
                    </a:moveTo>
                    <a:lnTo>
                      <a:pt x="126" y="83"/>
                    </a:lnTo>
                    <a:lnTo>
                      <a:pt x="127" y="90"/>
                    </a:lnTo>
                    <a:lnTo>
                      <a:pt x="127" y="90"/>
                    </a:lnTo>
                    <a:lnTo>
                      <a:pt x="143" y="92"/>
                    </a:lnTo>
                    <a:lnTo>
                      <a:pt x="141" y="92"/>
                    </a:lnTo>
                    <a:lnTo>
                      <a:pt x="141" y="90"/>
                    </a:lnTo>
                    <a:lnTo>
                      <a:pt x="139" y="86"/>
                    </a:lnTo>
                    <a:lnTo>
                      <a:pt x="139" y="88"/>
                    </a:lnTo>
                    <a:lnTo>
                      <a:pt x="137" y="89"/>
                    </a:lnTo>
                    <a:lnTo>
                      <a:pt x="135" y="90"/>
                    </a:lnTo>
                    <a:lnTo>
                      <a:pt x="133" y="90"/>
                    </a:lnTo>
                    <a:lnTo>
                      <a:pt x="132" y="89"/>
                    </a:lnTo>
                    <a:lnTo>
                      <a:pt x="123" y="76"/>
                    </a:lnTo>
                    <a:close/>
                    <a:moveTo>
                      <a:pt x="383" y="75"/>
                    </a:moveTo>
                    <a:lnTo>
                      <a:pt x="383" y="77"/>
                    </a:lnTo>
                    <a:lnTo>
                      <a:pt x="383" y="79"/>
                    </a:lnTo>
                    <a:lnTo>
                      <a:pt x="389" y="85"/>
                    </a:lnTo>
                    <a:lnTo>
                      <a:pt x="385" y="77"/>
                    </a:lnTo>
                    <a:lnTo>
                      <a:pt x="383" y="75"/>
                    </a:lnTo>
                    <a:close/>
                    <a:moveTo>
                      <a:pt x="313" y="73"/>
                    </a:moveTo>
                    <a:lnTo>
                      <a:pt x="313" y="76"/>
                    </a:lnTo>
                    <a:lnTo>
                      <a:pt x="313" y="79"/>
                    </a:lnTo>
                    <a:lnTo>
                      <a:pt x="310" y="80"/>
                    </a:lnTo>
                    <a:lnTo>
                      <a:pt x="308" y="80"/>
                    </a:lnTo>
                    <a:lnTo>
                      <a:pt x="305" y="79"/>
                    </a:lnTo>
                    <a:lnTo>
                      <a:pt x="302" y="77"/>
                    </a:lnTo>
                    <a:lnTo>
                      <a:pt x="302" y="77"/>
                    </a:lnTo>
                    <a:lnTo>
                      <a:pt x="302" y="79"/>
                    </a:lnTo>
                    <a:lnTo>
                      <a:pt x="302" y="81"/>
                    </a:lnTo>
                    <a:lnTo>
                      <a:pt x="301" y="84"/>
                    </a:lnTo>
                    <a:lnTo>
                      <a:pt x="300" y="85"/>
                    </a:lnTo>
                    <a:lnTo>
                      <a:pt x="297" y="85"/>
                    </a:lnTo>
                    <a:lnTo>
                      <a:pt x="296" y="86"/>
                    </a:lnTo>
                    <a:lnTo>
                      <a:pt x="321" y="79"/>
                    </a:lnTo>
                    <a:lnTo>
                      <a:pt x="321" y="79"/>
                    </a:lnTo>
                    <a:lnTo>
                      <a:pt x="313" y="73"/>
                    </a:lnTo>
                    <a:close/>
                    <a:moveTo>
                      <a:pt x="294" y="71"/>
                    </a:moveTo>
                    <a:lnTo>
                      <a:pt x="292" y="71"/>
                    </a:lnTo>
                    <a:lnTo>
                      <a:pt x="292" y="72"/>
                    </a:lnTo>
                    <a:lnTo>
                      <a:pt x="292" y="75"/>
                    </a:lnTo>
                    <a:lnTo>
                      <a:pt x="292" y="75"/>
                    </a:lnTo>
                    <a:lnTo>
                      <a:pt x="292" y="75"/>
                    </a:lnTo>
                    <a:lnTo>
                      <a:pt x="294" y="76"/>
                    </a:lnTo>
                    <a:lnTo>
                      <a:pt x="294" y="72"/>
                    </a:lnTo>
                    <a:lnTo>
                      <a:pt x="294" y="71"/>
                    </a:lnTo>
                    <a:close/>
                    <a:moveTo>
                      <a:pt x="267" y="60"/>
                    </a:moveTo>
                    <a:lnTo>
                      <a:pt x="262" y="60"/>
                    </a:lnTo>
                    <a:lnTo>
                      <a:pt x="263" y="62"/>
                    </a:lnTo>
                    <a:lnTo>
                      <a:pt x="263" y="63"/>
                    </a:lnTo>
                    <a:lnTo>
                      <a:pt x="264" y="64"/>
                    </a:lnTo>
                    <a:lnTo>
                      <a:pt x="266" y="63"/>
                    </a:lnTo>
                    <a:lnTo>
                      <a:pt x="267" y="60"/>
                    </a:lnTo>
                    <a:close/>
                    <a:moveTo>
                      <a:pt x="250" y="60"/>
                    </a:moveTo>
                    <a:lnTo>
                      <a:pt x="254" y="67"/>
                    </a:lnTo>
                    <a:lnTo>
                      <a:pt x="254" y="64"/>
                    </a:lnTo>
                    <a:lnTo>
                      <a:pt x="255" y="62"/>
                    </a:lnTo>
                    <a:lnTo>
                      <a:pt x="256" y="60"/>
                    </a:lnTo>
                    <a:lnTo>
                      <a:pt x="250" y="60"/>
                    </a:lnTo>
                    <a:close/>
                    <a:moveTo>
                      <a:pt x="284" y="60"/>
                    </a:moveTo>
                    <a:lnTo>
                      <a:pt x="272" y="60"/>
                    </a:lnTo>
                    <a:lnTo>
                      <a:pt x="273" y="62"/>
                    </a:lnTo>
                    <a:lnTo>
                      <a:pt x="276" y="64"/>
                    </a:lnTo>
                    <a:lnTo>
                      <a:pt x="279" y="63"/>
                    </a:lnTo>
                    <a:lnTo>
                      <a:pt x="281" y="62"/>
                    </a:lnTo>
                    <a:lnTo>
                      <a:pt x="284" y="62"/>
                    </a:lnTo>
                    <a:lnTo>
                      <a:pt x="284" y="60"/>
                    </a:lnTo>
                    <a:close/>
                    <a:moveTo>
                      <a:pt x="225" y="60"/>
                    </a:moveTo>
                    <a:lnTo>
                      <a:pt x="232" y="73"/>
                    </a:lnTo>
                    <a:lnTo>
                      <a:pt x="232" y="68"/>
                    </a:lnTo>
                    <a:lnTo>
                      <a:pt x="232" y="65"/>
                    </a:lnTo>
                    <a:lnTo>
                      <a:pt x="233" y="64"/>
                    </a:lnTo>
                    <a:lnTo>
                      <a:pt x="234" y="63"/>
                    </a:lnTo>
                    <a:lnTo>
                      <a:pt x="237" y="63"/>
                    </a:lnTo>
                    <a:lnTo>
                      <a:pt x="238" y="64"/>
                    </a:lnTo>
                    <a:lnTo>
                      <a:pt x="239" y="65"/>
                    </a:lnTo>
                    <a:lnTo>
                      <a:pt x="239" y="63"/>
                    </a:lnTo>
                    <a:lnTo>
                      <a:pt x="239" y="60"/>
                    </a:lnTo>
                    <a:lnTo>
                      <a:pt x="225" y="60"/>
                    </a:lnTo>
                    <a:close/>
                    <a:moveTo>
                      <a:pt x="195" y="58"/>
                    </a:moveTo>
                    <a:lnTo>
                      <a:pt x="198" y="64"/>
                    </a:lnTo>
                    <a:lnTo>
                      <a:pt x="201" y="71"/>
                    </a:lnTo>
                    <a:lnTo>
                      <a:pt x="200" y="64"/>
                    </a:lnTo>
                    <a:lnTo>
                      <a:pt x="200" y="62"/>
                    </a:lnTo>
                    <a:lnTo>
                      <a:pt x="201" y="60"/>
                    </a:lnTo>
                    <a:lnTo>
                      <a:pt x="204" y="59"/>
                    </a:lnTo>
                    <a:lnTo>
                      <a:pt x="205" y="59"/>
                    </a:lnTo>
                    <a:lnTo>
                      <a:pt x="208" y="60"/>
                    </a:lnTo>
                    <a:lnTo>
                      <a:pt x="209" y="62"/>
                    </a:lnTo>
                    <a:lnTo>
                      <a:pt x="213" y="67"/>
                    </a:lnTo>
                    <a:lnTo>
                      <a:pt x="216" y="72"/>
                    </a:lnTo>
                    <a:lnTo>
                      <a:pt x="215" y="62"/>
                    </a:lnTo>
                    <a:lnTo>
                      <a:pt x="216" y="59"/>
                    </a:lnTo>
                    <a:lnTo>
                      <a:pt x="195" y="58"/>
                    </a:lnTo>
                    <a:close/>
                    <a:moveTo>
                      <a:pt x="177" y="58"/>
                    </a:moveTo>
                    <a:lnTo>
                      <a:pt x="177" y="58"/>
                    </a:lnTo>
                    <a:lnTo>
                      <a:pt x="182" y="67"/>
                    </a:lnTo>
                    <a:lnTo>
                      <a:pt x="188" y="76"/>
                    </a:lnTo>
                    <a:lnTo>
                      <a:pt x="186" y="59"/>
                    </a:lnTo>
                    <a:lnTo>
                      <a:pt x="186" y="58"/>
                    </a:lnTo>
                    <a:lnTo>
                      <a:pt x="177" y="58"/>
                    </a:lnTo>
                    <a:close/>
                    <a:moveTo>
                      <a:pt x="162" y="56"/>
                    </a:moveTo>
                    <a:lnTo>
                      <a:pt x="170" y="72"/>
                    </a:lnTo>
                    <a:lnTo>
                      <a:pt x="167" y="60"/>
                    </a:lnTo>
                    <a:lnTo>
                      <a:pt x="169" y="59"/>
                    </a:lnTo>
                    <a:lnTo>
                      <a:pt x="169" y="56"/>
                    </a:lnTo>
                    <a:lnTo>
                      <a:pt x="162" y="56"/>
                    </a:lnTo>
                    <a:close/>
                    <a:moveTo>
                      <a:pt x="143" y="55"/>
                    </a:moveTo>
                    <a:lnTo>
                      <a:pt x="149" y="64"/>
                    </a:lnTo>
                    <a:lnTo>
                      <a:pt x="154" y="72"/>
                    </a:lnTo>
                    <a:lnTo>
                      <a:pt x="153" y="56"/>
                    </a:lnTo>
                    <a:lnTo>
                      <a:pt x="153" y="56"/>
                    </a:lnTo>
                    <a:lnTo>
                      <a:pt x="143" y="55"/>
                    </a:lnTo>
                    <a:close/>
                    <a:moveTo>
                      <a:pt x="131" y="55"/>
                    </a:moveTo>
                    <a:lnTo>
                      <a:pt x="135" y="63"/>
                    </a:lnTo>
                    <a:lnTo>
                      <a:pt x="135" y="58"/>
                    </a:lnTo>
                    <a:lnTo>
                      <a:pt x="135" y="56"/>
                    </a:lnTo>
                    <a:lnTo>
                      <a:pt x="135" y="55"/>
                    </a:lnTo>
                    <a:lnTo>
                      <a:pt x="131" y="55"/>
                    </a:lnTo>
                    <a:close/>
                    <a:moveTo>
                      <a:pt x="344" y="46"/>
                    </a:moveTo>
                    <a:lnTo>
                      <a:pt x="339" y="50"/>
                    </a:lnTo>
                    <a:lnTo>
                      <a:pt x="313" y="64"/>
                    </a:lnTo>
                    <a:lnTo>
                      <a:pt x="317" y="67"/>
                    </a:lnTo>
                    <a:lnTo>
                      <a:pt x="318" y="64"/>
                    </a:lnTo>
                    <a:lnTo>
                      <a:pt x="319" y="63"/>
                    </a:lnTo>
                    <a:lnTo>
                      <a:pt x="321" y="62"/>
                    </a:lnTo>
                    <a:lnTo>
                      <a:pt x="323" y="63"/>
                    </a:lnTo>
                    <a:lnTo>
                      <a:pt x="327" y="64"/>
                    </a:lnTo>
                    <a:lnTo>
                      <a:pt x="326" y="60"/>
                    </a:lnTo>
                    <a:lnTo>
                      <a:pt x="326" y="59"/>
                    </a:lnTo>
                    <a:lnTo>
                      <a:pt x="327" y="56"/>
                    </a:lnTo>
                    <a:lnTo>
                      <a:pt x="328" y="55"/>
                    </a:lnTo>
                    <a:lnTo>
                      <a:pt x="331" y="55"/>
                    </a:lnTo>
                    <a:lnTo>
                      <a:pt x="332" y="56"/>
                    </a:lnTo>
                    <a:lnTo>
                      <a:pt x="336" y="59"/>
                    </a:lnTo>
                    <a:lnTo>
                      <a:pt x="336" y="58"/>
                    </a:lnTo>
                    <a:lnTo>
                      <a:pt x="335" y="56"/>
                    </a:lnTo>
                    <a:lnTo>
                      <a:pt x="336" y="54"/>
                    </a:lnTo>
                    <a:lnTo>
                      <a:pt x="338" y="52"/>
                    </a:lnTo>
                    <a:lnTo>
                      <a:pt x="339" y="51"/>
                    </a:lnTo>
                    <a:lnTo>
                      <a:pt x="342" y="51"/>
                    </a:lnTo>
                    <a:lnTo>
                      <a:pt x="345" y="54"/>
                    </a:lnTo>
                    <a:lnTo>
                      <a:pt x="344" y="50"/>
                    </a:lnTo>
                    <a:lnTo>
                      <a:pt x="343" y="47"/>
                    </a:lnTo>
                    <a:lnTo>
                      <a:pt x="344" y="46"/>
                    </a:lnTo>
                    <a:close/>
                    <a:moveTo>
                      <a:pt x="357" y="38"/>
                    </a:moveTo>
                    <a:lnTo>
                      <a:pt x="355" y="39"/>
                    </a:lnTo>
                    <a:lnTo>
                      <a:pt x="351" y="41"/>
                    </a:lnTo>
                    <a:lnTo>
                      <a:pt x="347" y="43"/>
                    </a:lnTo>
                    <a:lnTo>
                      <a:pt x="349" y="43"/>
                    </a:lnTo>
                    <a:lnTo>
                      <a:pt x="352" y="45"/>
                    </a:lnTo>
                    <a:lnTo>
                      <a:pt x="357" y="48"/>
                    </a:lnTo>
                    <a:lnTo>
                      <a:pt x="355" y="46"/>
                    </a:lnTo>
                    <a:lnTo>
                      <a:pt x="353" y="43"/>
                    </a:lnTo>
                    <a:lnTo>
                      <a:pt x="355" y="41"/>
                    </a:lnTo>
                    <a:lnTo>
                      <a:pt x="356" y="39"/>
                    </a:lnTo>
                    <a:lnTo>
                      <a:pt x="359" y="39"/>
                    </a:lnTo>
                    <a:lnTo>
                      <a:pt x="361" y="39"/>
                    </a:lnTo>
                    <a:lnTo>
                      <a:pt x="362" y="41"/>
                    </a:lnTo>
                    <a:lnTo>
                      <a:pt x="368" y="47"/>
                    </a:lnTo>
                    <a:lnTo>
                      <a:pt x="372" y="52"/>
                    </a:lnTo>
                    <a:lnTo>
                      <a:pt x="368" y="45"/>
                    </a:lnTo>
                    <a:lnTo>
                      <a:pt x="364" y="41"/>
                    </a:lnTo>
                    <a:lnTo>
                      <a:pt x="361" y="39"/>
                    </a:lnTo>
                    <a:lnTo>
                      <a:pt x="357" y="38"/>
                    </a:lnTo>
                    <a:close/>
                    <a:moveTo>
                      <a:pt x="293" y="12"/>
                    </a:moveTo>
                    <a:lnTo>
                      <a:pt x="268" y="16"/>
                    </a:lnTo>
                    <a:lnTo>
                      <a:pt x="242" y="22"/>
                    </a:lnTo>
                    <a:lnTo>
                      <a:pt x="217" y="28"/>
                    </a:lnTo>
                    <a:lnTo>
                      <a:pt x="191" y="28"/>
                    </a:lnTo>
                    <a:lnTo>
                      <a:pt x="86" y="16"/>
                    </a:lnTo>
                    <a:lnTo>
                      <a:pt x="98" y="26"/>
                    </a:lnTo>
                    <a:lnTo>
                      <a:pt x="110" y="35"/>
                    </a:lnTo>
                    <a:lnTo>
                      <a:pt x="120" y="46"/>
                    </a:lnTo>
                    <a:lnTo>
                      <a:pt x="122" y="46"/>
                    </a:lnTo>
                    <a:lnTo>
                      <a:pt x="122" y="46"/>
                    </a:lnTo>
                    <a:lnTo>
                      <a:pt x="201" y="48"/>
                    </a:lnTo>
                    <a:lnTo>
                      <a:pt x="281" y="51"/>
                    </a:lnTo>
                    <a:lnTo>
                      <a:pt x="287" y="31"/>
                    </a:lnTo>
                    <a:lnTo>
                      <a:pt x="293" y="12"/>
                    </a:lnTo>
                    <a:close/>
                    <a:moveTo>
                      <a:pt x="300" y="0"/>
                    </a:moveTo>
                    <a:lnTo>
                      <a:pt x="302" y="1"/>
                    </a:lnTo>
                    <a:lnTo>
                      <a:pt x="304" y="3"/>
                    </a:lnTo>
                    <a:lnTo>
                      <a:pt x="305" y="5"/>
                    </a:lnTo>
                    <a:lnTo>
                      <a:pt x="305" y="7"/>
                    </a:lnTo>
                    <a:lnTo>
                      <a:pt x="300" y="24"/>
                    </a:lnTo>
                    <a:lnTo>
                      <a:pt x="294" y="39"/>
                    </a:lnTo>
                    <a:lnTo>
                      <a:pt x="292" y="55"/>
                    </a:lnTo>
                    <a:lnTo>
                      <a:pt x="290" y="58"/>
                    </a:lnTo>
                    <a:lnTo>
                      <a:pt x="290" y="58"/>
                    </a:lnTo>
                    <a:lnTo>
                      <a:pt x="292" y="60"/>
                    </a:lnTo>
                    <a:lnTo>
                      <a:pt x="293" y="62"/>
                    </a:lnTo>
                    <a:lnTo>
                      <a:pt x="293" y="64"/>
                    </a:lnTo>
                    <a:lnTo>
                      <a:pt x="310" y="56"/>
                    </a:lnTo>
                    <a:lnTo>
                      <a:pt x="327" y="46"/>
                    </a:lnTo>
                    <a:lnTo>
                      <a:pt x="343" y="35"/>
                    </a:lnTo>
                    <a:lnTo>
                      <a:pt x="360" y="25"/>
                    </a:lnTo>
                    <a:lnTo>
                      <a:pt x="362" y="25"/>
                    </a:lnTo>
                    <a:lnTo>
                      <a:pt x="365" y="25"/>
                    </a:lnTo>
                    <a:lnTo>
                      <a:pt x="368" y="28"/>
                    </a:lnTo>
                    <a:lnTo>
                      <a:pt x="382" y="50"/>
                    </a:lnTo>
                    <a:lnTo>
                      <a:pt x="394" y="73"/>
                    </a:lnTo>
                    <a:lnTo>
                      <a:pt x="406" y="98"/>
                    </a:lnTo>
                    <a:lnTo>
                      <a:pt x="417" y="123"/>
                    </a:lnTo>
                    <a:lnTo>
                      <a:pt x="431" y="145"/>
                    </a:lnTo>
                    <a:lnTo>
                      <a:pt x="446" y="168"/>
                    </a:lnTo>
                    <a:lnTo>
                      <a:pt x="465" y="187"/>
                    </a:lnTo>
                    <a:lnTo>
                      <a:pt x="467" y="189"/>
                    </a:lnTo>
                    <a:lnTo>
                      <a:pt x="467" y="191"/>
                    </a:lnTo>
                    <a:lnTo>
                      <a:pt x="466" y="194"/>
                    </a:lnTo>
                    <a:lnTo>
                      <a:pt x="463" y="195"/>
                    </a:lnTo>
                    <a:lnTo>
                      <a:pt x="462" y="196"/>
                    </a:lnTo>
                    <a:lnTo>
                      <a:pt x="438" y="194"/>
                    </a:lnTo>
                    <a:lnTo>
                      <a:pt x="419" y="186"/>
                    </a:lnTo>
                    <a:lnTo>
                      <a:pt x="400" y="174"/>
                    </a:lnTo>
                    <a:lnTo>
                      <a:pt x="383" y="158"/>
                    </a:lnTo>
                    <a:lnTo>
                      <a:pt x="369" y="141"/>
                    </a:lnTo>
                    <a:lnTo>
                      <a:pt x="357" y="122"/>
                    </a:lnTo>
                    <a:lnTo>
                      <a:pt x="347" y="102"/>
                    </a:lnTo>
                    <a:lnTo>
                      <a:pt x="338" y="81"/>
                    </a:lnTo>
                    <a:lnTo>
                      <a:pt x="322" y="90"/>
                    </a:lnTo>
                    <a:lnTo>
                      <a:pt x="304" y="96"/>
                    </a:lnTo>
                    <a:lnTo>
                      <a:pt x="328" y="115"/>
                    </a:lnTo>
                    <a:lnTo>
                      <a:pt x="349" y="139"/>
                    </a:lnTo>
                    <a:lnTo>
                      <a:pt x="366" y="166"/>
                    </a:lnTo>
                    <a:lnTo>
                      <a:pt x="378" y="196"/>
                    </a:lnTo>
                    <a:lnTo>
                      <a:pt x="383" y="228"/>
                    </a:lnTo>
                    <a:lnTo>
                      <a:pt x="382" y="259"/>
                    </a:lnTo>
                    <a:lnTo>
                      <a:pt x="374" y="289"/>
                    </a:lnTo>
                    <a:lnTo>
                      <a:pt x="361" y="313"/>
                    </a:lnTo>
                    <a:lnTo>
                      <a:pt x="345" y="333"/>
                    </a:lnTo>
                    <a:lnTo>
                      <a:pt x="326" y="347"/>
                    </a:lnTo>
                    <a:lnTo>
                      <a:pt x="304" y="359"/>
                    </a:lnTo>
                    <a:lnTo>
                      <a:pt x="280" y="368"/>
                    </a:lnTo>
                    <a:lnTo>
                      <a:pt x="284" y="372"/>
                    </a:lnTo>
                    <a:lnTo>
                      <a:pt x="289" y="377"/>
                    </a:lnTo>
                    <a:lnTo>
                      <a:pt x="292" y="382"/>
                    </a:lnTo>
                    <a:lnTo>
                      <a:pt x="293" y="384"/>
                    </a:lnTo>
                    <a:lnTo>
                      <a:pt x="293" y="386"/>
                    </a:lnTo>
                    <a:lnTo>
                      <a:pt x="292" y="389"/>
                    </a:lnTo>
                    <a:lnTo>
                      <a:pt x="290" y="390"/>
                    </a:lnTo>
                    <a:lnTo>
                      <a:pt x="272" y="399"/>
                    </a:lnTo>
                    <a:lnTo>
                      <a:pt x="254" y="405"/>
                    </a:lnTo>
                    <a:lnTo>
                      <a:pt x="233" y="406"/>
                    </a:lnTo>
                    <a:lnTo>
                      <a:pt x="213" y="406"/>
                    </a:lnTo>
                    <a:lnTo>
                      <a:pt x="194" y="406"/>
                    </a:lnTo>
                    <a:lnTo>
                      <a:pt x="173" y="406"/>
                    </a:lnTo>
                    <a:lnTo>
                      <a:pt x="152" y="405"/>
                    </a:lnTo>
                    <a:lnTo>
                      <a:pt x="131" y="403"/>
                    </a:lnTo>
                    <a:lnTo>
                      <a:pt x="110" y="399"/>
                    </a:lnTo>
                    <a:lnTo>
                      <a:pt x="92" y="391"/>
                    </a:lnTo>
                    <a:lnTo>
                      <a:pt x="89" y="389"/>
                    </a:lnTo>
                    <a:lnTo>
                      <a:pt x="89" y="386"/>
                    </a:lnTo>
                    <a:lnTo>
                      <a:pt x="90" y="384"/>
                    </a:lnTo>
                    <a:lnTo>
                      <a:pt x="95" y="374"/>
                    </a:lnTo>
                    <a:lnTo>
                      <a:pt x="102" y="365"/>
                    </a:lnTo>
                    <a:lnTo>
                      <a:pt x="78" y="356"/>
                    </a:lnTo>
                    <a:lnTo>
                      <a:pt x="56" y="346"/>
                    </a:lnTo>
                    <a:lnTo>
                      <a:pt x="37" y="331"/>
                    </a:lnTo>
                    <a:lnTo>
                      <a:pt x="21" y="314"/>
                    </a:lnTo>
                    <a:lnTo>
                      <a:pt x="9" y="293"/>
                    </a:lnTo>
                    <a:lnTo>
                      <a:pt x="1" y="268"/>
                    </a:lnTo>
                    <a:lnTo>
                      <a:pt x="0" y="241"/>
                    </a:lnTo>
                    <a:lnTo>
                      <a:pt x="4" y="213"/>
                    </a:lnTo>
                    <a:lnTo>
                      <a:pt x="12" y="185"/>
                    </a:lnTo>
                    <a:lnTo>
                      <a:pt x="25" y="158"/>
                    </a:lnTo>
                    <a:lnTo>
                      <a:pt x="40" y="135"/>
                    </a:lnTo>
                    <a:lnTo>
                      <a:pt x="60" y="115"/>
                    </a:lnTo>
                    <a:lnTo>
                      <a:pt x="84" y="100"/>
                    </a:lnTo>
                    <a:lnTo>
                      <a:pt x="110" y="89"/>
                    </a:lnTo>
                    <a:lnTo>
                      <a:pt x="110" y="89"/>
                    </a:lnTo>
                    <a:lnTo>
                      <a:pt x="112" y="65"/>
                    </a:lnTo>
                    <a:lnTo>
                      <a:pt x="112" y="63"/>
                    </a:lnTo>
                    <a:lnTo>
                      <a:pt x="112" y="60"/>
                    </a:lnTo>
                    <a:lnTo>
                      <a:pt x="112" y="56"/>
                    </a:lnTo>
                    <a:lnTo>
                      <a:pt x="114" y="54"/>
                    </a:lnTo>
                    <a:lnTo>
                      <a:pt x="115" y="52"/>
                    </a:lnTo>
                    <a:lnTo>
                      <a:pt x="116" y="51"/>
                    </a:lnTo>
                    <a:lnTo>
                      <a:pt x="118" y="51"/>
                    </a:lnTo>
                    <a:lnTo>
                      <a:pt x="118" y="50"/>
                    </a:lnTo>
                    <a:lnTo>
                      <a:pt x="118" y="50"/>
                    </a:lnTo>
                    <a:lnTo>
                      <a:pt x="105" y="42"/>
                    </a:lnTo>
                    <a:lnTo>
                      <a:pt x="92" y="34"/>
                    </a:lnTo>
                    <a:lnTo>
                      <a:pt x="81" y="25"/>
                    </a:lnTo>
                    <a:lnTo>
                      <a:pt x="72" y="12"/>
                    </a:lnTo>
                    <a:lnTo>
                      <a:pt x="72" y="11"/>
                    </a:lnTo>
                    <a:lnTo>
                      <a:pt x="72" y="8"/>
                    </a:lnTo>
                    <a:lnTo>
                      <a:pt x="73" y="7"/>
                    </a:lnTo>
                    <a:lnTo>
                      <a:pt x="74" y="5"/>
                    </a:lnTo>
                    <a:lnTo>
                      <a:pt x="77" y="5"/>
                    </a:lnTo>
                    <a:lnTo>
                      <a:pt x="107" y="9"/>
                    </a:lnTo>
                    <a:lnTo>
                      <a:pt x="139" y="14"/>
                    </a:lnTo>
                    <a:lnTo>
                      <a:pt x="170" y="17"/>
                    </a:lnTo>
                    <a:lnTo>
                      <a:pt x="201" y="17"/>
                    </a:lnTo>
                    <a:lnTo>
                      <a:pt x="234" y="13"/>
                    </a:lnTo>
                    <a:lnTo>
                      <a:pt x="267" y="5"/>
                    </a:lnTo>
                    <a:lnTo>
                      <a:pt x="300" y="0"/>
                    </a:lnTo>
                    <a:close/>
                  </a:path>
                </a:pathLst>
              </a:custGeom>
              <a:grpFill/>
              <a:ln w="0">
                <a:solidFill>
                  <a:srgbClr val="1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8"/>
              <p:cNvSpPr>
                <a:spLocks noEditPoints="1"/>
              </p:cNvSpPr>
              <p:nvPr/>
            </p:nvSpPr>
            <p:spPr bwMode="auto">
              <a:xfrm>
                <a:off x="6056313" y="1338263"/>
                <a:ext cx="530225" cy="303213"/>
              </a:xfrm>
              <a:custGeom>
                <a:avLst/>
                <a:gdLst>
                  <a:gd name="T0" fmla="*/ 70 w 334"/>
                  <a:gd name="T1" fmla="*/ 161 h 191"/>
                  <a:gd name="T2" fmla="*/ 62 w 334"/>
                  <a:gd name="T3" fmla="*/ 160 h 191"/>
                  <a:gd name="T4" fmla="*/ 263 w 334"/>
                  <a:gd name="T5" fmla="*/ 162 h 191"/>
                  <a:gd name="T6" fmla="*/ 297 w 334"/>
                  <a:gd name="T7" fmla="*/ 117 h 191"/>
                  <a:gd name="T8" fmla="*/ 268 w 334"/>
                  <a:gd name="T9" fmla="*/ 145 h 191"/>
                  <a:gd name="T10" fmla="*/ 313 w 334"/>
                  <a:gd name="T11" fmla="*/ 111 h 191"/>
                  <a:gd name="T12" fmla="*/ 70 w 334"/>
                  <a:gd name="T13" fmla="*/ 77 h 191"/>
                  <a:gd name="T14" fmla="*/ 51 w 334"/>
                  <a:gd name="T15" fmla="*/ 106 h 191"/>
                  <a:gd name="T16" fmla="*/ 41 w 334"/>
                  <a:gd name="T17" fmla="*/ 144 h 191"/>
                  <a:gd name="T18" fmla="*/ 102 w 334"/>
                  <a:gd name="T19" fmla="*/ 71 h 191"/>
                  <a:gd name="T20" fmla="*/ 32 w 334"/>
                  <a:gd name="T21" fmla="*/ 109 h 191"/>
                  <a:gd name="T22" fmla="*/ 13 w 334"/>
                  <a:gd name="T23" fmla="*/ 76 h 191"/>
                  <a:gd name="T24" fmla="*/ 219 w 334"/>
                  <a:gd name="T25" fmla="*/ 84 h 191"/>
                  <a:gd name="T26" fmla="*/ 153 w 334"/>
                  <a:gd name="T27" fmla="*/ 178 h 191"/>
                  <a:gd name="T28" fmla="*/ 194 w 334"/>
                  <a:gd name="T29" fmla="*/ 98 h 191"/>
                  <a:gd name="T30" fmla="*/ 135 w 334"/>
                  <a:gd name="T31" fmla="*/ 177 h 191"/>
                  <a:gd name="T32" fmla="*/ 199 w 334"/>
                  <a:gd name="T33" fmla="*/ 172 h 191"/>
                  <a:gd name="T34" fmla="*/ 210 w 334"/>
                  <a:gd name="T35" fmla="*/ 138 h 191"/>
                  <a:gd name="T36" fmla="*/ 173 w 334"/>
                  <a:gd name="T37" fmla="*/ 173 h 191"/>
                  <a:gd name="T38" fmla="*/ 139 w 334"/>
                  <a:gd name="T39" fmla="*/ 118 h 191"/>
                  <a:gd name="T40" fmla="*/ 127 w 334"/>
                  <a:gd name="T41" fmla="*/ 143 h 191"/>
                  <a:gd name="T42" fmla="*/ 313 w 334"/>
                  <a:gd name="T43" fmla="*/ 77 h 191"/>
                  <a:gd name="T44" fmla="*/ 289 w 334"/>
                  <a:gd name="T45" fmla="*/ 51 h 191"/>
                  <a:gd name="T46" fmla="*/ 204 w 334"/>
                  <a:gd name="T47" fmla="*/ 177 h 191"/>
                  <a:gd name="T48" fmla="*/ 276 w 334"/>
                  <a:gd name="T49" fmla="*/ 81 h 191"/>
                  <a:gd name="T50" fmla="*/ 26 w 334"/>
                  <a:gd name="T51" fmla="*/ 47 h 191"/>
                  <a:gd name="T52" fmla="*/ 122 w 334"/>
                  <a:gd name="T53" fmla="*/ 34 h 191"/>
                  <a:gd name="T54" fmla="*/ 127 w 334"/>
                  <a:gd name="T55" fmla="*/ 39 h 191"/>
                  <a:gd name="T56" fmla="*/ 88 w 334"/>
                  <a:gd name="T57" fmla="*/ 34 h 191"/>
                  <a:gd name="T58" fmla="*/ 97 w 334"/>
                  <a:gd name="T59" fmla="*/ 33 h 191"/>
                  <a:gd name="T60" fmla="*/ 147 w 334"/>
                  <a:gd name="T61" fmla="*/ 39 h 191"/>
                  <a:gd name="T62" fmla="*/ 160 w 334"/>
                  <a:gd name="T63" fmla="*/ 31 h 191"/>
                  <a:gd name="T64" fmla="*/ 202 w 334"/>
                  <a:gd name="T65" fmla="*/ 26 h 191"/>
                  <a:gd name="T66" fmla="*/ 202 w 334"/>
                  <a:gd name="T67" fmla="*/ 26 h 191"/>
                  <a:gd name="T68" fmla="*/ 51 w 334"/>
                  <a:gd name="T69" fmla="*/ 39 h 191"/>
                  <a:gd name="T70" fmla="*/ 63 w 334"/>
                  <a:gd name="T71" fmla="*/ 46 h 191"/>
                  <a:gd name="T72" fmla="*/ 39 w 334"/>
                  <a:gd name="T73" fmla="*/ 20 h 191"/>
                  <a:gd name="T74" fmla="*/ 261 w 334"/>
                  <a:gd name="T75" fmla="*/ 20 h 191"/>
                  <a:gd name="T76" fmla="*/ 223 w 334"/>
                  <a:gd name="T77" fmla="*/ 25 h 191"/>
                  <a:gd name="T78" fmla="*/ 233 w 334"/>
                  <a:gd name="T79" fmla="*/ 30 h 191"/>
                  <a:gd name="T80" fmla="*/ 253 w 334"/>
                  <a:gd name="T81" fmla="*/ 25 h 191"/>
                  <a:gd name="T82" fmla="*/ 274 w 334"/>
                  <a:gd name="T83" fmla="*/ 25 h 191"/>
                  <a:gd name="T84" fmla="*/ 283 w 334"/>
                  <a:gd name="T85" fmla="*/ 30 h 191"/>
                  <a:gd name="T86" fmla="*/ 305 w 334"/>
                  <a:gd name="T87" fmla="*/ 26 h 191"/>
                  <a:gd name="T88" fmla="*/ 312 w 334"/>
                  <a:gd name="T89" fmla="*/ 46 h 191"/>
                  <a:gd name="T90" fmla="*/ 300 w 334"/>
                  <a:gd name="T91" fmla="*/ 22 h 191"/>
                  <a:gd name="T92" fmla="*/ 25 w 334"/>
                  <a:gd name="T93" fmla="*/ 12 h 191"/>
                  <a:gd name="T94" fmla="*/ 83 w 334"/>
                  <a:gd name="T95" fmla="*/ 18 h 191"/>
                  <a:gd name="T96" fmla="*/ 251 w 334"/>
                  <a:gd name="T97" fmla="*/ 8 h 191"/>
                  <a:gd name="T98" fmla="*/ 333 w 334"/>
                  <a:gd name="T99" fmla="*/ 52 h 191"/>
                  <a:gd name="T100" fmla="*/ 274 w 334"/>
                  <a:gd name="T101" fmla="*/ 170 h 191"/>
                  <a:gd name="T102" fmla="*/ 73 w 334"/>
                  <a:gd name="T103" fmla="*/ 177 h 191"/>
                  <a:gd name="T104" fmla="*/ 15 w 334"/>
                  <a:gd name="T105" fmla="*/ 130 h 191"/>
                  <a:gd name="T106" fmla="*/ 3 w 334"/>
                  <a:gd name="T107" fmla="*/ 48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4" h="191">
                    <a:moveTo>
                      <a:pt x="110" y="130"/>
                    </a:moveTo>
                    <a:lnTo>
                      <a:pt x="94" y="147"/>
                    </a:lnTo>
                    <a:lnTo>
                      <a:pt x="76" y="162"/>
                    </a:lnTo>
                    <a:lnTo>
                      <a:pt x="73" y="164"/>
                    </a:lnTo>
                    <a:lnTo>
                      <a:pt x="71" y="162"/>
                    </a:lnTo>
                    <a:lnTo>
                      <a:pt x="70" y="161"/>
                    </a:lnTo>
                    <a:lnTo>
                      <a:pt x="68" y="158"/>
                    </a:lnTo>
                    <a:lnTo>
                      <a:pt x="70" y="155"/>
                    </a:lnTo>
                    <a:lnTo>
                      <a:pt x="77" y="139"/>
                    </a:lnTo>
                    <a:lnTo>
                      <a:pt x="71" y="149"/>
                    </a:lnTo>
                    <a:lnTo>
                      <a:pt x="63" y="158"/>
                    </a:lnTo>
                    <a:lnTo>
                      <a:pt x="62" y="160"/>
                    </a:lnTo>
                    <a:lnTo>
                      <a:pt x="88" y="170"/>
                    </a:lnTo>
                    <a:lnTo>
                      <a:pt x="110" y="130"/>
                    </a:lnTo>
                    <a:close/>
                    <a:moveTo>
                      <a:pt x="293" y="94"/>
                    </a:moveTo>
                    <a:lnTo>
                      <a:pt x="268" y="132"/>
                    </a:lnTo>
                    <a:lnTo>
                      <a:pt x="242" y="170"/>
                    </a:lnTo>
                    <a:lnTo>
                      <a:pt x="263" y="162"/>
                    </a:lnTo>
                    <a:lnTo>
                      <a:pt x="283" y="152"/>
                    </a:lnTo>
                    <a:lnTo>
                      <a:pt x="289" y="147"/>
                    </a:lnTo>
                    <a:lnTo>
                      <a:pt x="288" y="145"/>
                    </a:lnTo>
                    <a:lnTo>
                      <a:pt x="287" y="143"/>
                    </a:lnTo>
                    <a:lnTo>
                      <a:pt x="287" y="140"/>
                    </a:lnTo>
                    <a:lnTo>
                      <a:pt x="297" y="117"/>
                    </a:lnTo>
                    <a:lnTo>
                      <a:pt x="279" y="145"/>
                    </a:lnTo>
                    <a:lnTo>
                      <a:pt x="276" y="148"/>
                    </a:lnTo>
                    <a:lnTo>
                      <a:pt x="274" y="148"/>
                    </a:lnTo>
                    <a:lnTo>
                      <a:pt x="271" y="148"/>
                    </a:lnTo>
                    <a:lnTo>
                      <a:pt x="270" y="147"/>
                    </a:lnTo>
                    <a:lnTo>
                      <a:pt x="268" y="145"/>
                    </a:lnTo>
                    <a:lnTo>
                      <a:pt x="267" y="143"/>
                    </a:lnTo>
                    <a:lnTo>
                      <a:pt x="268" y="140"/>
                    </a:lnTo>
                    <a:lnTo>
                      <a:pt x="280" y="117"/>
                    </a:lnTo>
                    <a:lnTo>
                      <a:pt x="293" y="94"/>
                    </a:lnTo>
                    <a:close/>
                    <a:moveTo>
                      <a:pt x="322" y="89"/>
                    </a:moveTo>
                    <a:lnTo>
                      <a:pt x="313" y="111"/>
                    </a:lnTo>
                    <a:lnTo>
                      <a:pt x="314" y="113"/>
                    </a:lnTo>
                    <a:lnTo>
                      <a:pt x="314" y="115"/>
                    </a:lnTo>
                    <a:lnTo>
                      <a:pt x="314" y="117"/>
                    </a:lnTo>
                    <a:lnTo>
                      <a:pt x="320" y="103"/>
                    </a:lnTo>
                    <a:lnTo>
                      <a:pt x="322" y="89"/>
                    </a:lnTo>
                    <a:close/>
                    <a:moveTo>
                      <a:pt x="70" y="77"/>
                    </a:moveTo>
                    <a:lnTo>
                      <a:pt x="41" y="114"/>
                    </a:lnTo>
                    <a:lnTo>
                      <a:pt x="34" y="122"/>
                    </a:lnTo>
                    <a:lnTo>
                      <a:pt x="28" y="128"/>
                    </a:lnTo>
                    <a:lnTo>
                      <a:pt x="34" y="138"/>
                    </a:lnTo>
                    <a:lnTo>
                      <a:pt x="35" y="136"/>
                    </a:lnTo>
                    <a:lnTo>
                      <a:pt x="51" y="106"/>
                    </a:lnTo>
                    <a:lnTo>
                      <a:pt x="70" y="77"/>
                    </a:lnTo>
                    <a:close/>
                    <a:moveTo>
                      <a:pt x="102" y="71"/>
                    </a:moveTo>
                    <a:lnTo>
                      <a:pt x="72" y="106"/>
                    </a:lnTo>
                    <a:lnTo>
                      <a:pt x="43" y="143"/>
                    </a:lnTo>
                    <a:lnTo>
                      <a:pt x="42" y="144"/>
                    </a:lnTo>
                    <a:lnTo>
                      <a:pt x="41" y="144"/>
                    </a:lnTo>
                    <a:lnTo>
                      <a:pt x="47" y="149"/>
                    </a:lnTo>
                    <a:lnTo>
                      <a:pt x="54" y="155"/>
                    </a:lnTo>
                    <a:lnTo>
                      <a:pt x="54" y="152"/>
                    </a:lnTo>
                    <a:lnTo>
                      <a:pt x="71" y="127"/>
                    </a:lnTo>
                    <a:lnTo>
                      <a:pt x="87" y="102"/>
                    </a:lnTo>
                    <a:lnTo>
                      <a:pt x="102" y="71"/>
                    </a:lnTo>
                    <a:close/>
                    <a:moveTo>
                      <a:pt x="58" y="66"/>
                    </a:moveTo>
                    <a:lnTo>
                      <a:pt x="37" y="84"/>
                    </a:lnTo>
                    <a:lnTo>
                      <a:pt x="15" y="101"/>
                    </a:lnTo>
                    <a:lnTo>
                      <a:pt x="18" y="110"/>
                    </a:lnTo>
                    <a:lnTo>
                      <a:pt x="22" y="119"/>
                    </a:lnTo>
                    <a:lnTo>
                      <a:pt x="32" y="109"/>
                    </a:lnTo>
                    <a:lnTo>
                      <a:pt x="46" y="88"/>
                    </a:lnTo>
                    <a:lnTo>
                      <a:pt x="58" y="66"/>
                    </a:lnTo>
                    <a:close/>
                    <a:moveTo>
                      <a:pt x="30" y="66"/>
                    </a:moveTo>
                    <a:lnTo>
                      <a:pt x="18" y="75"/>
                    </a:lnTo>
                    <a:lnTo>
                      <a:pt x="16" y="76"/>
                    </a:lnTo>
                    <a:lnTo>
                      <a:pt x="13" y="76"/>
                    </a:lnTo>
                    <a:lnTo>
                      <a:pt x="12" y="75"/>
                    </a:lnTo>
                    <a:lnTo>
                      <a:pt x="12" y="85"/>
                    </a:lnTo>
                    <a:lnTo>
                      <a:pt x="21" y="75"/>
                    </a:lnTo>
                    <a:lnTo>
                      <a:pt x="30" y="66"/>
                    </a:lnTo>
                    <a:close/>
                    <a:moveTo>
                      <a:pt x="233" y="59"/>
                    </a:moveTo>
                    <a:lnTo>
                      <a:pt x="219" y="84"/>
                    </a:lnTo>
                    <a:lnTo>
                      <a:pt x="206" y="107"/>
                    </a:lnTo>
                    <a:lnTo>
                      <a:pt x="191" y="132"/>
                    </a:lnTo>
                    <a:lnTo>
                      <a:pt x="177" y="155"/>
                    </a:lnTo>
                    <a:lnTo>
                      <a:pt x="159" y="177"/>
                    </a:lnTo>
                    <a:lnTo>
                      <a:pt x="156" y="178"/>
                    </a:lnTo>
                    <a:lnTo>
                      <a:pt x="153" y="178"/>
                    </a:lnTo>
                    <a:lnTo>
                      <a:pt x="152" y="177"/>
                    </a:lnTo>
                    <a:lnTo>
                      <a:pt x="149" y="175"/>
                    </a:lnTo>
                    <a:lnTo>
                      <a:pt x="149" y="173"/>
                    </a:lnTo>
                    <a:lnTo>
                      <a:pt x="151" y="170"/>
                    </a:lnTo>
                    <a:lnTo>
                      <a:pt x="172" y="135"/>
                    </a:lnTo>
                    <a:lnTo>
                      <a:pt x="194" y="98"/>
                    </a:lnTo>
                    <a:lnTo>
                      <a:pt x="212" y="62"/>
                    </a:lnTo>
                    <a:lnTo>
                      <a:pt x="193" y="92"/>
                    </a:lnTo>
                    <a:lnTo>
                      <a:pt x="176" y="123"/>
                    </a:lnTo>
                    <a:lnTo>
                      <a:pt x="164" y="143"/>
                    </a:lnTo>
                    <a:lnTo>
                      <a:pt x="151" y="161"/>
                    </a:lnTo>
                    <a:lnTo>
                      <a:pt x="135" y="177"/>
                    </a:lnTo>
                    <a:lnTo>
                      <a:pt x="166" y="178"/>
                    </a:lnTo>
                    <a:lnTo>
                      <a:pt x="199" y="177"/>
                    </a:lnTo>
                    <a:lnTo>
                      <a:pt x="204" y="177"/>
                    </a:lnTo>
                    <a:lnTo>
                      <a:pt x="202" y="175"/>
                    </a:lnTo>
                    <a:lnTo>
                      <a:pt x="200" y="174"/>
                    </a:lnTo>
                    <a:lnTo>
                      <a:pt x="199" y="172"/>
                    </a:lnTo>
                    <a:lnTo>
                      <a:pt x="200" y="169"/>
                    </a:lnTo>
                    <a:lnTo>
                      <a:pt x="220" y="134"/>
                    </a:lnTo>
                    <a:lnTo>
                      <a:pt x="241" y="98"/>
                    </a:lnTo>
                    <a:lnTo>
                      <a:pt x="259" y="62"/>
                    </a:lnTo>
                    <a:lnTo>
                      <a:pt x="234" y="100"/>
                    </a:lnTo>
                    <a:lnTo>
                      <a:pt x="210" y="138"/>
                    </a:lnTo>
                    <a:lnTo>
                      <a:pt x="183" y="175"/>
                    </a:lnTo>
                    <a:lnTo>
                      <a:pt x="181" y="177"/>
                    </a:lnTo>
                    <a:lnTo>
                      <a:pt x="178" y="178"/>
                    </a:lnTo>
                    <a:lnTo>
                      <a:pt x="176" y="177"/>
                    </a:lnTo>
                    <a:lnTo>
                      <a:pt x="174" y="175"/>
                    </a:lnTo>
                    <a:lnTo>
                      <a:pt x="173" y="173"/>
                    </a:lnTo>
                    <a:lnTo>
                      <a:pt x="174" y="170"/>
                    </a:lnTo>
                    <a:lnTo>
                      <a:pt x="206" y="117"/>
                    </a:lnTo>
                    <a:lnTo>
                      <a:pt x="233" y="59"/>
                    </a:lnTo>
                    <a:close/>
                    <a:moveTo>
                      <a:pt x="173" y="59"/>
                    </a:moveTo>
                    <a:lnTo>
                      <a:pt x="155" y="88"/>
                    </a:lnTo>
                    <a:lnTo>
                      <a:pt x="139" y="118"/>
                    </a:lnTo>
                    <a:lnTo>
                      <a:pt x="121" y="147"/>
                    </a:lnTo>
                    <a:lnTo>
                      <a:pt x="100" y="173"/>
                    </a:lnTo>
                    <a:lnTo>
                      <a:pt x="113" y="174"/>
                    </a:lnTo>
                    <a:lnTo>
                      <a:pt x="111" y="173"/>
                    </a:lnTo>
                    <a:lnTo>
                      <a:pt x="113" y="170"/>
                    </a:lnTo>
                    <a:lnTo>
                      <a:pt x="127" y="143"/>
                    </a:lnTo>
                    <a:lnTo>
                      <a:pt x="144" y="115"/>
                    </a:lnTo>
                    <a:lnTo>
                      <a:pt x="160" y="88"/>
                    </a:lnTo>
                    <a:lnTo>
                      <a:pt x="173" y="59"/>
                    </a:lnTo>
                    <a:close/>
                    <a:moveTo>
                      <a:pt x="320" y="52"/>
                    </a:moveTo>
                    <a:lnTo>
                      <a:pt x="320" y="52"/>
                    </a:lnTo>
                    <a:lnTo>
                      <a:pt x="313" y="77"/>
                    </a:lnTo>
                    <a:lnTo>
                      <a:pt x="316" y="75"/>
                    </a:lnTo>
                    <a:lnTo>
                      <a:pt x="318" y="72"/>
                    </a:lnTo>
                    <a:lnTo>
                      <a:pt x="320" y="72"/>
                    </a:lnTo>
                    <a:lnTo>
                      <a:pt x="322" y="73"/>
                    </a:lnTo>
                    <a:lnTo>
                      <a:pt x="320" y="52"/>
                    </a:lnTo>
                    <a:close/>
                    <a:moveTo>
                      <a:pt x="289" y="51"/>
                    </a:moveTo>
                    <a:lnTo>
                      <a:pt x="268" y="81"/>
                    </a:lnTo>
                    <a:lnTo>
                      <a:pt x="249" y="113"/>
                    </a:lnTo>
                    <a:lnTo>
                      <a:pt x="229" y="144"/>
                    </a:lnTo>
                    <a:lnTo>
                      <a:pt x="210" y="174"/>
                    </a:lnTo>
                    <a:lnTo>
                      <a:pt x="207" y="175"/>
                    </a:lnTo>
                    <a:lnTo>
                      <a:pt x="204" y="177"/>
                    </a:lnTo>
                    <a:lnTo>
                      <a:pt x="231" y="173"/>
                    </a:lnTo>
                    <a:lnTo>
                      <a:pt x="231" y="170"/>
                    </a:lnTo>
                    <a:lnTo>
                      <a:pt x="231" y="168"/>
                    </a:lnTo>
                    <a:lnTo>
                      <a:pt x="245" y="138"/>
                    </a:lnTo>
                    <a:lnTo>
                      <a:pt x="262" y="110"/>
                    </a:lnTo>
                    <a:lnTo>
                      <a:pt x="276" y="81"/>
                    </a:lnTo>
                    <a:lnTo>
                      <a:pt x="289" y="51"/>
                    </a:lnTo>
                    <a:close/>
                    <a:moveTo>
                      <a:pt x="26" y="47"/>
                    </a:moveTo>
                    <a:lnTo>
                      <a:pt x="20" y="50"/>
                    </a:lnTo>
                    <a:lnTo>
                      <a:pt x="13" y="54"/>
                    </a:lnTo>
                    <a:lnTo>
                      <a:pt x="12" y="68"/>
                    </a:lnTo>
                    <a:lnTo>
                      <a:pt x="26" y="47"/>
                    </a:lnTo>
                    <a:close/>
                    <a:moveTo>
                      <a:pt x="111" y="34"/>
                    </a:moveTo>
                    <a:lnTo>
                      <a:pt x="110" y="35"/>
                    </a:lnTo>
                    <a:lnTo>
                      <a:pt x="85" y="73"/>
                    </a:lnTo>
                    <a:lnTo>
                      <a:pt x="118" y="35"/>
                    </a:lnTo>
                    <a:lnTo>
                      <a:pt x="119" y="34"/>
                    </a:lnTo>
                    <a:lnTo>
                      <a:pt x="122" y="34"/>
                    </a:lnTo>
                    <a:lnTo>
                      <a:pt x="111" y="34"/>
                    </a:lnTo>
                    <a:close/>
                    <a:moveTo>
                      <a:pt x="138" y="33"/>
                    </a:moveTo>
                    <a:lnTo>
                      <a:pt x="123" y="34"/>
                    </a:lnTo>
                    <a:lnTo>
                      <a:pt x="124" y="35"/>
                    </a:lnTo>
                    <a:lnTo>
                      <a:pt x="127" y="37"/>
                    </a:lnTo>
                    <a:lnTo>
                      <a:pt x="127" y="39"/>
                    </a:lnTo>
                    <a:lnTo>
                      <a:pt x="127" y="42"/>
                    </a:lnTo>
                    <a:lnTo>
                      <a:pt x="123" y="50"/>
                    </a:lnTo>
                    <a:lnTo>
                      <a:pt x="130" y="41"/>
                    </a:lnTo>
                    <a:lnTo>
                      <a:pt x="138" y="33"/>
                    </a:lnTo>
                    <a:close/>
                    <a:moveTo>
                      <a:pt x="88" y="33"/>
                    </a:moveTo>
                    <a:lnTo>
                      <a:pt x="88" y="34"/>
                    </a:lnTo>
                    <a:lnTo>
                      <a:pt x="89" y="35"/>
                    </a:lnTo>
                    <a:lnTo>
                      <a:pt x="88" y="38"/>
                    </a:lnTo>
                    <a:lnTo>
                      <a:pt x="83" y="45"/>
                    </a:lnTo>
                    <a:lnTo>
                      <a:pt x="77" y="52"/>
                    </a:lnTo>
                    <a:lnTo>
                      <a:pt x="87" y="43"/>
                    </a:lnTo>
                    <a:lnTo>
                      <a:pt x="97" y="33"/>
                    </a:lnTo>
                    <a:lnTo>
                      <a:pt x="88" y="33"/>
                    </a:lnTo>
                    <a:close/>
                    <a:moveTo>
                      <a:pt x="160" y="31"/>
                    </a:moveTo>
                    <a:lnTo>
                      <a:pt x="145" y="33"/>
                    </a:lnTo>
                    <a:lnTo>
                      <a:pt x="147" y="34"/>
                    </a:lnTo>
                    <a:lnTo>
                      <a:pt x="148" y="37"/>
                    </a:lnTo>
                    <a:lnTo>
                      <a:pt x="147" y="39"/>
                    </a:lnTo>
                    <a:lnTo>
                      <a:pt x="119" y="88"/>
                    </a:lnTo>
                    <a:lnTo>
                      <a:pt x="90" y="136"/>
                    </a:lnTo>
                    <a:lnTo>
                      <a:pt x="111" y="113"/>
                    </a:lnTo>
                    <a:lnTo>
                      <a:pt x="128" y="86"/>
                    </a:lnTo>
                    <a:lnTo>
                      <a:pt x="144" y="59"/>
                    </a:lnTo>
                    <a:lnTo>
                      <a:pt x="160" y="31"/>
                    </a:lnTo>
                    <a:close/>
                    <a:moveTo>
                      <a:pt x="183" y="29"/>
                    </a:moveTo>
                    <a:lnTo>
                      <a:pt x="173" y="30"/>
                    </a:lnTo>
                    <a:lnTo>
                      <a:pt x="164" y="52"/>
                    </a:lnTo>
                    <a:lnTo>
                      <a:pt x="182" y="30"/>
                    </a:lnTo>
                    <a:lnTo>
                      <a:pt x="183" y="29"/>
                    </a:lnTo>
                    <a:close/>
                    <a:moveTo>
                      <a:pt x="202" y="26"/>
                    </a:moveTo>
                    <a:lnTo>
                      <a:pt x="186" y="29"/>
                    </a:lnTo>
                    <a:lnTo>
                      <a:pt x="189" y="30"/>
                    </a:lnTo>
                    <a:lnTo>
                      <a:pt x="190" y="31"/>
                    </a:lnTo>
                    <a:lnTo>
                      <a:pt x="191" y="35"/>
                    </a:lnTo>
                    <a:lnTo>
                      <a:pt x="187" y="48"/>
                    </a:lnTo>
                    <a:lnTo>
                      <a:pt x="202" y="26"/>
                    </a:lnTo>
                    <a:close/>
                    <a:moveTo>
                      <a:pt x="52" y="25"/>
                    </a:moveTo>
                    <a:lnTo>
                      <a:pt x="52" y="26"/>
                    </a:lnTo>
                    <a:lnTo>
                      <a:pt x="46" y="35"/>
                    </a:lnTo>
                    <a:lnTo>
                      <a:pt x="39" y="46"/>
                    </a:lnTo>
                    <a:lnTo>
                      <a:pt x="45" y="42"/>
                    </a:lnTo>
                    <a:lnTo>
                      <a:pt x="51" y="39"/>
                    </a:lnTo>
                    <a:lnTo>
                      <a:pt x="58" y="37"/>
                    </a:lnTo>
                    <a:lnTo>
                      <a:pt x="60" y="37"/>
                    </a:lnTo>
                    <a:lnTo>
                      <a:pt x="62" y="38"/>
                    </a:lnTo>
                    <a:lnTo>
                      <a:pt x="63" y="41"/>
                    </a:lnTo>
                    <a:lnTo>
                      <a:pt x="63" y="43"/>
                    </a:lnTo>
                    <a:lnTo>
                      <a:pt x="63" y="46"/>
                    </a:lnTo>
                    <a:lnTo>
                      <a:pt x="47" y="62"/>
                    </a:lnTo>
                    <a:lnTo>
                      <a:pt x="80" y="31"/>
                    </a:lnTo>
                    <a:lnTo>
                      <a:pt x="80" y="31"/>
                    </a:lnTo>
                    <a:lnTo>
                      <a:pt x="52" y="25"/>
                    </a:lnTo>
                    <a:close/>
                    <a:moveTo>
                      <a:pt x="39" y="20"/>
                    </a:moveTo>
                    <a:lnTo>
                      <a:pt x="39" y="20"/>
                    </a:lnTo>
                    <a:lnTo>
                      <a:pt x="35" y="25"/>
                    </a:lnTo>
                    <a:lnTo>
                      <a:pt x="32" y="31"/>
                    </a:lnTo>
                    <a:lnTo>
                      <a:pt x="45" y="21"/>
                    </a:lnTo>
                    <a:lnTo>
                      <a:pt x="39" y="20"/>
                    </a:lnTo>
                    <a:close/>
                    <a:moveTo>
                      <a:pt x="289" y="18"/>
                    </a:moveTo>
                    <a:lnTo>
                      <a:pt x="261" y="20"/>
                    </a:lnTo>
                    <a:lnTo>
                      <a:pt x="233" y="22"/>
                    </a:lnTo>
                    <a:lnTo>
                      <a:pt x="211" y="25"/>
                    </a:lnTo>
                    <a:lnTo>
                      <a:pt x="212" y="26"/>
                    </a:lnTo>
                    <a:lnTo>
                      <a:pt x="212" y="30"/>
                    </a:lnTo>
                    <a:lnTo>
                      <a:pt x="204" y="51"/>
                    </a:lnTo>
                    <a:lnTo>
                      <a:pt x="223" y="25"/>
                    </a:lnTo>
                    <a:lnTo>
                      <a:pt x="225" y="24"/>
                    </a:lnTo>
                    <a:lnTo>
                      <a:pt x="227" y="22"/>
                    </a:lnTo>
                    <a:lnTo>
                      <a:pt x="229" y="24"/>
                    </a:lnTo>
                    <a:lnTo>
                      <a:pt x="232" y="25"/>
                    </a:lnTo>
                    <a:lnTo>
                      <a:pt x="233" y="26"/>
                    </a:lnTo>
                    <a:lnTo>
                      <a:pt x="233" y="30"/>
                    </a:lnTo>
                    <a:lnTo>
                      <a:pt x="231" y="39"/>
                    </a:lnTo>
                    <a:lnTo>
                      <a:pt x="228" y="48"/>
                    </a:lnTo>
                    <a:lnTo>
                      <a:pt x="246" y="26"/>
                    </a:lnTo>
                    <a:lnTo>
                      <a:pt x="249" y="25"/>
                    </a:lnTo>
                    <a:lnTo>
                      <a:pt x="251" y="25"/>
                    </a:lnTo>
                    <a:lnTo>
                      <a:pt x="253" y="25"/>
                    </a:lnTo>
                    <a:lnTo>
                      <a:pt x="255" y="26"/>
                    </a:lnTo>
                    <a:lnTo>
                      <a:pt x="255" y="29"/>
                    </a:lnTo>
                    <a:lnTo>
                      <a:pt x="255" y="31"/>
                    </a:lnTo>
                    <a:lnTo>
                      <a:pt x="240" y="71"/>
                    </a:lnTo>
                    <a:lnTo>
                      <a:pt x="257" y="47"/>
                    </a:lnTo>
                    <a:lnTo>
                      <a:pt x="274" y="25"/>
                    </a:lnTo>
                    <a:lnTo>
                      <a:pt x="275" y="22"/>
                    </a:lnTo>
                    <a:lnTo>
                      <a:pt x="278" y="22"/>
                    </a:lnTo>
                    <a:lnTo>
                      <a:pt x="280" y="24"/>
                    </a:lnTo>
                    <a:lnTo>
                      <a:pt x="282" y="25"/>
                    </a:lnTo>
                    <a:lnTo>
                      <a:pt x="283" y="28"/>
                    </a:lnTo>
                    <a:lnTo>
                      <a:pt x="283" y="30"/>
                    </a:lnTo>
                    <a:lnTo>
                      <a:pt x="275" y="51"/>
                    </a:lnTo>
                    <a:lnTo>
                      <a:pt x="296" y="26"/>
                    </a:lnTo>
                    <a:lnTo>
                      <a:pt x="299" y="24"/>
                    </a:lnTo>
                    <a:lnTo>
                      <a:pt x="301" y="24"/>
                    </a:lnTo>
                    <a:lnTo>
                      <a:pt x="303" y="25"/>
                    </a:lnTo>
                    <a:lnTo>
                      <a:pt x="305" y="26"/>
                    </a:lnTo>
                    <a:lnTo>
                      <a:pt x="305" y="29"/>
                    </a:lnTo>
                    <a:lnTo>
                      <a:pt x="305" y="31"/>
                    </a:lnTo>
                    <a:lnTo>
                      <a:pt x="300" y="52"/>
                    </a:lnTo>
                    <a:lnTo>
                      <a:pt x="293" y="73"/>
                    </a:lnTo>
                    <a:lnTo>
                      <a:pt x="309" y="48"/>
                    </a:lnTo>
                    <a:lnTo>
                      <a:pt x="312" y="46"/>
                    </a:lnTo>
                    <a:lnTo>
                      <a:pt x="314" y="46"/>
                    </a:lnTo>
                    <a:lnTo>
                      <a:pt x="317" y="46"/>
                    </a:lnTo>
                    <a:lnTo>
                      <a:pt x="318" y="48"/>
                    </a:lnTo>
                    <a:lnTo>
                      <a:pt x="314" y="37"/>
                    </a:lnTo>
                    <a:lnTo>
                      <a:pt x="309" y="28"/>
                    </a:lnTo>
                    <a:lnTo>
                      <a:pt x="300" y="22"/>
                    </a:lnTo>
                    <a:lnTo>
                      <a:pt x="289" y="18"/>
                    </a:lnTo>
                    <a:close/>
                    <a:moveTo>
                      <a:pt x="25" y="12"/>
                    </a:moveTo>
                    <a:lnTo>
                      <a:pt x="21" y="21"/>
                    </a:lnTo>
                    <a:lnTo>
                      <a:pt x="26" y="17"/>
                    </a:lnTo>
                    <a:lnTo>
                      <a:pt x="32" y="16"/>
                    </a:lnTo>
                    <a:lnTo>
                      <a:pt x="25" y="12"/>
                    </a:lnTo>
                    <a:close/>
                    <a:moveTo>
                      <a:pt x="26" y="0"/>
                    </a:moveTo>
                    <a:lnTo>
                      <a:pt x="28" y="0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56" y="13"/>
                    </a:lnTo>
                    <a:lnTo>
                      <a:pt x="83" y="18"/>
                    </a:lnTo>
                    <a:lnTo>
                      <a:pt x="111" y="21"/>
                    </a:lnTo>
                    <a:lnTo>
                      <a:pt x="139" y="20"/>
                    </a:lnTo>
                    <a:lnTo>
                      <a:pt x="168" y="18"/>
                    </a:lnTo>
                    <a:lnTo>
                      <a:pt x="195" y="14"/>
                    </a:lnTo>
                    <a:lnTo>
                      <a:pt x="223" y="11"/>
                    </a:lnTo>
                    <a:lnTo>
                      <a:pt x="251" y="8"/>
                    </a:lnTo>
                    <a:lnTo>
                      <a:pt x="280" y="7"/>
                    </a:lnTo>
                    <a:lnTo>
                      <a:pt x="293" y="8"/>
                    </a:lnTo>
                    <a:lnTo>
                      <a:pt x="305" y="9"/>
                    </a:lnTo>
                    <a:lnTo>
                      <a:pt x="314" y="16"/>
                    </a:lnTo>
                    <a:lnTo>
                      <a:pt x="326" y="33"/>
                    </a:lnTo>
                    <a:lnTo>
                      <a:pt x="333" y="52"/>
                    </a:lnTo>
                    <a:lnTo>
                      <a:pt x="334" y="75"/>
                    </a:lnTo>
                    <a:lnTo>
                      <a:pt x="333" y="96"/>
                    </a:lnTo>
                    <a:lnTo>
                      <a:pt x="327" y="115"/>
                    </a:lnTo>
                    <a:lnTo>
                      <a:pt x="314" y="138"/>
                    </a:lnTo>
                    <a:lnTo>
                      <a:pt x="297" y="156"/>
                    </a:lnTo>
                    <a:lnTo>
                      <a:pt x="274" y="170"/>
                    </a:lnTo>
                    <a:lnTo>
                      <a:pt x="244" y="181"/>
                    </a:lnTo>
                    <a:lnTo>
                      <a:pt x="210" y="187"/>
                    </a:lnTo>
                    <a:lnTo>
                      <a:pt x="174" y="191"/>
                    </a:lnTo>
                    <a:lnTo>
                      <a:pt x="139" y="191"/>
                    </a:lnTo>
                    <a:lnTo>
                      <a:pt x="105" y="186"/>
                    </a:lnTo>
                    <a:lnTo>
                      <a:pt x="73" y="177"/>
                    </a:lnTo>
                    <a:lnTo>
                      <a:pt x="52" y="166"/>
                    </a:lnTo>
                    <a:lnTo>
                      <a:pt x="34" y="152"/>
                    </a:lnTo>
                    <a:lnTo>
                      <a:pt x="20" y="135"/>
                    </a:lnTo>
                    <a:lnTo>
                      <a:pt x="17" y="134"/>
                    </a:lnTo>
                    <a:lnTo>
                      <a:pt x="16" y="132"/>
                    </a:lnTo>
                    <a:lnTo>
                      <a:pt x="15" y="130"/>
                    </a:lnTo>
                    <a:lnTo>
                      <a:pt x="16" y="127"/>
                    </a:lnTo>
                    <a:lnTo>
                      <a:pt x="5" y="101"/>
                    </a:lnTo>
                    <a:lnTo>
                      <a:pt x="4" y="100"/>
                    </a:lnTo>
                    <a:lnTo>
                      <a:pt x="4" y="97"/>
                    </a:lnTo>
                    <a:lnTo>
                      <a:pt x="0" y="73"/>
                    </a:lnTo>
                    <a:lnTo>
                      <a:pt x="3" y="48"/>
                    </a:lnTo>
                    <a:lnTo>
                      <a:pt x="11" y="24"/>
                    </a:lnTo>
                    <a:lnTo>
                      <a:pt x="24" y="0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0">
                <a:solidFill>
                  <a:srgbClr val="1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24"/>
            <p:cNvGrpSpPr/>
            <p:nvPr userDrawn="1"/>
          </p:nvGrpSpPr>
          <p:grpSpPr>
            <a:xfrm>
              <a:off x="7133642" y="1976504"/>
              <a:ext cx="1892472" cy="2730712"/>
              <a:chOff x="7016750" y="3030538"/>
              <a:chExt cx="584200" cy="842962"/>
            </a:xfrm>
            <a:solidFill>
              <a:schemeClr val="tx1"/>
            </a:solidFill>
          </p:grpSpPr>
          <p:sp>
            <p:nvSpPr>
              <p:cNvPr id="26" name="Freeform 243"/>
              <p:cNvSpPr>
                <a:spLocks noEditPoints="1"/>
              </p:cNvSpPr>
              <p:nvPr/>
            </p:nvSpPr>
            <p:spPr bwMode="auto">
              <a:xfrm>
                <a:off x="7016750" y="3409950"/>
                <a:ext cx="584200" cy="463550"/>
              </a:xfrm>
              <a:custGeom>
                <a:avLst/>
                <a:gdLst>
                  <a:gd name="T0" fmla="*/ 144 w 368"/>
                  <a:gd name="T1" fmla="*/ 221 h 292"/>
                  <a:gd name="T2" fmla="*/ 174 w 368"/>
                  <a:gd name="T3" fmla="*/ 220 h 292"/>
                  <a:gd name="T4" fmla="*/ 119 w 368"/>
                  <a:gd name="T5" fmla="*/ 219 h 292"/>
                  <a:gd name="T6" fmla="*/ 182 w 368"/>
                  <a:gd name="T7" fmla="*/ 219 h 292"/>
                  <a:gd name="T8" fmla="*/ 220 w 368"/>
                  <a:gd name="T9" fmla="*/ 227 h 292"/>
                  <a:gd name="T10" fmla="*/ 93 w 368"/>
                  <a:gd name="T11" fmla="*/ 218 h 292"/>
                  <a:gd name="T12" fmla="*/ 253 w 368"/>
                  <a:gd name="T13" fmla="*/ 191 h 292"/>
                  <a:gd name="T14" fmla="*/ 238 w 368"/>
                  <a:gd name="T15" fmla="*/ 210 h 292"/>
                  <a:gd name="T16" fmla="*/ 245 w 368"/>
                  <a:gd name="T17" fmla="*/ 197 h 292"/>
                  <a:gd name="T18" fmla="*/ 56 w 368"/>
                  <a:gd name="T19" fmla="*/ 186 h 292"/>
                  <a:gd name="T20" fmla="*/ 67 w 368"/>
                  <a:gd name="T21" fmla="*/ 195 h 292"/>
                  <a:gd name="T22" fmla="*/ 12 w 368"/>
                  <a:gd name="T23" fmla="*/ 211 h 292"/>
                  <a:gd name="T24" fmla="*/ 130 w 368"/>
                  <a:gd name="T25" fmla="*/ 280 h 292"/>
                  <a:gd name="T26" fmla="*/ 279 w 368"/>
                  <a:gd name="T27" fmla="*/ 242 h 292"/>
                  <a:gd name="T28" fmla="*/ 259 w 368"/>
                  <a:gd name="T29" fmla="*/ 187 h 292"/>
                  <a:gd name="T30" fmla="*/ 267 w 368"/>
                  <a:gd name="T31" fmla="*/ 202 h 292"/>
                  <a:gd name="T32" fmla="*/ 258 w 368"/>
                  <a:gd name="T33" fmla="*/ 215 h 292"/>
                  <a:gd name="T34" fmla="*/ 250 w 368"/>
                  <a:gd name="T35" fmla="*/ 225 h 292"/>
                  <a:gd name="T36" fmla="*/ 239 w 368"/>
                  <a:gd name="T37" fmla="*/ 231 h 292"/>
                  <a:gd name="T38" fmla="*/ 230 w 368"/>
                  <a:gd name="T39" fmla="*/ 248 h 292"/>
                  <a:gd name="T40" fmla="*/ 209 w 368"/>
                  <a:gd name="T41" fmla="*/ 249 h 292"/>
                  <a:gd name="T42" fmla="*/ 187 w 368"/>
                  <a:gd name="T43" fmla="*/ 245 h 292"/>
                  <a:gd name="T44" fmla="*/ 171 w 368"/>
                  <a:gd name="T45" fmla="*/ 245 h 292"/>
                  <a:gd name="T46" fmla="*/ 160 w 368"/>
                  <a:gd name="T47" fmla="*/ 253 h 292"/>
                  <a:gd name="T48" fmla="*/ 143 w 368"/>
                  <a:gd name="T49" fmla="*/ 255 h 292"/>
                  <a:gd name="T50" fmla="*/ 128 w 368"/>
                  <a:gd name="T51" fmla="*/ 255 h 292"/>
                  <a:gd name="T52" fmla="*/ 115 w 368"/>
                  <a:gd name="T53" fmla="*/ 261 h 292"/>
                  <a:gd name="T54" fmla="*/ 97 w 368"/>
                  <a:gd name="T55" fmla="*/ 231 h 292"/>
                  <a:gd name="T56" fmla="*/ 84 w 368"/>
                  <a:gd name="T57" fmla="*/ 257 h 292"/>
                  <a:gd name="T58" fmla="*/ 68 w 368"/>
                  <a:gd name="T59" fmla="*/ 245 h 292"/>
                  <a:gd name="T60" fmla="*/ 54 w 368"/>
                  <a:gd name="T61" fmla="*/ 232 h 292"/>
                  <a:gd name="T62" fmla="*/ 51 w 368"/>
                  <a:gd name="T63" fmla="*/ 215 h 292"/>
                  <a:gd name="T64" fmla="*/ 39 w 368"/>
                  <a:gd name="T65" fmla="*/ 223 h 292"/>
                  <a:gd name="T66" fmla="*/ 51 w 368"/>
                  <a:gd name="T67" fmla="*/ 183 h 292"/>
                  <a:gd name="T68" fmla="*/ 314 w 368"/>
                  <a:gd name="T69" fmla="*/ 131 h 292"/>
                  <a:gd name="T70" fmla="*/ 329 w 368"/>
                  <a:gd name="T71" fmla="*/ 98 h 292"/>
                  <a:gd name="T72" fmla="*/ 69 w 368"/>
                  <a:gd name="T73" fmla="*/ 182 h 292"/>
                  <a:gd name="T74" fmla="*/ 243 w 368"/>
                  <a:gd name="T75" fmla="*/ 185 h 292"/>
                  <a:gd name="T76" fmla="*/ 292 w 368"/>
                  <a:gd name="T77" fmla="*/ 97 h 292"/>
                  <a:gd name="T78" fmla="*/ 93 w 368"/>
                  <a:gd name="T79" fmla="*/ 126 h 292"/>
                  <a:gd name="T80" fmla="*/ 323 w 368"/>
                  <a:gd name="T81" fmla="*/ 71 h 292"/>
                  <a:gd name="T82" fmla="*/ 343 w 368"/>
                  <a:gd name="T83" fmla="*/ 113 h 292"/>
                  <a:gd name="T84" fmla="*/ 302 w 368"/>
                  <a:gd name="T85" fmla="*/ 147 h 292"/>
                  <a:gd name="T86" fmla="*/ 344 w 368"/>
                  <a:gd name="T87" fmla="*/ 127 h 292"/>
                  <a:gd name="T88" fmla="*/ 169 w 368"/>
                  <a:gd name="T89" fmla="*/ 13 h 292"/>
                  <a:gd name="T90" fmla="*/ 23 w 368"/>
                  <a:gd name="T91" fmla="*/ 58 h 292"/>
                  <a:gd name="T92" fmla="*/ 59 w 368"/>
                  <a:gd name="T93" fmla="*/ 104 h 292"/>
                  <a:gd name="T94" fmla="*/ 243 w 368"/>
                  <a:gd name="T95" fmla="*/ 109 h 292"/>
                  <a:gd name="T96" fmla="*/ 297 w 368"/>
                  <a:gd name="T97" fmla="*/ 66 h 292"/>
                  <a:gd name="T98" fmla="*/ 216 w 368"/>
                  <a:gd name="T99" fmla="*/ 17 h 292"/>
                  <a:gd name="T100" fmla="*/ 232 w 368"/>
                  <a:gd name="T101" fmla="*/ 5 h 292"/>
                  <a:gd name="T102" fmla="*/ 308 w 368"/>
                  <a:gd name="T103" fmla="*/ 71 h 292"/>
                  <a:gd name="T104" fmla="*/ 364 w 368"/>
                  <a:gd name="T105" fmla="*/ 80 h 292"/>
                  <a:gd name="T106" fmla="*/ 310 w 368"/>
                  <a:gd name="T107" fmla="*/ 161 h 292"/>
                  <a:gd name="T108" fmla="*/ 296 w 368"/>
                  <a:gd name="T109" fmla="*/ 219 h 292"/>
                  <a:gd name="T110" fmla="*/ 160 w 368"/>
                  <a:gd name="T111" fmla="*/ 292 h 292"/>
                  <a:gd name="T112" fmla="*/ 18 w 368"/>
                  <a:gd name="T113" fmla="*/ 262 h 292"/>
                  <a:gd name="T114" fmla="*/ 50 w 368"/>
                  <a:gd name="T115" fmla="*/ 178 h 292"/>
                  <a:gd name="T116" fmla="*/ 10 w 368"/>
                  <a:gd name="T117" fmla="*/ 66 h 292"/>
                  <a:gd name="T118" fmla="*/ 93 w 368"/>
                  <a:gd name="T119" fmla="*/ 7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8" h="292">
                    <a:moveTo>
                      <a:pt x="144" y="221"/>
                    </a:moveTo>
                    <a:lnTo>
                      <a:pt x="153" y="232"/>
                    </a:lnTo>
                    <a:lnTo>
                      <a:pt x="153" y="229"/>
                    </a:lnTo>
                    <a:lnTo>
                      <a:pt x="153" y="227"/>
                    </a:lnTo>
                    <a:lnTo>
                      <a:pt x="153" y="223"/>
                    </a:lnTo>
                    <a:lnTo>
                      <a:pt x="153" y="221"/>
                    </a:lnTo>
                    <a:lnTo>
                      <a:pt x="144" y="221"/>
                    </a:lnTo>
                    <a:close/>
                    <a:moveTo>
                      <a:pt x="131" y="220"/>
                    </a:moveTo>
                    <a:lnTo>
                      <a:pt x="136" y="231"/>
                    </a:lnTo>
                    <a:lnTo>
                      <a:pt x="136" y="224"/>
                    </a:lnTo>
                    <a:lnTo>
                      <a:pt x="136" y="223"/>
                    </a:lnTo>
                    <a:lnTo>
                      <a:pt x="136" y="221"/>
                    </a:lnTo>
                    <a:lnTo>
                      <a:pt x="131" y="220"/>
                    </a:lnTo>
                    <a:close/>
                    <a:moveTo>
                      <a:pt x="174" y="220"/>
                    </a:moveTo>
                    <a:lnTo>
                      <a:pt x="162" y="221"/>
                    </a:lnTo>
                    <a:lnTo>
                      <a:pt x="177" y="238"/>
                    </a:lnTo>
                    <a:lnTo>
                      <a:pt x="175" y="231"/>
                    </a:lnTo>
                    <a:lnTo>
                      <a:pt x="173" y="223"/>
                    </a:lnTo>
                    <a:lnTo>
                      <a:pt x="173" y="221"/>
                    </a:lnTo>
                    <a:lnTo>
                      <a:pt x="174" y="220"/>
                    </a:lnTo>
                    <a:close/>
                    <a:moveTo>
                      <a:pt x="119" y="219"/>
                    </a:moveTo>
                    <a:lnTo>
                      <a:pt x="123" y="227"/>
                    </a:lnTo>
                    <a:lnTo>
                      <a:pt x="122" y="223"/>
                    </a:lnTo>
                    <a:lnTo>
                      <a:pt x="122" y="220"/>
                    </a:lnTo>
                    <a:lnTo>
                      <a:pt x="123" y="219"/>
                    </a:lnTo>
                    <a:lnTo>
                      <a:pt x="119" y="219"/>
                    </a:lnTo>
                    <a:close/>
                    <a:moveTo>
                      <a:pt x="192" y="216"/>
                    </a:moveTo>
                    <a:lnTo>
                      <a:pt x="182" y="219"/>
                    </a:lnTo>
                    <a:lnTo>
                      <a:pt x="190" y="225"/>
                    </a:lnTo>
                    <a:lnTo>
                      <a:pt x="198" y="232"/>
                    </a:lnTo>
                    <a:lnTo>
                      <a:pt x="192" y="216"/>
                    </a:lnTo>
                    <a:close/>
                    <a:moveTo>
                      <a:pt x="215" y="211"/>
                    </a:moveTo>
                    <a:lnTo>
                      <a:pt x="205" y="214"/>
                    </a:lnTo>
                    <a:lnTo>
                      <a:pt x="213" y="220"/>
                    </a:lnTo>
                    <a:lnTo>
                      <a:pt x="220" y="227"/>
                    </a:lnTo>
                    <a:lnTo>
                      <a:pt x="217" y="220"/>
                    </a:lnTo>
                    <a:lnTo>
                      <a:pt x="215" y="212"/>
                    </a:lnTo>
                    <a:lnTo>
                      <a:pt x="215" y="211"/>
                    </a:lnTo>
                    <a:close/>
                    <a:moveTo>
                      <a:pt x="88" y="208"/>
                    </a:moveTo>
                    <a:lnTo>
                      <a:pt x="89" y="216"/>
                    </a:lnTo>
                    <a:lnTo>
                      <a:pt x="90" y="224"/>
                    </a:lnTo>
                    <a:lnTo>
                      <a:pt x="93" y="218"/>
                    </a:lnTo>
                    <a:lnTo>
                      <a:pt x="97" y="212"/>
                    </a:lnTo>
                    <a:lnTo>
                      <a:pt x="88" y="208"/>
                    </a:lnTo>
                    <a:close/>
                    <a:moveTo>
                      <a:pt x="75" y="201"/>
                    </a:moveTo>
                    <a:lnTo>
                      <a:pt x="75" y="208"/>
                    </a:lnTo>
                    <a:lnTo>
                      <a:pt x="77" y="203"/>
                    </a:lnTo>
                    <a:lnTo>
                      <a:pt x="75" y="201"/>
                    </a:lnTo>
                    <a:close/>
                    <a:moveTo>
                      <a:pt x="253" y="191"/>
                    </a:moveTo>
                    <a:lnTo>
                      <a:pt x="222" y="207"/>
                    </a:lnTo>
                    <a:lnTo>
                      <a:pt x="228" y="210"/>
                    </a:lnTo>
                    <a:lnTo>
                      <a:pt x="233" y="212"/>
                    </a:lnTo>
                    <a:lnTo>
                      <a:pt x="237" y="215"/>
                    </a:lnTo>
                    <a:lnTo>
                      <a:pt x="237" y="214"/>
                    </a:lnTo>
                    <a:lnTo>
                      <a:pt x="237" y="211"/>
                    </a:lnTo>
                    <a:lnTo>
                      <a:pt x="238" y="210"/>
                    </a:lnTo>
                    <a:lnTo>
                      <a:pt x="239" y="208"/>
                    </a:lnTo>
                    <a:lnTo>
                      <a:pt x="242" y="208"/>
                    </a:lnTo>
                    <a:lnTo>
                      <a:pt x="245" y="210"/>
                    </a:lnTo>
                    <a:lnTo>
                      <a:pt x="247" y="211"/>
                    </a:lnTo>
                    <a:lnTo>
                      <a:pt x="243" y="202"/>
                    </a:lnTo>
                    <a:lnTo>
                      <a:pt x="243" y="199"/>
                    </a:lnTo>
                    <a:lnTo>
                      <a:pt x="245" y="197"/>
                    </a:lnTo>
                    <a:lnTo>
                      <a:pt x="246" y="197"/>
                    </a:lnTo>
                    <a:lnTo>
                      <a:pt x="249" y="195"/>
                    </a:lnTo>
                    <a:lnTo>
                      <a:pt x="254" y="197"/>
                    </a:lnTo>
                    <a:lnTo>
                      <a:pt x="253" y="194"/>
                    </a:lnTo>
                    <a:lnTo>
                      <a:pt x="253" y="191"/>
                    </a:lnTo>
                    <a:close/>
                    <a:moveTo>
                      <a:pt x="56" y="185"/>
                    </a:moveTo>
                    <a:lnTo>
                      <a:pt x="56" y="186"/>
                    </a:lnTo>
                    <a:lnTo>
                      <a:pt x="55" y="187"/>
                    </a:lnTo>
                    <a:lnTo>
                      <a:pt x="56" y="187"/>
                    </a:lnTo>
                    <a:lnTo>
                      <a:pt x="59" y="189"/>
                    </a:lnTo>
                    <a:lnTo>
                      <a:pt x="60" y="190"/>
                    </a:lnTo>
                    <a:lnTo>
                      <a:pt x="60" y="197"/>
                    </a:lnTo>
                    <a:lnTo>
                      <a:pt x="60" y="202"/>
                    </a:lnTo>
                    <a:lnTo>
                      <a:pt x="67" y="195"/>
                    </a:lnTo>
                    <a:lnTo>
                      <a:pt x="61" y="190"/>
                    </a:lnTo>
                    <a:lnTo>
                      <a:pt x="56" y="185"/>
                    </a:lnTo>
                    <a:close/>
                    <a:moveTo>
                      <a:pt x="51" y="183"/>
                    </a:moveTo>
                    <a:lnTo>
                      <a:pt x="39" y="189"/>
                    </a:lnTo>
                    <a:lnTo>
                      <a:pt x="29" y="195"/>
                    </a:lnTo>
                    <a:lnTo>
                      <a:pt x="18" y="202"/>
                    </a:lnTo>
                    <a:lnTo>
                      <a:pt x="12" y="211"/>
                    </a:lnTo>
                    <a:lnTo>
                      <a:pt x="10" y="223"/>
                    </a:lnTo>
                    <a:lnTo>
                      <a:pt x="14" y="238"/>
                    </a:lnTo>
                    <a:lnTo>
                      <a:pt x="23" y="252"/>
                    </a:lnTo>
                    <a:lnTo>
                      <a:pt x="38" y="261"/>
                    </a:lnTo>
                    <a:lnTo>
                      <a:pt x="67" y="271"/>
                    </a:lnTo>
                    <a:lnTo>
                      <a:pt x="98" y="278"/>
                    </a:lnTo>
                    <a:lnTo>
                      <a:pt x="130" y="280"/>
                    </a:lnTo>
                    <a:lnTo>
                      <a:pt x="158" y="282"/>
                    </a:lnTo>
                    <a:lnTo>
                      <a:pt x="187" y="280"/>
                    </a:lnTo>
                    <a:lnTo>
                      <a:pt x="216" y="276"/>
                    </a:lnTo>
                    <a:lnTo>
                      <a:pt x="234" y="271"/>
                    </a:lnTo>
                    <a:lnTo>
                      <a:pt x="253" y="265"/>
                    </a:lnTo>
                    <a:lnTo>
                      <a:pt x="268" y="254"/>
                    </a:lnTo>
                    <a:lnTo>
                      <a:pt x="279" y="242"/>
                    </a:lnTo>
                    <a:lnTo>
                      <a:pt x="284" y="231"/>
                    </a:lnTo>
                    <a:lnTo>
                      <a:pt x="285" y="218"/>
                    </a:lnTo>
                    <a:lnTo>
                      <a:pt x="281" y="206"/>
                    </a:lnTo>
                    <a:lnTo>
                      <a:pt x="274" y="195"/>
                    </a:lnTo>
                    <a:lnTo>
                      <a:pt x="260" y="187"/>
                    </a:lnTo>
                    <a:lnTo>
                      <a:pt x="259" y="187"/>
                    </a:lnTo>
                    <a:lnTo>
                      <a:pt x="259" y="187"/>
                    </a:lnTo>
                    <a:lnTo>
                      <a:pt x="259" y="189"/>
                    </a:lnTo>
                    <a:lnTo>
                      <a:pt x="263" y="190"/>
                    </a:lnTo>
                    <a:lnTo>
                      <a:pt x="264" y="193"/>
                    </a:lnTo>
                    <a:lnTo>
                      <a:pt x="267" y="194"/>
                    </a:lnTo>
                    <a:lnTo>
                      <a:pt x="268" y="197"/>
                    </a:lnTo>
                    <a:lnTo>
                      <a:pt x="268" y="199"/>
                    </a:lnTo>
                    <a:lnTo>
                      <a:pt x="267" y="202"/>
                    </a:lnTo>
                    <a:lnTo>
                      <a:pt x="264" y="202"/>
                    </a:lnTo>
                    <a:lnTo>
                      <a:pt x="264" y="204"/>
                    </a:lnTo>
                    <a:lnTo>
                      <a:pt x="263" y="207"/>
                    </a:lnTo>
                    <a:lnTo>
                      <a:pt x="262" y="208"/>
                    </a:lnTo>
                    <a:lnTo>
                      <a:pt x="259" y="208"/>
                    </a:lnTo>
                    <a:lnTo>
                      <a:pt x="255" y="207"/>
                    </a:lnTo>
                    <a:lnTo>
                      <a:pt x="258" y="215"/>
                    </a:lnTo>
                    <a:lnTo>
                      <a:pt x="260" y="223"/>
                    </a:lnTo>
                    <a:lnTo>
                      <a:pt x="260" y="225"/>
                    </a:lnTo>
                    <a:lnTo>
                      <a:pt x="259" y="227"/>
                    </a:lnTo>
                    <a:lnTo>
                      <a:pt x="258" y="228"/>
                    </a:lnTo>
                    <a:lnTo>
                      <a:pt x="255" y="228"/>
                    </a:lnTo>
                    <a:lnTo>
                      <a:pt x="253" y="227"/>
                    </a:lnTo>
                    <a:lnTo>
                      <a:pt x="250" y="225"/>
                    </a:lnTo>
                    <a:lnTo>
                      <a:pt x="253" y="232"/>
                    </a:lnTo>
                    <a:lnTo>
                      <a:pt x="253" y="235"/>
                    </a:lnTo>
                    <a:lnTo>
                      <a:pt x="251" y="236"/>
                    </a:lnTo>
                    <a:lnTo>
                      <a:pt x="249" y="237"/>
                    </a:lnTo>
                    <a:lnTo>
                      <a:pt x="247" y="237"/>
                    </a:lnTo>
                    <a:lnTo>
                      <a:pt x="245" y="236"/>
                    </a:lnTo>
                    <a:lnTo>
                      <a:pt x="239" y="231"/>
                    </a:lnTo>
                    <a:lnTo>
                      <a:pt x="233" y="225"/>
                    </a:lnTo>
                    <a:lnTo>
                      <a:pt x="228" y="220"/>
                    </a:lnTo>
                    <a:lnTo>
                      <a:pt x="234" y="241"/>
                    </a:lnTo>
                    <a:lnTo>
                      <a:pt x="236" y="244"/>
                    </a:lnTo>
                    <a:lnTo>
                      <a:pt x="234" y="245"/>
                    </a:lnTo>
                    <a:lnTo>
                      <a:pt x="232" y="246"/>
                    </a:lnTo>
                    <a:lnTo>
                      <a:pt x="230" y="248"/>
                    </a:lnTo>
                    <a:lnTo>
                      <a:pt x="228" y="246"/>
                    </a:lnTo>
                    <a:lnTo>
                      <a:pt x="216" y="236"/>
                    </a:lnTo>
                    <a:lnTo>
                      <a:pt x="205" y="225"/>
                    </a:lnTo>
                    <a:lnTo>
                      <a:pt x="208" y="235"/>
                    </a:lnTo>
                    <a:lnTo>
                      <a:pt x="211" y="244"/>
                    </a:lnTo>
                    <a:lnTo>
                      <a:pt x="211" y="246"/>
                    </a:lnTo>
                    <a:lnTo>
                      <a:pt x="209" y="249"/>
                    </a:lnTo>
                    <a:lnTo>
                      <a:pt x="207" y="249"/>
                    </a:lnTo>
                    <a:lnTo>
                      <a:pt x="205" y="249"/>
                    </a:lnTo>
                    <a:lnTo>
                      <a:pt x="203" y="249"/>
                    </a:lnTo>
                    <a:lnTo>
                      <a:pt x="194" y="241"/>
                    </a:lnTo>
                    <a:lnTo>
                      <a:pt x="186" y="233"/>
                    </a:lnTo>
                    <a:lnTo>
                      <a:pt x="187" y="240"/>
                    </a:lnTo>
                    <a:lnTo>
                      <a:pt x="187" y="245"/>
                    </a:lnTo>
                    <a:lnTo>
                      <a:pt x="187" y="252"/>
                    </a:lnTo>
                    <a:lnTo>
                      <a:pt x="187" y="254"/>
                    </a:lnTo>
                    <a:lnTo>
                      <a:pt x="186" y="255"/>
                    </a:lnTo>
                    <a:lnTo>
                      <a:pt x="183" y="257"/>
                    </a:lnTo>
                    <a:lnTo>
                      <a:pt x="182" y="257"/>
                    </a:lnTo>
                    <a:lnTo>
                      <a:pt x="179" y="255"/>
                    </a:lnTo>
                    <a:lnTo>
                      <a:pt x="171" y="245"/>
                    </a:lnTo>
                    <a:lnTo>
                      <a:pt x="164" y="236"/>
                    </a:lnTo>
                    <a:lnTo>
                      <a:pt x="164" y="242"/>
                    </a:lnTo>
                    <a:lnTo>
                      <a:pt x="165" y="249"/>
                    </a:lnTo>
                    <a:lnTo>
                      <a:pt x="165" y="252"/>
                    </a:lnTo>
                    <a:lnTo>
                      <a:pt x="164" y="253"/>
                    </a:lnTo>
                    <a:lnTo>
                      <a:pt x="161" y="253"/>
                    </a:lnTo>
                    <a:lnTo>
                      <a:pt x="160" y="253"/>
                    </a:lnTo>
                    <a:lnTo>
                      <a:pt x="157" y="253"/>
                    </a:lnTo>
                    <a:lnTo>
                      <a:pt x="156" y="252"/>
                    </a:lnTo>
                    <a:lnTo>
                      <a:pt x="147" y="237"/>
                    </a:lnTo>
                    <a:lnTo>
                      <a:pt x="147" y="252"/>
                    </a:lnTo>
                    <a:lnTo>
                      <a:pt x="147" y="254"/>
                    </a:lnTo>
                    <a:lnTo>
                      <a:pt x="145" y="255"/>
                    </a:lnTo>
                    <a:lnTo>
                      <a:pt x="143" y="255"/>
                    </a:lnTo>
                    <a:lnTo>
                      <a:pt x="140" y="255"/>
                    </a:lnTo>
                    <a:lnTo>
                      <a:pt x="139" y="254"/>
                    </a:lnTo>
                    <a:lnTo>
                      <a:pt x="132" y="242"/>
                    </a:lnTo>
                    <a:lnTo>
                      <a:pt x="132" y="252"/>
                    </a:lnTo>
                    <a:lnTo>
                      <a:pt x="132" y="254"/>
                    </a:lnTo>
                    <a:lnTo>
                      <a:pt x="131" y="255"/>
                    </a:lnTo>
                    <a:lnTo>
                      <a:pt x="128" y="255"/>
                    </a:lnTo>
                    <a:lnTo>
                      <a:pt x="127" y="257"/>
                    </a:lnTo>
                    <a:lnTo>
                      <a:pt x="126" y="255"/>
                    </a:lnTo>
                    <a:lnTo>
                      <a:pt x="124" y="254"/>
                    </a:lnTo>
                    <a:lnTo>
                      <a:pt x="118" y="238"/>
                    </a:lnTo>
                    <a:lnTo>
                      <a:pt x="118" y="257"/>
                    </a:lnTo>
                    <a:lnTo>
                      <a:pt x="116" y="259"/>
                    </a:lnTo>
                    <a:lnTo>
                      <a:pt x="115" y="261"/>
                    </a:lnTo>
                    <a:lnTo>
                      <a:pt x="113" y="262"/>
                    </a:lnTo>
                    <a:lnTo>
                      <a:pt x="111" y="261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7" y="238"/>
                    </a:lnTo>
                    <a:lnTo>
                      <a:pt x="102" y="219"/>
                    </a:lnTo>
                    <a:lnTo>
                      <a:pt x="97" y="231"/>
                    </a:lnTo>
                    <a:lnTo>
                      <a:pt x="93" y="242"/>
                    </a:lnTo>
                    <a:lnTo>
                      <a:pt x="92" y="255"/>
                    </a:lnTo>
                    <a:lnTo>
                      <a:pt x="90" y="258"/>
                    </a:lnTo>
                    <a:lnTo>
                      <a:pt x="89" y="258"/>
                    </a:lnTo>
                    <a:lnTo>
                      <a:pt x="86" y="258"/>
                    </a:lnTo>
                    <a:lnTo>
                      <a:pt x="85" y="258"/>
                    </a:lnTo>
                    <a:lnTo>
                      <a:pt x="84" y="257"/>
                    </a:lnTo>
                    <a:lnTo>
                      <a:pt x="82" y="254"/>
                    </a:lnTo>
                    <a:lnTo>
                      <a:pt x="82" y="235"/>
                    </a:lnTo>
                    <a:lnTo>
                      <a:pt x="81" y="215"/>
                    </a:lnTo>
                    <a:lnTo>
                      <a:pt x="72" y="242"/>
                    </a:lnTo>
                    <a:lnTo>
                      <a:pt x="71" y="244"/>
                    </a:lnTo>
                    <a:lnTo>
                      <a:pt x="69" y="245"/>
                    </a:lnTo>
                    <a:lnTo>
                      <a:pt x="68" y="245"/>
                    </a:lnTo>
                    <a:lnTo>
                      <a:pt x="65" y="244"/>
                    </a:lnTo>
                    <a:lnTo>
                      <a:pt x="64" y="242"/>
                    </a:lnTo>
                    <a:lnTo>
                      <a:pt x="64" y="241"/>
                    </a:lnTo>
                    <a:lnTo>
                      <a:pt x="67" y="224"/>
                    </a:lnTo>
                    <a:lnTo>
                      <a:pt x="67" y="207"/>
                    </a:lnTo>
                    <a:lnTo>
                      <a:pt x="60" y="219"/>
                    </a:lnTo>
                    <a:lnTo>
                      <a:pt x="54" y="232"/>
                    </a:lnTo>
                    <a:lnTo>
                      <a:pt x="52" y="233"/>
                    </a:lnTo>
                    <a:lnTo>
                      <a:pt x="51" y="235"/>
                    </a:lnTo>
                    <a:lnTo>
                      <a:pt x="50" y="233"/>
                    </a:lnTo>
                    <a:lnTo>
                      <a:pt x="48" y="233"/>
                    </a:lnTo>
                    <a:lnTo>
                      <a:pt x="47" y="231"/>
                    </a:lnTo>
                    <a:lnTo>
                      <a:pt x="47" y="229"/>
                    </a:lnTo>
                    <a:lnTo>
                      <a:pt x="51" y="215"/>
                    </a:lnTo>
                    <a:lnTo>
                      <a:pt x="54" y="202"/>
                    </a:lnTo>
                    <a:lnTo>
                      <a:pt x="50" y="212"/>
                    </a:lnTo>
                    <a:lnTo>
                      <a:pt x="46" y="223"/>
                    </a:lnTo>
                    <a:lnTo>
                      <a:pt x="44" y="225"/>
                    </a:lnTo>
                    <a:lnTo>
                      <a:pt x="43" y="225"/>
                    </a:lnTo>
                    <a:lnTo>
                      <a:pt x="42" y="225"/>
                    </a:lnTo>
                    <a:lnTo>
                      <a:pt x="39" y="223"/>
                    </a:lnTo>
                    <a:lnTo>
                      <a:pt x="39" y="221"/>
                    </a:lnTo>
                    <a:lnTo>
                      <a:pt x="42" y="206"/>
                    </a:lnTo>
                    <a:lnTo>
                      <a:pt x="47" y="191"/>
                    </a:lnTo>
                    <a:lnTo>
                      <a:pt x="48" y="189"/>
                    </a:lnTo>
                    <a:lnTo>
                      <a:pt x="48" y="189"/>
                    </a:lnTo>
                    <a:lnTo>
                      <a:pt x="50" y="186"/>
                    </a:lnTo>
                    <a:lnTo>
                      <a:pt x="51" y="183"/>
                    </a:lnTo>
                    <a:close/>
                    <a:moveTo>
                      <a:pt x="322" y="96"/>
                    </a:moveTo>
                    <a:lnTo>
                      <a:pt x="318" y="96"/>
                    </a:lnTo>
                    <a:lnTo>
                      <a:pt x="314" y="97"/>
                    </a:lnTo>
                    <a:lnTo>
                      <a:pt x="311" y="97"/>
                    </a:lnTo>
                    <a:lnTo>
                      <a:pt x="309" y="115"/>
                    </a:lnTo>
                    <a:lnTo>
                      <a:pt x="304" y="132"/>
                    </a:lnTo>
                    <a:lnTo>
                      <a:pt x="314" y="131"/>
                    </a:lnTo>
                    <a:lnTo>
                      <a:pt x="323" y="129"/>
                    </a:lnTo>
                    <a:lnTo>
                      <a:pt x="331" y="123"/>
                    </a:lnTo>
                    <a:lnTo>
                      <a:pt x="334" y="113"/>
                    </a:lnTo>
                    <a:lnTo>
                      <a:pt x="334" y="109"/>
                    </a:lnTo>
                    <a:lnTo>
                      <a:pt x="332" y="105"/>
                    </a:lnTo>
                    <a:lnTo>
                      <a:pt x="331" y="102"/>
                    </a:lnTo>
                    <a:lnTo>
                      <a:pt x="329" y="98"/>
                    </a:lnTo>
                    <a:lnTo>
                      <a:pt x="325" y="97"/>
                    </a:lnTo>
                    <a:lnTo>
                      <a:pt x="322" y="96"/>
                    </a:lnTo>
                    <a:close/>
                    <a:moveTo>
                      <a:pt x="16" y="85"/>
                    </a:moveTo>
                    <a:lnTo>
                      <a:pt x="22" y="113"/>
                    </a:lnTo>
                    <a:lnTo>
                      <a:pt x="33" y="139"/>
                    </a:lnTo>
                    <a:lnTo>
                      <a:pt x="50" y="163"/>
                    </a:lnTo>
                    <a:lnTo>
                      <a:pt x="69" y="182"/>
                    </a:lnTo>
                    <a:lnTo>
                      <a:pt x="94" y="198"/>
                    </a:lnTo>
                    <a:lnTo>
                      <a:pt x="119" y="207"/>
                    </a:lnTo>
                    <a:lnTo>
                      <a:pt x="147" y="210"/>
                    </a:lnTo>
                    <a:lnTo>
                      <a:pt x="175" y="208"/>
                    </a:lnTo>
                    <a:lnTo>
                      <a:pt x="199" y="203"/>
                    </a:lnTo>
                    <a:lnTo>
                      <a:pt x="222" y="195"/>
                    </a:lnTo>
                    <a:lnTo>
                      <a:pt x="243" y="185"/>
                    </a:lnTo>
                    <a:lnTo>
                      <a:pt x="262" y="170"/>
                    </a:lnTo>
                    <a:lnTo>
                      <a:pt x="279" y="153"/>
                    </a:lnTo>
                    <a:lnTo>
                      <a:pt x="291" y="135"/>
                    </a:lnTo>
                    <a:lnTo>
                      <a:pt x="297" y="113"/>
                    </a:lnTo>
                    <a:lnTo>
                      <a:pt x="300" y="89"/>
                    </a:lnTo>
                    <a:lnTo>
                      <a:pt x="296" y="93"/>
                    </a:lnTo>
                    <a:lnTo>
                      <a:pt x="292" y="97"/>
                    </a:lnTo>
                    <a:lnTo>
                      <a:pt x="274" y="109"/>
                    </a:lnTo>
                    <a:lnTo>
                      <a:pt x="254" y="117"/>
                    </a:lnTo>
                    <a:lnTo>
                      <a:pt x="233" y="123"/>
                    </a:lnTo>
                    <a:lnTo>
                      <a:pt x="211" y="127"/>
                    </a:lnTo>
                    <a:lnTo>
                      <a:pt x="171" y="131"/>
                    </a:lnTo>
                    <a:lnTo>
                      <a:pt x="132" y="131"/>
                    </a:lnTo>
                    <a:lnTo>
                      <a:pt x="93" y="126"/>
                    </a:lnTo>
                    <a:lnTo>
                      <a:pt x="72" y="121"/>
                    </a:lnTo>
                    <a:lnTo>
                      <a:pt x="52" y="113"/>
                    </a:lnTo>
                    <a:lnTo>
                      <a:pt x="34" y="102"/>
                    </a:lnTo>
                    <a:lnTo>
                      <a:pt x="18" y="88"/>
                    </a:lnTo>
                    <a:lnTo>
                      <a:pt x="16" y="85"/>
                    </a:lnTo>
                    <a:close/>
                    <a:moveTo>
                      <a:pt x="334" y="70"/>
                    </a:moveTo>
                    <a:lnTo>
                      <a:pt x="323" y="71"/>
                    </a:lnTo>
                    <a:lnTo>
                      <a:pt x="315" y="77"/>
                    </a:lnTo>
                    <a:lnTo>
                      <a:pt x="310" y="87"/>
                    </a:lnTo>
                    <a:lnTo>
                      <a:pt x="319" y="85"/>
                    </a:lnTo>
                    <a:lnTo>
                      <a:pt x="329" y="88"/>
                    </a:lnTo>
                    <a:lnTo>
                      <a:pt x="335" y="92"/>
                    </a:lnTo>
                    <a:lnTo>
                      <a:pt x="342" y="101"/>
                    </a:lnTo>
                    <a:lnTo>
                      <a:pt x="343" y="113"/>
                    </a:lnTo>
                    <a:lnTo>
                      <a:pt x="340" y="125"/>
                    </a:lnTo>
                    <a:lnTo>
                      <a:pt x="334" y="132"/>
                    </a:lnTo>
                    <a:lnTo>
                      <a:pt x="323" y="138"/>
                    </a:lnTo>
                    <a:lnTo>
                      <a:pt x="313" y="139"/>
                    </a:lnTo>
                    <a:lnTo>
                      <a:pt x="302" y="138"/>
                    </a:lnTo>
                    <a:lnTo>
                      <a:pt x="298" y="146"/>
                    </a:lnTo>
                    <a:lnTo>
                      <a:pt x="302" y="147"/>
                    </a:lnTo>
                    <a:lnTo>
                      <a:pt x="306" y="148"/>
                    </a:lnTo>
                    <a:lnTo>
                      <a:pt x="310" y="149"/>
                    </a:lnTo>
                    <a:lnTo>
                      <a:pt x="315" y="149"/>
                    </a:lnTo>
                    <a:lnTo>
                      <a:pt x="322" y="147"/>
                    </a:lnTo>
                    <a:lnTo>
                      <a:pt x="330" y="143"/>
                    </a:lnTo>
                    <a:lnTo>
                      <a:pt x="335" y="138"/>
                    </a:lnTo>
                    <a:lnTo>
                      <a:pt x="344" y="127"/>
                    </a:lnTo>
                    <a:lnTo>
                      <a:pt x="352" y="114"/>
                    </a:lnTo>
                    <a:lnTo>
                      <a:pt x="355" y="101"/>
                    </a:lnTo>
                    <a:lnTo>
                      <a:pt x="355" y="91"/>
                    </a:lnTo>
                    <a:lnTo>
                      <a:pt x="351" y="80"/>
                    </a:lnTo>
                    <a:lnTo>
                      <a:pt x="344" y="72"/>
                    </a:lnTo>
                    <a:lnTo>
                      <a:pt x="334" y="70"/>
                    </a:lnTo>
                    <a:close/>
                    <a:moveTo>
                      <a:pt x="169" y="13"/>
                    </a:moveTo>
                    <a:lnTo>
                      <a:pt x="148" y="15"/>
                    </a:lnTo>
                    <a:lnTo>
                      <a:pt x="126" y="16"/>
                    </a:lnTo>
                    <a:lnTo>
                      <a:pt x="102" y="19"/>
                    </a:lnTo>
                    <a:lnTo>
                      <a:pt x="80" y="24"/>
                    </a:lnTo>
                    <a:lnTo>
                      <a:pt x="58" y="32"/>
                    </a:lnTo>
                    <a:lnTo>
                      <a:pt x="39" y="43"/>
                    </a:lnTo>
                    <a:lnTo>
                      <a:pt x="23" y="58"/>
                    </a:lnTo>
                    <a:lnTo>
                      <a:pt x="22" y="59"/>
                    </a:lnTo>
                    <a:lnTo>
                      <a:pt x="21" y="68"/>
                    </a:lnTo>
                    <a:lnTo>
                      <a:pt x="23" y="77"/>
                    </a:lnTo>
                    <a:lnTo>
                      <a:pt x="31" y="87"/>
                    </a:lnTo>
                    <a:lnTo>
                      <a:pt x="41" y="93"/>
                    </a:lnTo>
                    <a:lnTo>
                      <a:pt x="50" y="100"/>
                    </a:lnTo>
                    <a:lnTo>
                      <a:pt x="59" y="104"/>
                    </a:lnTo>
                    <a:lnTo>
                      <a:pt x="88" y="113"/>
                    </a:lnTo>
                    <a:lnTo>
                      <a:pt x="119" y="118"/>
                    </a:lnTo>
                    <a:lnTo>
                      <a:pt x="149" y="119"/>
                    </a:lnTo>
                    <a:lnTo>
                      <a:pt x="171" y="118"/>
                    </a:lnTo>
                    <a:lnTo>
                      <a:pt x="195" y="117"/>
                    </a:lnTo>
                    <a:lnTo>
                      <a:pt x="220" y="114"/>
                    </a:lnTo>
                    <a:lnTo>
                      <a:pt x="243" y="109"/>
                    </a:lnTo>
                    <a:lnTo>
                      <a:pt x="264" y="101"/>
                    </a:lnTo>
                    <a:lnTo>
                      <a:pt x="283" y="88"/>
                    </a:lnTo>
                    <a:lnTo>
                      <a:pt x="288" y="83"/>
                    </a:lnTo>
                    <a:lnTo>
                      <a:pt x="292" y="77"/>
                    </a:lnTo>
                    <a:lnTo>
                      <a:pt x="296" y="72"/>
                    </a:lnTo>
                    <a:lnTo>
                      <a:pt x="297" y="68"/>
                    </a:lnTo>
                    <a:lnTo>
                      <a:pt x="297" y="66"/>
                    </a:lnTo>
                    <a:lnTo>
                      <a:pt x="298" y="64"/>
                    </a:lnTo>
                    <a:lnTo>
                      <a:pt x="296" y="53"/>
                    </a:lnTo>
                    <a:lnTo>
                      <a:pt x="287" y="42"/>
                    </a:lnTo>
                    <a:lnTo>
                      <a:pt x="272" y="33"/>
                    </a:lnTo>
                    <a:lnTo>
                      <a:pt x="255" y="26"/>
                    </a:lnTo>
                    <a:lnTo>
                      <a:pt x="236" y="21"/>
                    </a:lnTo>
                    <a:lnTo>
                      <a:pt x="216" y="17"/>
                    </a:lnTo>
                    <a:lnTo>
                      <a:pt x="196" y="15"/>
                    </a:lnTo>
                    <a:lnTo>
                      <a:pt x="181" y="13"/>
                    </a:lnTo>
                    <a:lnTo>
                      <a:pt x="169" y="13"/>
                    </a:lnTo>
                    <a:close/>
                    <a:moveTo>
                      <a:pt x="169" y="0"/>
                    </a:moveTo>
                    <a:lnTo>
                      <a:pt x="191" y="0"/>
                    </a:lnTo>
                    <a:lnTo>
                      <a:pt x="212" y="3"/>
                    </a:lnTo>
                    <a:lnTo>
                      <a:pt x="232" y="5"/>
                    </a:lnTo>
                    <a:lnTo>
                      <a:pt x="251" y="9"/>
                    </a:lnTo>
                    <a:lnTo>
                      <a:pt x="270" y="16"/>
                    </a:lnTo>
                    <a:lnTo>
                      <a:pt x="287" y="25"/>
                    </a:lnTo>
                    <a:lnTo>
                      <a:pt x="301" y="39"/>
                    </a:lnTo>
                    <a:lnTo>
                      <a:pt x="306" y="49"/>
                    </a:lnTo>
                    <a:lnTo>
                      <a:pt x="309" y="60"/>
                    </a:lnTo>
                    <a:lnTo>
                      <a:pt x="308" y="71"/>
                    </a:lnTo>
                    <a:lnTo>
                      <a:pt x="308" y="72"/>
                    </a:lnTo>
                    <a:lnTo>
                      <a:pt x="314" y="64"/>
                    </a:lnTo>
                    <a:lnTo>
                      <a:pt x="323" y="59"/>
                    </a:lnTo>
                    <a:lnTo>
                      <a:pt x="334" y="58"/>
                    </a:lnTo>
                    <a:lnTo>
                      <a:pt x="347" y="62"/>
                    </a:lnTo>
                    <a:lnTo>
                      <a:pt x="357" y="70"/>
                    </a:lnTo>
                    <a:lnTo>
                      <a:pt x="364" y="80"/>
                    </a:lnTo>
                    <a:lnTo>
                      <a:pt x="368" y="94"/>
                    </a:lnTo>
                    <a:lnTo>
                      <a:pt x="364" y="115"/>
                    </a:lnTo>
                    <a:lnTo>
                      <a:pt x="353" y="135"/>
                    </a:lnTo>
                    <a:lnTo>
                      <a:pt x="338" y="151"/>
                    </a:lnTo>
                    <a:lnTo>
                      <a:pt x="330" y="156"/>
                    </a:lnTo>
                    <a:lnTo>
                      <a:pt x="319" y="160"/>
                    </a:lnTo>
                    <a:lnTo>
                      <a:pt x="310" y="161"/>
                    </a:lnTo>
                    <a:lnTo>
                      <a:pt x="300" y="160"/>
                    </a:lnTo>
                    <a:lnTo>
                      <a:pt x="292" y="156"/>
                    </a:lnTo>
                    <a:lnTo>
                      <a:pt x="281" y="169"/>
                    </a:lnTo>
                    <a:lnTo>
                      <a:pt x="268" y="181"/>
                    </a:lnTo>
                    <a:lnTo>
                      <a:pt x="284" y="191"/>
                    </a:lnTo>
                    <a:lnTo>
                      <a:pt x="293" y="204"/>
                    </a:lnTo>
                    <a:lnTo>
                      <a:pt x="296" y="219"/>
                    </a:lnTo>
                    <a:lnTo>
                      <a:pt x="294" y="235"/>
                    </a:lnTo>
                    <a:lnTo>
                      <a:pt x="288" y="249"/>
                    </a:lnTo>
                    <a:lnTo>
                      <a:pt x="276" y="262"/>
                    </a:lnTo>
                    <a:lnTo>
                      <a:pt x="262" y="273"/>
                    </a:lnTo>
                    <a:lnTo>
                      <a:pt x="229" y="284"/>
                    </a:lnTo>
                    <a:lnTo>
                      <a:pt x="194" y="291"/>
                    </a:lnTo>
                    <a:lnTo>
                      <a:pt x="160" y="292"/>
                    </a:lnTo>
                    <a:lnTo>
                      <a:pt x="124" y="291"/>
                    </a:lnTo>
                    <a:lnTo>
                      <a:pt x="107" y="290"/>
                    </a:lnTo>
                    <a:lnTo>
                      <a:pt x="89" y="287"/>
                    </a:lnTo>
                    <a:lnTo>
                      <a:pt x="69" y="284"/>
                    </a:lnTo>
                    <a:lnTo>
                      <a:pt x="51" y="279"/>
                    </a:lnTo>
                    <a:lnTo>
                      <a:pt x="34" y="273"/>
                    </a:lnTo>
                    <a:lnTo>
                      <a:pt x="18" y="262"/>
                    </a:lnTo>
                    <a:lnTo>
                      <a:pt x="8" y="249"/>
                    </a:lnTo>
                    <a:lnTo>
                      <a:pt x="0" y="232"/>
                    </a:lnTo>
                    <a:lnTo>
                      <a:pt x="1" y="216"/>
                    </a:lnTo>
                    <a:lnTo>
                      <a:pt x="8" y="202"/>
                    </a:lnTo>
                    <a:lnTo>
                      <a:pt x="18" y="191"/>
                    </a:lnTo>
                    <a:lnTo>
                      <a:pt x="33" y="183"/>
                    </a:lnTo>
                    <a:lnTo>
                      <a:pt x="50" y="178"/>
                    </a:lnTo>
                    <a:lnTo>
                      <a:pt x="35" y="161"/>
                    </a:lnTo>
                    <a:lnTo>
                      <a:pt x="22" y="142"/>
                    </a:lnTo>
                    <a:lnTo>
                      <a:pt x="13" y="121"/>
                    </a:lnTo>
                    <a:lnTo>
                      <a:pt x="9" y="98"/>
                    </a:lnTo>
                    <a:lnTo>
                      <a:pt x="10" y="76"/>
                    </a:lnTo>
                    <a:lnTo>
                      <a:pt x="9" y="71"/>
                    </a:lnTo>
                    <a:lnTo>
                      <a:pt x="10" y="66"/>
                    </a:lnTo>
                    <a:lnTo>
                      <a:pt x="12" y="60"/>
                    </a:lnTo>
                    <a:lnTo>
                      <a:pt x="14" y="55"/>
                    </a:lnTo>
                    <a:lnTo>
                      <a:pt x="16" y="54"/>
                    </a:lnTo>
                    <a:lnTo>
                      <a:pt x="29" y="37"/>
                    </a:lnTo>
                    <a:lnTo>
                      <a:pt x="47" y="24"/>
                    </a:lnTo>
                    <a:lnTo>
                      <a:pt x="69" y="13"/>
                    </a:lnTo>
                    <a:lnTo>
                      <a:pt x="93" y="7"/>
                    </a:lnTo>
                    <a:lnTo>
                      <a:pt x="118" y="3"/>
                    </a:lnTo>
                    <a:lnTo>
                      <a:pt x="144" y="0"/>
                    </a:lnTo>
                    <a:lnTo>
                      <a:pt x="169" y="0"/>
                    </a:lnTo>
                    <a:close/>
                  </a:path>
                </a:pathLst>
              </a:custGeom>
              <a:grpFill/>
              <a:ln w="0">
                <a:solidFill>
                  <a:srgbClr val="1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44"/>
              <p:cNvSpPr>
                <a:spLocks/>
              </p:cNvSpPr>
              <p:nvPr/>
            </p:nvSpPr>
            <p:spPr bwMode="auto">
              <a:xfrm>
                <a:off x="7146925" y="3460750"/>
                <a:ext cx="292100" cy="130175"/>
              </a:xfrm>
              <a:custGeom>
                <a:avLst/>
                <a:gdLst>
                  <a:gd name="T0" fmla="*/ 101 w 184"/>
                  <a:gd name="T1" fmla="*/ 2 h 82"/>
                  <a:gd name="T2" fmla="*/ 118 w 184"/>
                  <a:gd name="T3" fmla="*/ 9 h 82"/>
                  <a:gd name="T4" fmla="*/ 134 w 184"/>
                  <a:gd name="T5" fmla="*/ 21 h 82"/>
                  <a:gd name="T6" fmla="*/ 133 w 184"/>
                  <a:gd name="T7" fmla="*/ 40 h 82"/>
                  <a:gd name="T8" fmla="*/ 116 w 184"/>
                  <a:gd name="T9" fmla="*/ 53 h 82"/>
                  <a:gd name="T10" fmla="*/ 91 w 184"/>
                  <a:gd name="T11" fmla="*/ 59 h 82"/>
                  <a:gd name="T12" fmla="*/ 68 w 184"/>
                  <a:gd name="T13" fmla="*/ 53 h 82"/>
                  <a:gd name="T14" fmla="*/ 57 w 184"/>
                  <a:gd name="T15" fmla="*/ 39 h 82"/>
                  <a:gd name="T16" fmla="*/ 66 w 184"/>
                  <a:gd name="T17" fmla="*/ 27 h 82"/>
                  <a:gd name="T18" fmla="*/ 84 w 184"/>
                  <a:gd name="T19" fmla="*/ 31 h 82"/>
                  <a:gd name="T20" fmla="*/ 85 w 184"/>
                  <a:gd name="T21" fmla="*/ 35 h 82"/>
                  <a:gd name="T22" fmla="*/ 83 w 184"/>
                  <a:gd name="T23" fmla="*/ 35 h 82"/>
                  <a:gd name="T24" fmla="*/ 71 w 184"/>
                  <a:gd name="T25" fmla="*/ 40 h 82"/>
                  <a:gd name="T26" fmla="*/ 68 w 184"/>
                  <a:gd name="T27" fmla="*/ 44 h 82"/>
                  <a:gd name="T28" fmla="*/ 75 w 184"/>
                  <a:gd name="T29" fmla="*/ 47 h 82"/>
                  <a:gd name="T30" fmla="*/ 92 w 184"/>
                  <a:gd name="T31" fmla="*/ 48 h 82"/>
                  <a:gd name="T32" fmla="*/ 104 w 184"/>
                  <a:gd name="T33" fmla="*/ 47 h 82"/>
                  <a:gd name="T34" fmla="*/ 113 w 184"/>
                  <a:gd name="T35" fmla="*/ 44 h 82"/>
                  <a:gd name="T36" fmla="*/ 125 w 184"/>
                  <a:gd name="T37" fmla="*/ 36 h 82"/>
                  <a:gd name="T38" fmla="*/ 123 w 184"/>
                  <a:gd name="T39" fmla="*/ 25 h 82"/>
                  <a:gd name="T40" fmla="*/ 110 w 184"/>
                  <a:gd name="T41" fmla="*/ 15 h 82"/>
                  <a:gd name="T42" fmla="*/ 99 w 184"/>
                  <a:gd name="T43" fmla="*/ 13 h 82"/>
                  <a:gd name="T44" fmla="*/ 67 w 184"/>
                  <a:gd name="T45" fmla="*/ 11 h 82"/>
                  <a:gd name="T46" fmla="*/ 36 w 184"/>
                  <a:gd name="T47" fmla="*/ 19 h 82"/>
                  <a:gd name="T48" fmla="*/ 12 w 184"/>
                  <a:gd name="T49" fmla="*/ 40 h 82"/>
                  <a:gd name="T50" fmla="*/ 12 w 184"/>
                  <a:gd name="T51" fmla="*/ 57 h 82"/>
                  <a:gd name="T52" fmla="*/ 29 w 184"/>
                  <a:gd name="T53" fmla="*/ 66 h 82"/>
                  <a:gd name="T54" fmla="*/ 50 w 184"/>
                  <a:gd name="T55" fmla="*/ 72 h 82"/>
                  <a:gd name="T56" fmla="*/ 68 w 184"/>
                  <a:gd name="T57" fmla="*/ 72 h 82"/>
                  <a:gd name="T58" fmla="*/ 95 w 184"/>
                  <a:gd name="T59" fmla="*/ 70 h 82"/>
                  <a:gd name="T60" fmla="*/ 126 w 184"/>
                  <a:gd name="T61" fmla="*/ 66 h 82"/>
                  <a:gd name="T62" fmla="*/ 155 w 184"/>
                  <a:gd name="T63" fmla="*/ 57 h 82"/>
                  <a:gd name="T64" fmla="*/ 172 w 184"/>
                  <a:gd name="T65" fmla="*/ 44 h 82"/>
                  <a:gd name="T66" fmla="*/ 169 w 184"/>
                  <a:gd name="T67" fmla="*/ 25 h 82"/>
                  <a:gd name="T68" fmla="*/ 159 w 184"/>
                  <a:gd name="T69" fmla="*/ 11 h 82"/>
                  <a:gd name="T70" fmla="*/ 160 w 184"/>
                  <a:gd name="T71" fmla="*/ 7 h 82"/>
                  <a:gd name="T72" fmla="*/ 164 w 184"/>
                  <a:gd name="T73" fmla="*/ 7 h 82"/>
                  <a:gd name="T74" fmla="*/ 184 w 184"/>
                  <a:gd name="T75" fmla="*/ 30 h 82"/>
                  <a:gd name="T76" fmla="*/ 178 w 184"/>
                  <a:gd name="T77" fmla="*/ 51 h 82"/>
                  <a:gd name="T78" fmla="*/ 156 w 184"/>
                  <a:gd name="T79" fmla="*/ 66 h 82"/>
                  <a:gd name="T80" fmla="*/ 130 w 184"/>
                  <a:gd name="T81" fmla="*/ 76 h 82"/>
                  <a:gd name="T82" fmla="*/ 75 w 184"/>
                  <a:gd name="T83" fmla="*/ 82 h 82"/>
                  <a:gd name="T84" fmla="*/ 38 w 184"/>
                  <a:gd name="T85" fmla="*/ 79 h 82"/>
                  <a:gd name="T86" fmla="*/ 17 w 184"/>
                  <a:gd name="T87" fmla="*/ 73 h 82"/>
                  <a:gd name="T88" fmla="*/ 2 w 184"/>
                  <a:gd name="T89" fmla="*/ 60 h 82"/>
                  <a:gd name="T90" fmla="*/ 4 w 184"/>
                  <a:gd name="T91" fmla="*/ 35 h 82"/>
                  <a:gd name="T92" fmla="*/ 23 w 184"/>
                  <a:gd name="T93" fmla="*/ 17 h 82"/>
                  <a:gd name="T94" fmla="*/ 49 w 184"/>
                  <a:gd name="T95" fmla="*/ 4 h 82"/>
                  <a:gd name="T96" fmla="*/ 84 w 184"/>
                  <a:gd name="T9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4" h="82">
                    <a:moveTo>
                      <a:pt x="84" y="0"/>
                    </a:moveTo>
                    <a:lnTo>
                      <a:pt x="101" y="2"/>
                    </a:lnTo>
                    <a:lnTo>
                      <a:pt x="109" y="5"/>
                    </a:lnTo>
                    <a:lnTo>
                      <a:pt x="118" y="9"/>
                    </a:lnTo>
                    <a:lnTo>
                      <a:pt x="127" y="14"/>
                    </a:lnTo>
                    <a:lnTo>
                      <a:pt x="134" y="21"/>
                    </a:lnTo>
                    <a:lnTo>
                      <a:pt x="137" y="28"/>
                    </a:lnTo>
                    <a:lnTo>
                      <a:pt x="133" y="40"/>
                    </a:lnTo>
                    <a:lnTo>
                      <a:pt x="126" y="48"/>
                    </a:lnTo>
                    <a:lnTo>
                      <a:pt x="116" y="53"/>
                    </a:lnTo>
                    <a:lnTo>
                      <a:pt x="104" y="57"/>
                    </a:lnTo>
                    <a:lnTo>
                      <a:pt x="91" y="59"/>
                    </a:lnTo>
                    <a:lnTo>
                      <a:pt x="79" y="57"/>
                    </a:lnTo>
                    <a:lnTo>
                      <a:pt x="68" y="53"/>
                    </a:lnTo>
                    <a:lnTo>
                      <a:pt x="59" y="47"/>
                    </a:lnTo>
                    <a:lnTo>
                      <a:pt x="57" y="39"/>
                    </a:lnTo>
                    <a:lnTo>
                      <a:pt x="59" y="32"/>
                    </a:lnTo>
                    <a:lnTo>
                      <a:pt x="66" y="27"/>
                    </a:lnTo>
                    <a:lnTo>
                      <a:pt x="74" y="27"/>
                    </a:lnTo>
                    <a:lnTo>
                      <a:pt x="84" y="31"/>
                    </a:lnTo>
                    <a:lnTo>
                      <a:pt x="85" y="34"/>
                    </a:lnTo>
                    <a:lnTo>
                      <a:pt x="85" y="35"/>
                    </a:lnTo>
                    <a:lnTo>
                      <a:pt x="84" y="35"/>
                    </a:lnTo>
                    <a:lnTo>
                      <a:pt x="83" y="35"/>
                    </a:lnTo>
                    <a:lnTo>
                      <a:pt x="75" y="38"/>
                    </a:lnTo>
                    <a:lnTo>
                      <a:pt x="71" y="40"/>
                    </a:lnTo>
                    <a:lnTo>
                      <a:pt x="68" y="43"/>
                    </a:lnTo>
                    <a:lnTo>
                      <a:pt x="68" y="44"/>
                    </a:lnTo>
                    <a:lnTo>
                      <a:pt x="71" y="45"/>
                    </a:lnTo>
                    <a:lnTo>
                      <a:pt x="75" y="47"/>
                    </a:lnTo>
                    <a:lnTo>
                      <a:pt x="84" y="48"/>
                    </a:lnTo>
                    <a:lnTo>
                      <a:pt x="92" y="48"/>
                    </a:lnTo>
                    <a:lnTo>
                      <a:pt x="99" y="47"/>
                    </a:lnTo>
                    <a:lnTo>
                      <a:pt x="104" y="47"/>
                    </a:lnTo>
                    <a:lnTo>
                      <a:pt x="108" y="45"/>
                    </a:lnTo>
                    <a:lnTo>
                      <a:pt x="113" y="44"/>
                    </a:lnTo>
                    <a:lnTo>
                      <a:pt x="117" y="43"/>
                    </a:lnTo>
                    <a:lnTo>
                      <a:pt x="125" y="36"/>
                    </a:lnTo>
                    <a:lnTo>
                      <a:pt x="126" y="30"/>
                    </a:lnTo>
                    <a:lnTo>
                      <a:pt x="123" y="25"/>
                    </a:lnTo>
                    <a:lnTo>
                      <a:pt x="117" y="19"/>
                    </a:lnTo>
                    <a:lnTo>
                      <a:pt x="110" y="15"/>
                    </a:lnTo>
                    <a:lnTo>
                      <a:pt x="104" y="14"/>
                    </a:lnTo>
                    <a:lnTo>
                      <a:pt x="99" y="13"/>
                    </a:lnTo>
                    <a:lnTo>
                      <a:pt x="83" y="10"/>
                    </a:lnTo>
                    <a:lnTo>
                      <a:pt x="67" y="11"/>
                    </a:lnTo>
                    <a:lnTo>
                      <a:pt x="51" y="14"/>
                    </a:lnTo>
                    <a:lnTo>
                      <a:pt x="36" y="19"/>
                    </a:lnTo>
                    <a:lnTo>
                      <a:pt x="23" y="27"/>
                    </a:lnTo>
                    <a:lnTo>
                      <a:pt x="12" y="40"/>
                    </a:lnTo>
                    <a:lnTo>
                      <a:pt x="10" y="49"/>
                    </a:lnTo>
                    <a:lnTo>
                      <a:pt x="12" y="57"/>
                    </a:lnTo>
                    <a:lnTo>
                      <a:pt x="20" y="62"/>
                    </a:lnTo>
                    <a:lnTo>
                      <a:pt x="29" y="66"/>
                    </a:lnTo>
                    <a:lnTo>
                      <a:pt x="40" y="69"/>
                    </a:lnTo>
                    <a:lnTo>
                      <a:pt x="50" y="72"/>
                    </a:lnTo>
                    <a:lnTo>
                      <a:pt x="58" y="72"/>
                    </a:lnTo>
                    <a:lnTo>
                      <a:pt x="68" y="72"/>
                    </a:lnTo>
                    <a:lnTo>
                      <a:pt x="80" y="72"/>
                    </a:lnTo>
                    <a:lnTo>
                      <a:pt x="95" y="70"/>
                    </a:lnTo>
                    <a:lnTo>
                      <a:pt x="110" y="69"/>
                    </a:lnTo>
                    <a:lnTo>
                      <a:pt x="126" y="66"/>
                    </a:lnTo>
                    <a:lnTo>
                      <a:pt x="142" y="62"/>
                    </a:lnTo>
                    <a:lnTo>
                      <a:pt x="155" y="57"/>
                    </a:lnTo>
                    <a:lnTo>
                      <a:pt x="164" y="52"/>
                    </a:lnTo>
                    <a:lnTo>
                      <a:pt x="172" y="44"/>
                    </a:lnTo>
                    <a:lnTo>
                      <a:pt x="173" y="35"/>
                    </a:lnTo>
                    <a:lnTo>
                      <a:pt x="169" y="25"/>
                    </a:lnTo>
                    <a:lnTo>
                      <a:pt x="160" y="13"/>
                    </a:lnTo>
                    <a:lnTo>
                      <a:pt x="159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7"/>
                    </a:lnTo>
                    <a:lnTo>
                      <a:pt x="164" y="7"/>
                    </a:lnTo>
                    <a:lnTo>
                      <a:pt x="177" y="19"/>
                    </a:lnTo>
                    <a:lnTo>
                      <a:pt x="184" y="30"/>
                    </a:lnTo>
                    <a:lnTo>
                      <a:pt x="184" y="40"/>
                    </a:lnTo>
                    <a:lnTo>
                      <a:pt x="178" y="51"/>
                    </a:lnTo>
                    <a:lnTo>
                      <a:pt x="169" y="59"/>
                    </a:lnTo>
                    <a:lnTo>
                      <a:pt x="156" y="66"/>
                    </a:lnTo>
                    <a:lnTo>
                      <a:pt x="143" y="72"/>
                    </a:lnTo>
                    <a:lnTo>
                      <a:pt x="130" y="76"/>
                    </a:lnTo>
                    <a:lnTo>
                      <a:pt x="103" y="81"/>
                    </a:lnTo>
                    <a:lnTo>
                      <a:pt x="75" y="82"/>
                    </a:lnTo>
                    <a:lnTo>
                      <a:pt x="49" y="81"/>
                    </a:lnTo>
                    <a:lnTo>
                      <a:pt x="38" y="79"/>
                    </a:lnTo>
                    <a:lnTo>
                      <a:pt x="28" y="77"/>
                    </a:lnTo>
                    <a:lnTo>
                      <a:pt x="17" y="73"/>
                    </a:lnTo>
                    <a:lnTo>
                      <a:pt x="8" y="68"/>
                    </a:lnTo>
                    <a:lnTo>
                      <a:pt x="2" y="60"/>
                    </a:lnTo>
                    <a:lnTo>
                      <a:pt x="0" y="47"/>
                    </a:lnTo>
                    <a:lnTo>
                      <a:pt x="4" y="35"/>
                    </a:lnTo>
                    <a:lnTo>
                      <a:pt x="12" y="25"/>
                    </a:lnTo>
                    <a:lnTo>
                      <a:pt x="23" y="17"/>
                    </a:lnTo>
                    <a:lnTo>
                      <a:pt x="33" y="10"/>
                    </a:lnTo>
                    <a:lnTo>
                      <a:pt x="49" y="4"/>
                    </a:lnTo>
                    <a:lnTo>
                      <a:pt x="67" y="1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0">
                <a:solidFill>
                  <a:srgbClr val="1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Line 245"/>
              <p:cNvSpPr>
                <a:spLocks noChangeShapeType="1"/>
              </p:cNvSpPr>
              <p:nvPr/>
            </p:nvSpPr>
            <p:spPr bwMode="auto">
              <a:xfrm>
                <a:off x="7180263" y="3738563"/>
                <a:ext cx="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46"/>
              <p:cNvSpPr>
                <a:spLocks/>
              </p:cNvSpPr>
              <p:nvPr/>
            </p:nvSpPr>
            <p:spPr bwMode="auto">
              <a:xfrm>
                <a:off x="7053263" y="3133725"/>
                <a:ext cx="165100" cy="239713"/>
              </a:xfrm>
              <a:custGeom>
                <a:avLst/>
                <a:gdLst>
                  <a:gd name="T0" fmla="*/ 6 w 104"/>
                  <a:gd name="T1" fmla="*/ 0 h 151"/>
                  <a:gd name="T2" fmla="*/ 20 w 104"/>
                  <a:gd name="T3" fmla="*/ 3 h 151"/>
                  <a:gd name="T4" fmla="*/ 33 w 104"/>
                  <a:gd name="T5" fmla="*/ 7 h 151"/>
                  <a:gd name="T6" fmla="*/ 46 w 104"/>
                  <a:gd name="T7" fmla="*/ 13 h 151"/>
                  <a:gd name="T8" fmla="*/ 55 w 104"/>
                  <a:gd name="T9" fmla="*/ 21 h 151"/>
                  <a:gd name="T10" fmla="*/ 63 w 104"/>
                  <a:gd name="T11" fmla="*/ 32 h 151"/>
                  <a:gd name="T12" fmla="*/ 66 w 104"/>
                  <a:gd name="T13" fmla="*/ 46 h 151"/>
                  <a:gd name="T14" fmla="*/ 65 w 104"/>
                  <a:gd name="T15" fmla="*/ 58 h 151"/>
                  <a:gd name="T16" fmla="*/ 58 w 104"/>
                  <a:gd name="T17" fmla="*/ 68 h 151"/>
                  <a:gd name="T18" fmla="*/ 52 w 104"/>
                  <a:gd name="T19" fmla="*/ 79 h 151"/>
                  <a:gd name="T20" fmla="*/ 46 w 104"/>
                  <a:gd name="T21" fmla="*/ 90 h 151"/>
                  <a:gd name="T22" fmla="*/ 46 w 104"/>
                  <a:gd name="T23" fmla="*/ 106 h 151"/>
                  <a:gd name="T24" fmla="*/ 52 w 104"/>
                  <a:gd name="T25" fmla="*/ 119 h 151"/>
                  <a:gd name="T26" fmla="*/ 61 w 104"/>
                  <a:gd name="T27" fmla="*/ 130 h 151"/>
                  <a:gd name="T28" fmla="*/ 72 w 104"/>
                  <a:gd name="T29" fmla="*/ 138 h 151"/>
                  <a:gd name="T30" fmla="*/ 87 w 104"/>
                  <a:gd name="T31" fmla="*/ 141 h 151"/>
                  <a:gd name="T32" fmla="*/ 103 w 104"/>
                  <a:gd name="T33" fmla="*/ 145 h 151"/>
                  <a:gd name="T34" fmla="*/ 104 w 104"/>
                  <a:gd name="T35" fmla="*/ 145 h 151"/>
                  <a:gd name="T36" fmla="*/ 104 w 104"/>
                  <a:gd name="T37" fmla="*/ 147 h 151"/>
                  <a:gd name="T38" fmla="*/ 104 w 104"/>
                  <a:gd name="T39" fmla="*/ 148 h 151"/>
                  <a:gd name="T40" fmla="*/ 104 w 104"/>
                  <a:gd name="T41" fmla="*/ 149 h 151"/>
                  <a:gd name="T42" fmla="*/ 103 w 104"/>
                  <a:gd name="T43" fmla="*/ 151 h 151"/>
                  <a:gd name="T44" fmla="*/ 88 w 104"/>
                  <a:gd name="T45" fmla="*/ 151 h 151"/>
                  <a:gd name="T46" fmla="*/ 75 w 104"/>
                  <a:gd name="T47" fmla="*/ 148 h 151"/>
                  <a:gd name="T48" fmla="*/ 61 w 104"/>
                  <a:gd name="T49" fmla="*/ 141 h 151"/>
                  <a:gd name="T50" fmla="*/ 49 w 104"/>
                  <a:gd name="T51" fmla="*/ 134 h 151"/>
                  <a:gd name="T52" fmla="*/ 41 w 104"/>
                  <a:gd name="T53" fmla="*/ 123 h 151"/>
                  <a:gd name="T54" fmla="*/ 36 w 104"/>
                  <a:gd name="T55" fmla="*/ 110 h 151"/>
                  <a:gd name="T56" fmla="*/ 36 w 104"/>
                  <a:gd name="T57" fmla="*/ 94 h 151"/>
                  <a:gd name="T58" fmla="*/ 38 w 104"/>
                  <a:gd name="T59" fmla="*/ 81 h 151"/>
                  <a:gd name="T60" fmla="*/ 46 w 104"/>
                  <a:gd name="T61" fmla="*/ 67 h 151"/>
                  <a:gd name="T62" fmla="*/ 52 w 104"/>
                  <a:gd name="T63" fmla="*/ 54 h 151"/>
                  <a:gd name="T64" fmla="*/ 53 w 104"/>
                  <a:gd name="T65" fmla="*/ 42 h 151"/>
                  <a:gd name="T66" fmla="*/ 48 w 104"/>
                  <a:gd name="T67" fmla="*/ 32 h 151"/>
                  <a:gd name="T68" fmla="*/ 40 w 104"/>
                  <a:gd name="T69" fmla="*/ 24 h 151"/>
                  <a:gd name="T70" fmla="*/ 29 w 104"/>
                  <a:gd name="T71" fmla="*/ 18 h 151"/>
                  <a:gd name="T72" fmla="*/ 18 w 104"/>
                  <a:gd name="T73" fmla="*/ 15 h 151"/>
                  <a:gd name="T74" fmla="*/ 4 w 104"/>
                  <a:gd name="T75" fmla="*/ 12 h 151"/>
                  <a:gd name="T76" fmla="*/ 3 w 104"/>
                  <a:gd name="T77" fmla="*/ 11 h 151"/>
                  <a:gd name="T78" fmla="*/ 2 w 104"/>
                  <a:gd name="T79" fmla="*/ 9 h 151"/>
                  <a:gd name="T80" fmla="*/ 0 w 104"/>
                  <a:gd name="T81" fmla="*/ 7 h 151"/>
                  <a:gd name="T82" fmla="*/ 0 w 104"/>
                  <a:gd name="T83" fmla="*/ 4 h 151"/>
                  <a:gd name="T84" fmla="*/ 2 w 104"/>
                  <a:gd name="T85" fmla="*/ 3 h 151"/>
                  <a:gd name="T86" fmla="*/ 4 w 104"/>
                  <a:gd name="T87" fmla="*/ 1 h 151"/>
                  <a:gd name="T88" fmla="*/ 6 w 104"/>
                  <a:gd name="T8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4" h="151">
                    <a:moveTo>
                      <a:pt x="6" y="0"/>
                    </a:moveTo>
                    <a:lnTo>
                      <a:pt x="20" y="3"/>
                    </a:lnTo>
                    <a:lnTo>
                      <a:pt x="33" y="7"/>
                    </a:lnTo>
                    <a:lnTo>
                      <a:pt x="46" y="13"/>
                    </a:lnTo>
                    <a:lnTo>
                      <a:pt x="55" y="21"/>
                    </a:lnTo>
                    <a:lnTo>
                      <a:pt x="63" y="32"/>
                    </a:lnTo>
                    <a:lnTo>
                      <a:pt x="66" y="46"/>
                    </a:lnTo>
                    <a:lnTo>
                      <a:pt x="65" y="58"/>
                    </a:lnTo>
                    <a:lnTo>
                      <a:pt x="58" y="68"/>
                    </a:lnTo>
                    <a:lnTo>
                      <a:pt x="52" y="79"/>
                    </a:lnTo>
                    <a:lnTo>
                      <a:pt x="46" y="90"/>
                    </a:lnTo>
                    <a:lnTo>
                      <a:pt x="46" y="106"/>
                    </a:lnTo>
                    <a:lnTo>
                      <a:pt x="52" y="119"/>
                    </a:lnTo>
                    <a:lnTo>
                      <a:pt x="61" y="130"/>
                    </a:lnTo>
                    <a:lnTo>
                      <a:pt x="72" y="138"/>
                    </a:lnTo>
                    <a:lnTo>
                      <a:pt x="87" y="141"/>
                    </a:lnTo>
                    <a:lnTo>
                      <a:pt x="103" y="145"/>
                    </a:lnTo>
                    <a:lnTo>
                      <a:pt x="104" y="145"/>
                    </a:lnTo>
                    <a:lnTo>
                      <a:pt x="104" y="147"/>
                    </a:lnTo>
                    <a:lnTo>
                      <a:pt x="104" y="148"/>
                    </a:lnTo>
                    <a:lnTo>
                      <a:pt x="104" y="149"/>
                    </a:lnTo>
                    <a:lnTo>
                      <a:pt x="103" y="151"/>
                    </a:lnTo>
                    <a:lnTo>
                      <a:pt x="88" y="151"/>
                    </a:lnTo>
                    <a:lnTo>
                      <a:pt x="75" y="148"/>
                    </a:lnTo>
                    <a:lnTo>
                      <a:pt x="61" y="141"/>
                    </a:lnTo>
                    <a:lnTo>
                      <a:pt x="49" y="134"/>
                    </a:lnTo>
                    <a:lnTo>
                      <a:pt x="41" y="123"/>
                    </a:lnTo>
                    <a:lnTo>
                      <a:pt x="36" y="110"/>
                    </a:lnTo>
                    <a:lnTo>
                      <a:pt x="36" y="94"/>
                    </a:lnTo>
                    <a:lnTo>
                      <a:pt x="38" y="81"/>
                    </a:lnTo>
                    <a:lnTo>
                      <a:pt x="46" y="67"/>
                    </a:lnTo>
                    <a:lnTo>
                      <a:pt x="52" y="54"/>
                    </a:lnTo>
                    <a:lnTo>
                      <a:pt x="53" y="42"/>
                    </a:lnTo>
                    <a:lnTo>
                      <a:pt x="48" y="32"/>
                    </a:lnTo>
                    <a:lnTo>
                      <a:pt x="40" y="24"/>
                    </a:lnTo>
                    <a:lnTo>
                      <a:pt x="29" y="18"/>
                    </a:lnTo>
                    <a:lnTo>
                      <a:pt x="18" y="15"/>
                    </a:lnTo>
                    <a:lnTo>
                      <a:pt x="4" y="12"/>
                    </a:lnTo>
                    <a:lnTo>
                      <a:pt x="3" y="11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solidFill>
                  <a:srgbClr val="1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47"/>
              <p:cNvSpPr>
                <a:spLocks/>
              </p:cNvSpPr>
              <p:nvPr/>
            </p:nvSpPr>
            <p:spPr bwMode="auto">
              <a:xfrm>
                <a:off x="7135813" y="3030538"/>
                <a:ext cx="152400" cy="322263"/>
              </a:xfrm>
              <a:custGeom>
                <a:avLst/>
                <a:gdLst>
                  <a:gd name="T0" fmla="*/ 26 w 96"/>
                  <a:gd name="T1" fmla="*/ 0 h 203"/>
                  <a:gd name="T2" fmla="*/ 40 w 96"/>
                  <a:gd name="T3" fmla="*/ 1 h 203"/>
                  <a:gd name="T4" fmla="*/ 55 w 96"/>
                  <a:gd name="T5" fmla="*/ 6 h 203"/>
                  <a:gd name="T6" fmla="*/ 68 w 96"/>
                  <a:gd name="T7" fmla="*/ 14 h 203"/>
                  <a:gd name="T8" fmla="*/ 79 w 96"/>
                  <a:gd name="T9" fmla="*/ 22 h 203"/>
                  <a:gd name="T10" fmla="*/ 90 w 96"/>
                  <a:gd name="T11" fmla="*/ 38 h 203"/>
                  <a:gd name="T12" fmla="*/ 96 w 96"/>
                  <a:gd name="T13" fmla="*/ 55 h 203"/>
                  <a:gd name="T14" fmla="*/ 95 w 96"/>
                  <a:gd name="T15" fmla="*/ 72 h 203"/>
                  <a:gd name="T16" fmla="*/ 89 w 96"/>
                  <a:gd name="T17" fmla="*/ 89 h 203"/>
                  <a:gd name="T18" fmla="*/ 78 w 96"/>
                  <a:gd name="T19" fmla="*/ 102 h 203"/>
                  <a:gd name="T20" fmla="*/ 66 w 96"/>
                  <a:gd name="T21" fmla="*/ 115 h 203"/>
                  <a:gd name="T22" fmla="*/ 57 w 96"/>
                  <a:gd name="T23" fmla="*/ 128 h 203"/>
                  <a:gd name="T24" fmla="*/ 52 w 96"/>
                  <a:gd name="T25" fmla="*/ 141 h 203"/>
                  <a:gd name="T26" fmla="*/ 49 w 96"/>
                  <a:gd name="T27" fmla="*/ 154 h 203"/>
                  <a:gd name="T28" fmla="*/ 49 w 96"/>
                  <a:gd name="T29" fmla="*/ 167 h 203"/>
                  <a:gd name="T30" fmla="*/ 55 w 96"/>
                  <a:gd name="T31" fmla="*/ 179 h 203"/>
                  <a:gd name="T32" fmla="*/ 62 w 96"/>
                  <a:gd name="T33" fmla="*/ 189 h 203"/>
                  <a:gd name="T34" fmla="*/ 75 w 96"/>
                  <a:gd name="T35" fmla="*/ 196 h 203"/>
                  <a:gd name="T36" fmla="*/ 77 w 96"/>
                  <a:gd name="T37" fmla="*/ 197 h 203"/>
                  <a:gd name="T38" fmla="*/ 77 w 96"/>
                  <a:gd name="T39" fmla="*/ 199 h 203"/>
                  <a:gd name="T40" fmla="*/ 77 w 96"/>
                  <a:gd name="T41" fmla="*/ 201 h 203"/>
                  <a:gd name="T42" fmla="*/ 75 w 96"/>
                  <a:gd name="T43" fmla="*/ 203 h 203"/>
                  <a:gd name="T44" fmla="*/ 74 w 96"/>
                  <a:gd name="T45" fmla="*/ 203 h 203"/>
                  <a:gd name="T46" fmla="*/ 58 w 96"/>
                  <a:gd name="T47" fmla="*/ 197 h 203"/>
                  <a:gd name="T48" fmla="*/ 48 w 96"/>
                  <a:gd name="T49" fmla="*/ 187 h 203"/>
                  <a:gd name="T50" fmla="*/ 41 w 96"/>
                  <a:gd name="T51" fmla="*/ 174 h 203"/>
                  <a:gd name="T52" fmla="*/ 39 w 96"/>
                  <a:gd name="T53" fmla="*/ 159 h 203"/>
                  <a:gd name="T54" fmla="*/ 40 w 96"/>
                  <a:gd name="T55" fmla="*/ 145 h 203"/>
                  <a:gd name="T56" fmla="*/ 44 w 96"/>
                  <a:gd name="T57" fmla="*/ 131 h 203"/>
                  <a:gd name="T58" fmla="*/ 51 w 96"/>
                  <a:gd name="T59" fmla="*/ 117 h 203"/>
                  <a:gd name="T60" fmla="*/ 60 w 96"/>
                  <a:gd name="T61" fmla="*/ 106 h 203"/>
                  <a:gd name="T62" fmla="*/ 70 w 96"/>
                  <a:gd name="T63" fmla="*/ 95 h 203"/>
                  <a:gd name="T64" fmla="*/ 78 w 96"/>
                  <a:gd name="T65" fmla="*/ 83 h 203"/>
                  <a:gd name="T66" fmla="*/ 83 w 96"/>
                  <a:gd name="T67" fmla="*/ 69 h 203"/>
                  <a:gd name="T68" fmla="*/ 85 w 96"/>
                  <a:gd name="T69" fmla="*/ 55 h 203"/>
                  <a:gd name="T70" fmla="*/ 81 w 96"/>
                  <a:gd name="T71" fmla="*/ 43 h 203"/>
                  <a:gd name="T72" fmla="*/ 72 w 96"/>
                  <a:gd name="T73" fmla="*/ 31 h 203"/>
                  <a:gd name="T74" fmla="*/ 60 w 96"/>
                  <a:gd name="T75" fmla="*/ 22 h 203"/>
                  <a:gd name="T76" fmla="*/ 51 w 96"/>
                  <a:gd name="T77" fmla="*/ 18 h 203"/>
                  <a:gd name="T78" fmla="*/ 41 w 96"/>
                  <a:gd name="T79" fmla="*/ 14 h 203"/>
                  <a:gd name="T80" fmla="*/ 31 w 96"/>
                  <a:gd name="T81" fmla="*/ 11 h 203"/>
                  <a:gd name="T82" fmla="*/ 23 w 96"/>
                  <a:gd name="T83" fmla="*/ 14 h 203"/>
                  <a:gd name="T84" fmla="*/ 19 w 96"/>
                  <a:gd name="T85" fmla="*/ 22 h 203"/>
                  <a:gd name="T86" fmla="*/ 17 w 96"/>
                  <a:gd name="T87" fmla="*/ 35 h 203"/>
                  <a:gd name="T88" fmla="*/ 18 w 96"/>
                  <a:gd name="T89" fmla="*/ 38 h 203"/>
                  <a:gd name="T90" fmla="*/ 18 w 96"/>
                  <a:gd name="T91" fmla="*/ 40 h 203"/>
                  <a:gd name="T92" fmla="*/ 17 w 96"/>
                  <a:gd name="T93" fmla="*/ 42 h 203"/>
                  <a:gd name="T94" fmla="*/ 14 w 96"/>
                  <a:gd name="T95" fmla="*/ 43 h 203"/>
                  <a:gd name="T96" fmla="*/ 11 w 96"/>
                  <a:gd name="T97" fmla="*/ 43 h 203"/>
                  <a:gd name="T98" fmla="*/ 3 w 96"/>
                  <a:gd name="T99" fmla="*/ 36 h 203"/>
                  <a:gd name="T100" fmla="*/ 0 w 96"/>
                  <a:gd name="T101" fmla="*/ 28 h 203"/>
                  <a:gd name="T102" fmla="*/ 0 w 96"/>
                  <a:gd name="T103" fmla="*/ 19 h 203"/>
                  <a:gd name="T104" fmla="*/ 3 w 96"/>
                  <a:gd name="T105" fmla="*/ 10 h 203"/>
                  <a:gd name="T106" fmla="*/ 11 w 96"/>
                  <a:gd name="T107" fmla="*/ 4 h 203"/>
                  <a:gd name="T108" fmla="*/ 26 w 96"/>
                  <a:gd name="T10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6" h="203">
                    <a:moveTo>
                      <a:pt x="26" y="0"/>
                    </a:moveTo>
                    <a:lnTo>
                      <a:pt x="40" y="1"/>
                    </a:lnTo>
                    <a:lnTo>
                      <a:pt x="55" y="6"/>
                    </a:lnTo>
                    <a:lnTo>
                      <a:pt x="68" y="14"/>
                    </a:lnTo>
                    <a:lnTo>
                      <a:pt x="79" y="22"/>
                    </a:lnTo>
                    <a:lnTo>
                      <a:pt x="90" y="38"/>
                    </a:lnTo>
                    <a:lnTo>
                      <a:pt x="96" y="55"/>
                    </a:lnTo>
                    <a:lnTo>
                      <a:pt x="95" y="72"/>
                    </a:lnTo>
                    <a:lnTo>
                      <a:pt x="89" y="89"/>
                    </a:lnTo>
                    <a:lnTo>
                      <a:pt x="78" y="102"/>
                    </a:lnTo>
                    <a:lnTo>
                      <a:pt x="66" y="115"/>
                    </a:lnTo>
                    <a:lnTo>
                      <a:pt x="57" y="128"/>
                    </a:lnTo>
                    <a:lnTo>
                      <a:pt x="52" y="141"/>
                    </a:lnTo>
                    <a:lnTo>
                      <a:pt x="49" y="154"/>
                    </a:lnTo>
                    <a:lnTo>
                      <a:pt x="49" y="167"/>
                    </a:lnTo>
                    <a:lnTo>
                      <a:pt x="55" y="179"/>
                    </a:lnTo>
                    <a:lnTo>
                      <a:pt x="62" y="189"/>
                    </a:lnTo>
                    <a:lnTo>
                      <a:pt x="75" y="196"/>
                    </a:lnTo>
                    <a:lnTo>
                      <a:pt x="77" y="197"/>
                    </a:lnTo>
                    <a:lnTo>
                      <a:pt x="77" y="199"/>
                    </a:lnTo>
                    <a:lnTo>
                      <a:pt x="77" y="201"/>
                    </a:lnTo>
                    <a:lnTo>
                      <a:pt x="75" y="203"/>
                    </a:lnTo>
                    <a:lnTo>
                      <a:pt x="74" y="203"/>
                    </a:lnTo>
                    <a:lnTo>
                      <a:pt x="58" y="197"/>
                    </a:lnTo>
                    <a:lnTo>
                      <a:pt x="48" y="187"/>
                    </a:lnTo>
                    <a:lnTo>
                      <a:pt x="41" y="174"/>
                    </a:lnTo>
                    <a:lnTo>
                      <a:pt x="39" y="159"/>
                    </a:lnTo>
                    <a:lnTo>
                      <a:pt x="40" y="145"/>
                    </a:lnTo>
                    <a:lnTo>
                      <a:pt x="44" y="131"/>
                    </a:lnTo>
                    <a:lnTo>
                      <a:pt x="51" y="117"/>
                    </a:lnTo>
                    <a:lnTo>
                      <a:pt x="60" y="106"/>
                    </a:lnTo>
                    <a:lnTo>
                      <a:pt x="70" y="95"/>
                    </a:lnTo>
                    <a:lnTo>
                      <a:pt x="78" y="83"/>
                    </a:lnTo>
                    <a:lnTo>
                      <a:pt x="83" y="69"/>
                    </a:lnTo>
                    <a:lnTo>
                      <a:pt x="85" y="55"/>
                    </a:lnTo>
                    <a:lnTo>
                      <a:pt x="81" y="43"/>
                    </a:lnTo>
                    <a:lnTo>
                      <a:pt x="72" y="31"/>
                    </a:lnTo>
                    <a:lnTo>
                      <a:pt x="60" y="22"/>
                    </a:lnTo>
                    <a:lnTo>
                      <a:pt x="51" y="18"/>
                    </a:lnTo>
                    <a:lnTo>
                      <a:pt x="41" y="14"/>
                    </a:lnTo>
                    <a:lnTo>
                      <a:pt x="31" y="11"/>
                    </a:lnTo>
                    <a:lnTo>
                      <a:pt x="23" y="14"/>
                    </a:lnTo>
                    <a:lnTo>
                      <a:pt x="19" y="22"/>
                    </a:lnTo>
                    <a:lnTo>
                      <a:pt x="17" y="35"/>
                    </a:lnTo>
                    <a:lnTo>
                      <a:pt x="18" y="38"/>
                    </a:lnTo>
                    <a:lnTo>
                      <a:pt x="18" y="40"/>
                    </a:lnTo>
                    <a:lnTo>
                      <a:pt x="17" y="42"/>
                    </a:lnTo>
                    <a:lnTo>
                      <a:pt x="14" y="43"/>
                    </a:lnTo>
                    <a:lnTo>
                      <a:pt x="11" y="43"/>
                    </a:lnTo>
                    <a:lnTo>
                      <a:pt x="3" y="36"/>
                    </a:lnTo>
                    <a:lnTo>
                      <a:pt x="0" y="28"/>
                    </a:lnTo>
                    <a:lnTo>
                      <a:pt x="0" y="19"/>
                    </a:lnTo>
                    <a:lnTo>
                      <a:pt x="3" y="10"/>
                    </a:lnTo>
                    <a:lnTo>
                      <a:pt x="11" y="4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0">
                <a:solidFill>
                  <a:srgbClr val="1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48"/>
              <p:cNvSpPr>
                <a:spLocks/>
              </p:cNvSpPr>
              <p:nvPr/>
            </p:nvSpPr>
            <p:spPr bwMode="auto">
              <a:xfrm>
                <a:off x="7292975" y="3168650"/>
                <a:ext cx="149225" cy="195263"/>
              </a:xfrm>
              <a:custGeom>
                <a:avLst/>
                <a:gdLst>
                  <a:gd name="T0" fmla="*/ 47 w 94"/>
                  <a:gd name="T1" fmla="*/ 0 h 123"/>
                  <a:gd name="T2" fmla="*/ 58 w 94"/>
                  <a:gd name="T3" fmla="*/ 4 h 123"/>
                  <a:gd name="T4" fmla="*/ 67 w 94"/>
                  <a:gd name="T5" fmla="*/ 11 h 123"/>
                  <a:gd name="T6" fmla="*/ 76 w 94"/>
                  <a:gd name="T7" fmla="*/ 20 h 123"/>
                  <a:gd name="T8" fmla="*/ 85 w 94"/>
                  <a:gd name="T9" fmla="*/ 30 h 123"/>
                  <a:gd name="T10" fmla="*/ 90 w 94"/>
                  <a:gd name="T11" fmla="*/ 40 h 123"/>
                  <a:gd name="T12" fmla="*/ 93 w 94"/>
                  <a:gd name="T13" fmla="*/ 47 h 123"/>
                  <a:gd name="T14" fmla="*/ 94 w 94"/>
                  <a:gd name="T15" fmla="*/ 59 h 123"/>
                  <a:gd name="T16" fmla="*/ 90 w 94"/>
                  <a:gd name="T17" fmla="*/ 68 h 123"/>
                  <a:gd name="T18" fmla="*/ 85 w 94"/>
                  <a:gd name="T19" fmla="*/ 78 h 123"/>
                  <a:gd name="T20" fmla="*/ 75 w 94"/>
                  <a:gd name="T21" fmla="*/ 83 h 123"/>
                  <a:gd name="T22" fmla="*/ 60 w 94"/>
                  <a:gd name="T23" fmla="*/ 88 h 123"/>
                  <a:gd name="T24" fmla="*/ 46 w 94"/>
                  <a:gd name="T25" fmla="*/ 89 h 123"/>
                  <a:gd name="T26" fmla="*/ 35 w 94"/>
                  <a:gd name="T27" fmla="*/ 91 h 123"/>
                  <a:gd name="T28" fmla="*/ 25 w 94"/>
                  <a:gd name="T29" fmla="*/ 92 h 123"/>
                  <a:gd name="T30" fmla="*/ 21 w 94"/>
                  <a:gd name="T31" fmla="*/ 95 h 123"/>
                  <a:gd name="T32" fmla="*/ 16 w 94"/>
                  <a:gd name="T33" fmla="*/ 99 h 123"/>
                  <a:gd name="T34" fmla="*/ 11 w 94"/>
                  <a:gd name="T35" fmla="*/ 102 h 123"/>
                  <a:gd name="T36" fmla="*/ 7 w 94"/>
                  <a:gd name="T37" fmla="*/ 108 h 123"/>
                  <a:gd name="T38" fmla="*/ 7 w 94"/>
                  <a:gd name="T39" fmla="*/ 113 h 123"/>
                  <a:gd name="T40" fmla="*/ 11 w 94"/>
                  <a:gd name="T41" fmla="*/ 117 h 123"/>
                  <a:gd name="T42" fmla="*/ 18 w 94"/>
                  <a:gd name="T43" fmla="*/ 121 h 123"/>
                  <a:gd name="T44" fmla="*/ 20 w 94"/>
                  <a:gd name="T45" fmla="*/ 121 h 123"/>
                  <a:gd name="T46" fmla="*/ 20 w 94"/>
                  <a:gd name="T47" fmla="*/ 122 h 123"/>
                  <a:gd name="T48" fmla="*/ 18 w 94"/>
                  <a:gd name="T49" fmla="*/ 123 h 123"/>
                  <a:gd name="T50" fmla="*/ 9 w 94"/>
                  <a:gd name="T51" fmla="*/ 122 h 123"/>
                  <a:gd name="T52" fmla="*/ 3 w 94"/>
                  <a:gd name="T53" fmla="*/ 117 h 123"/>
                  <a:gd name="T54" fmla="*/ 0 w 94"/>
                  <a:gd name="T55" fmla="*/ 109 h 123"/>
                  <a:gd name="T56" fmla="*/ 1 w 94"/>
                  <a:gd name="T57" fmla="*/ 100 h 123"/>
                  <a:gd name="T58" fmla="*/ 7 w 94"/>
                  <a:gd name="T59" fmla="*/ 92 h 123"/>
                  <a:gd name="T60" fmla="*/ 13 w 94"/>
                  <a:gd name="T61" fmla="*/ 87 h 123"/>
                  <a:gd name="T62" fmla="*/ 24 w 94"/>
                  <a:gd name="T63" fmla="*/ 83 h 123"/>
                  <a:gd name="T64" fmla="*/ 33 w 94"/>
                  <a:gd name="T65" fmla="*/ 80 h 123"/>
                  <a:gd name="T66" fmla="*/ 42 w 94"/>
                  <a:gd name="T67" fmla="*/ 79 h 123"/>
                  <a:gd name="T68" fmla="*/ 51 w 94"/>
                  <a:gd name="T69" fmla="*/ 78 h 123"/>
                  <a:gd name="T70" fmla="*/ 62 w 94"/>
                  <a:gd name="T71" fmla="*/ 75 h 123"/>
                  <a:gd name="T72" fmla="*/ 71 w 94"/>
                  <a:gd name="T73" fmla="*/ 71 h 123"/>
                  <a:gd name="T74" fmla="*/ 77 w 94"/>
                  <a:gd name="T75" fmla="*/ 66 h 123"/>
                  <a:gd name="T76" fmla="*/ 83 w 94"/>
                  <a:gd name="T77" fmla="*/ 59 h 123"/>
                  <a:gd name="T78" fmla="*/ 83 w 94"/>
                  <a:gd name="T79" fmla="*/ 50 h 123"/>
                  <a:gd name="T80" fmla="*/ 77 w 94"/>
                  <a:gd name="T81" fmla="*/ 40 h 123"/>
                  <a:gd name="T82" fmla="*/ 73 w 94"/>
                  <a:gd name="T83" fmla="*/ 34 h 123"/>
                  <a:gd name="T84" fmla="*/ 68 w 94"/>
                  <a:gd name="T85" fmla="*/ 28 h 123"/>
                  <a:gd name="T86" fmla="*/ 60 w 94"/>
                  <a:gd name="T87" fmla="*/ 21 h 123"/>
                  <a:gd name="T88" fmla="*/ 52 w 94"/>
                  <a:gd name="T89" fmla="*/ 15 h 123"/>
                  <a:gd name="T90" fmla="*/ 45 w 94"/>
                  <a:gd name="T91" fmla="*/ 12 h 123"/>
                  <a:gd name="T92" fmla="*/ 38 w 94"/>
                  <a:gd name="T93" fmla="*/ 15 h 123"/>
                  <a:gd name="T94" fmla="*/ 37 w 94"/>
                  <a:gd name="T95" fmla="*/ 16 h 123"/>
                  <a:gd name="T96" fmla="*/ 34 w 94"/>
                  <a:gd name="T97" fmla="*/ 16 h 123"/>
                  <a:gd name="T98" fmla="*/ 31 w 94"/>
                  <a:gd name="T99" fmla="*/ 15 h 123"/>
                  <a:gd name="T100" fmla="*/ 30 w 94"/>
                  <a:gd name="T101" fmla="*/ 13 h 123"/>
                  <a:gd name="T102" fmla="*/ 30 w 94"/>
                  <a:gd name="T103" fmla="*/ 11 h 123"/>
                  <a:gd name="T104" fmla="*/ 30 w 94"/>
                  <a:gd name="T105" fmla="*/ 8 h 123"/>
                  <a:gd name="T106" fmla="*/ 38 w 94"/>
                  <a:gd name="T107" fmla="*/ 2 h 123"/>
                  <a:gd name="T108" fmla="*/ 47 w 94"/>
                  <a:gd name="T10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4" h="123">
                    <a:moveTo>
                      <a:pt x="47" y="0"/>
                    </a:moveTo>
                    <a:lnTo>
                      <a:pt x="58" y="4"/>
                    </a:lnTo>
                    <a:lnTo>
                      <a:pt x="67" y="11"/>
                    </a:lnTo>
                    <a:lnTo>
                      <a:pt x="76" y="20"/>
                    </a:lnTo>
                    <a:lnTo>
                      <a:pt x="85" y="30"/>
                    </a:lnTo>
                    <a:lnTo>
                      <a:pt x="90" y="40"/>
                    </a:lnTo>
                    <a:lnTo>
                      <a:pt x="93" y="47"/>
                    </a:lnTo>
                    <a:lnTo>
                      <a:pt x="94" y="59"/>
                    </a:lnTo>
                    <a:lnTo>
                      <a:pt x="90" y="68"/>
                    </a:lnTo>
                    <a:lnTo>
                      <a:pt x="85" y="78"/>
                    </a:lnTo>
                    <a:lnTo>
                      <a:pt x="75" y="83"/>
                    </a:lnTo>
                    <a:lnTo>
                      <a:pt x="60" y="88"/>
                    </a:lnTo>
                    <a:lnTo>
                      <a:pt x="46" y="89"/>
                    </a:lnTo>
                    <a:lnTo>
                      <a:pt x="35" y="91"/>
                    </a:lnTo>
                    <a:lnTo>
                      <a:pt x="25" y="92"/>
                    </a:lnTo>
                    <a:lnTo>
                      <a:pt x="21" y="95"/>
                    </a:lnTo>
                    <a:lnTo>
                      <a:pt x="16" y="99"/>
                    </a:lnTo>
                    <a:lnTo>
                      <a:pt x="11" y="102"/>
                    </a:lnTo>
                    <a:lnTo>
                      <a:pt x="7" y="108"/>
                    </a:lnTo>
                    <a:lnTo>
                      <a:pt x="7" y="113"/>
                    </a:lnTo>
                    <a:lnTo>
                      <a:pt x="11" y="117"/>
                    </a:lnTo>
                    <a:lnTo>
                      <a:pt x="18" y="121"/>
                    </a:lnTo>
                    <a:lnTo>
                      <a:pt x="20" y="121"/>
                    </a:lnTo>
                    <a:lnTo>
                      <a:pt x="20" y="122"/>
                    </a:lnTo>
                    <a:lnTo>
                      <a:pt x="18" y="123"/>
                    </a:lnTo>
                    <a:lnTo>
                      <a:pt x="9" y="122"/>
                    </a:lnTo>
                    <a:lnTo>
                      <a:pt x="3" y="117"/>
                    </a:lnTo>
                    <a:lnTo>
                      <a:pt x="0" y="109"/>
                    </a:lnTo>
                    <a:lnTo>
                      <a:pt x="1" y="100"/>
                    </a:lnTo>
                    <a:lnTo>
                      <a:pt x="7" y="92"/>
                    </a:lnTo>
                    <a:lnTo>
                      <a:pt x="13" y="87"/>
                    </a:lnTo>
                    <a:lnTo>
                      <a:pt x="24" y="83"/>
                    </a:lnTo>
                    <a:lnTo>
                      <a:pt x="33" y="80"/>
                    </a:lnTo>
                    <a:lnTo>
                      <a:pt x="42" y="79"/>
                    </a:lnTo>
                    <a:lnTo>
                      <a:pt x="51" y="78"/>
                    </a:lnTo>
                    <a:lnTo>
                      <a:pt x="62" y="75"/>
                    </a:lnTo>
                    <a:lnTo>
                      <a:pt x="71" y="71"/>
                    </a:lnTo>
                    <a:lnTo>
                      <a:pt x="77" y="66"/>
                    </a:lnTo>
                    <a:lnTo>
                      <a:pt x="83" y="59"/>
                    </a:lnTo>
                    <a:lnTo>
                      <a:pt x="83" y="50"/>
                    </a:lnTo>
                    <a:lnTo>
                      <a:pt x="77" y="40"/>
                    </a:lnTo>
                    <a:lnTo>
                      <a:pt x="73" y="34"/>
                    </a:lnTo>
                    <a:lnTo>
                      <a:pt x="68" y="28"/>
                    </a:lnTo>
                    <a:lnTo>
                      <a:pt x="60" y="21"/>
                    </a:lnTo>
                    <a:lnTo>
                      <a:pt x="52" y="15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7" y="16"/>
                    </a:lnTo>
                    <a:lnTo>
                      <a:pt x="34" y="16"/>
                    </a:lnTo>
                    <a:lnTo>
                      <a:pt x="31" y="15"/>
                    </a:lnTo>
                    <a:lnTo>
                      <a:pt x="30" y="13"/>
                    </a:lnTo>
                    <a:lnTo>
                      <a:pt x="30" y="11"/>
                    </a:lnTo>
                    <a:lnTo>
                      <a:pt x="30" y="8"/>
                    </a:lnTo>
                    <a:lnTo>
                      <a:pt x="38" y="2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0">
                <a:solidFill>
                  <a:srgbClr val="19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2" name="Freeform 58"/>
            <p:cNvSpPr>
              <a:spLocks noEditPoints="1"/>
            </p:cNvSpPr>
            <p:nvPr userDrawn="1"/>
          </p:nvSpPr>
          <p:spPr bwMode="auto">
            <a:xfrm>
              <a:off x="5558290" y="4320249"/>
              <a:ext cx="958850" cy="1316903"/>
            </a:xfrm>
            <a:custGeom>
              <a:avLst/>
              <a:gdLst>
                <a:gd name="T0" fmla="*/ 42 w 158"/>
                <a:gd name="T1" fmla="*/ 173 h 217"/>
                <a:gd name="T2" fmla="*/ 99 w 158"/>
                <a:gd name="T3" fmla="*/ 200 h 217"/>
                <a:gd name="T4" fmla="*/ 109 w 158"/>
                <a:gd name="T5" fmla="*/ 143 h 217"/>
                <a:gd name="T6" fmla="*/ 96 w 158"/>
                <a:gd name="T7" fmla="*/ 193 h 217"/>
                <a:gd name="T8" fmla="*/ 97 w 158"/>
                <a:gd name="T9" fmla="*/ 123 h 217"/>
                <a:gd name="T10" fmla="*/ 75 w 158"/>
                <a:gd name="T11" fmla="*/ 181 h 217"/>
                <a:gd name="T12" fmla="*/ 72 w 158"/>
                <a:gd name="T13" fmla="*/ 140 h 217"/>
                <a:gd name="T14" fmla="*/ 68 w 158"/>
                <a:gd name="T15" fmla="*/ 118 h 217"/>
                <a:gd name="T16" fmla="*/ 56 w 158"/>
                <a:gd name="T17" fmla="*/ 190 h 217"/>
                <a:gd name="T18" fmla="*/ 47 w 158"/>
                <a:gd name="T19" fmla="*/ 157 h 217"/>
                <a:gd name="T20" fmla="*/ 33 w 158"/>
                <a:gd name="T21" fmla="*/ 110 h 217"/>
                <a:gd name="T22" fmla="*/ 139 w 158"/>
                <a:gd name="T23" fmla="*/ 51 h 217"/>
                <a:gd name="T24" fmla="*/ 89 w 158"/>
                <a:gd name="T25" fmla="*/ 71 h 217"/>
                <a:gd name="T26" fmla="*/ 33 w 158"/>
                <a:gd name="T27" fmla="*/ 62 h 217"/>
                <a:gd name="T28" fmla="*/ 14 w 158"/>
                <a:gd name="T29" fmla="*/ 85 h 217"/>
                <a:gd name="T30" fmla="*/ 9 w 158"/>
                <a:gd name="T31" fmla="*/ 101 h 217"/>
                <a:gd name="T32" fmla="*/ 31 w 158"/>
                <a:gd name="T33" fmla="*/ 98 h 217"/>
                <a:gd name="T34" fmla="*/ 42 w 158"/>
                <a:gd name="T35" fmla="*/ 107 h 217"/>
                <a:gd name="T36" fmla="*/ 61 w 158"/>
                <a:gd name="T37" fmla="*/ 113 h 217"/>
                <a:gd name="T38" fmla="*/ 73 w 158"/>
                <a:gd name="T39" fmla="*/ 103 h 217"/>
                <a:gd name="T40" fmla="*/ 96 w 158"/>
                <a:gd name="T41" fmla="*/ 114 h 217"/>
                <a:gd name="T42" fmla="*/ 111 w 158"/>
                <a:gd name="T43" fmla="*/ 109 h 217"/>
                <a:gd name="T44" fmla="*/ 127 w 158"/>
                <a:gd name="T45" fmla="*/ 110 h 217"/>
                <a:gd name="T46" fmla="*/ 148 w 158"/>
                <a:gd name="T47" fmla="*/ 90 h 217"/>
                <a:gd name="T48" fmla="*/ 135 w 158"/>
                <a:gd name="T49" fmla="*/ 79 h 217"/>
                <a:gd name="T50" fmla="*/ 139 w 158"/>
                <a:gd name="T51" fmla="*/ 51 h 217"/>
                <a:gd name="T52" fmla="*/ 119 w 158"/>
                <a:gd name="T53" fmla="*/ 51 h 217"/>
                <a:gd name="T54" fmla="*/ 114 w 158"/>
                <a:gd name="T55" fmla="*/ 60 h 217"/>
                <a:gd name="T56" fmla="*/ 119 w 158"/>
                <a:gd name="T57" fmla="*/ 66 h 217"/>
                <a:gd name="T58" fmla="*/ 128 w 158"/>
                <a:gd name="T59" fmla="*/ 46 h 217"/>
                <a:gd name="T60" fmla="*/ 118 w 158"/>
                <a:gd name="T61" fmla="*/ 45 h 217"/>
                <a:gd name="T62" fmla="*/ 35 w 158"/>
                <a:gd name="T63" fmla="*/ 41 h 217"/>
                <a:gd name="T64" fmla="*/ 42 w 158"/>
                <a:gd name="T65" fmla="*/ 55 h 217"/>
                <a:gd name="T66" fmla="*/ 37 w 158"/>
                <a:gd name="T67" fmla="*/ 46 h 217"/>
                <a:gd name="T68" fmla="*/ 46 w 158"/>
                <a:gd name="T69" fmla="*/ 50 h 217"/>
                <a:gd name="T70" fmla="*/ 44 w 158"/>
                <a:gd name="T71" fmla="*/ 43 h 217"/>
                <a:gd name="T72" fmla="*/ 41 w 158"/>
                <a:gd name="T73" fmla="*/ 34 h 217"/>
                <a:gd name="T74" fmla="*/ 69 w 158"/>
                <a:gd name="T75" fmla="*/ 33 h 217"/>
                <a:gd name="T76" fmla="*/ 59 w 158"/>
                <a:gd name="T77" fmla="*/ 20 h 217"/>
                <a:gd name="T78" fmla="*/ 90 w 158"/>
                <a:gd name="T79" fmla="*/ 11 h 217"/>
                <a:gd name="T80" fmla="*/ 81 w 158"/>
                <a:gd name="T81" fmla="*/ 35 h 217"/>
                <a:gd name="T82" fmla="*/ 80 w 158"/>
                <a:gd name="T83" fmla="*/ 16 h 217"/>
                <a:gd name="T84" fmla="*/ 88 w 158"/>
                <a:gd name="T85" fmla="*/ 11 h 217"/>
                <a:gd name="T86" fmla="*/ 110 w 158"/>
                <a:gd name="T87" fmla="*/ 42 h 217"/>
                <a:gd name="T88" fmla="*/ 107 w 158"/>
                <a:gd name="T89" fmla="*/ 14 h 217"/>
                <a:gd name="T90" fmla="*/ 126 w 158"/>
                <a:gd name="T91" fmla="*/ 29 h 217"/>
                <a:gd name="T92" fmla="*/ 106 w 158"/>
                <a:gd name="T93" fmla="*/ 13 h 217"/>
                <a:gd name="T94" fmla="*/ 147 w 158"/>
                <a:gd name="T95" fmla="*/ 41 h 217"/>
                <a:gd name="T96" fmla="*/ 156 w 158"/>
                <a:gd name="T97" fmla="*/ 86 h 217"/>
                <a:gd name="T98" fmla="*/ 136 w 158"/>
                <a:gd name="T99" fmla="*/ 122 h 217"/>
                <a:gd name="T100" fmla="*/ 109 w 158"/>
                <a:gd name="T101" fmla="*/ 206 h 217"/>
                <a:gd name="T102" fmla="*/ 64 w 158"/>
                <a:gd name="T103" fmla="*/ 217 h 217"/>
                <a:gd name="T104" fmla="*/ 34 w 158"/>
                <a:gd name="T105" fmla="*/ 198 h 217"/>
                <a:gd name="T106" fmla="*/ 24 w 158"/>
                <a:gd name="T107" fmla="*/ 114 h 217"/>
                <a:gd name="T108" fmla="*/ 0 w 158"/>
                <a:gd name="T109" fmla="*/ 100 h 217"/>
                <a:gd name="T110" fmla="*/ 30 w 158"/>
                <a:gd name="T111" fmla="*/ 3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8" h="217">
                  <a:moveTo>
                    <a:pt x="33" y="110"/>
                  </a:moveTo>
                  <a:lnTo>
                    <a:pt x="31" y="110"/>
                  </a:lnTo>
                  <a:lnTo>
                    <a:pt x="33" y="113"/>
                  </a:lnTo>
                  <a:lnTo>
                    <a:pt x="35" y="139"/>
                  </a:lnTo>
                  <a:lnTo>
                    <a:pt x="39" y="165"/>
                  </a:lnTo>
                  <a:lnTo>
                    <a:pt x="42" y="173"/>
                  </a:lnTo>
                  <a:lnTo>
                    <a:pt x="44" y="183"/>
                  </a:lnTo>
                  <a:lnTo>
                    <a:pt x="46" y="193"/>
                  </a:lnTo>
                  <a:lnTo>
                    <a:pt x="46" y="202"/>
                  </a:lnTo>
                  <a:lnTo>
                    <a:pt x="64" y="207"/>
                  </a:lnTo>
                  <a:lnTo>
                    <a:pt x="82" y="206"/>
                  </a:lnTo>
                  <a:lnTo>
                    <a:pt x="99" y="200"/>
                  </a:lnTo>
                  <a:lnTo>
                    <a:pt x="102" y="199"/>
                  </a:lnTo>
                  <a:lnTo>
                    <a:pt x="114" y="161"/>
                  </a:lnTo>
                  <a:lnTo>
                    <a:pt x="123" y="123"/>
                  </a:lnTo>
                  <a:lnTo>
                    <a:pt x="116" y="122"/>
                  </a:lnTo>
                  <a:lnTo>
                    <a:pt x="111" y="119"/>
                  </a:lnTo>
                  <a:lnTo>
                    <a:pt x="109" y="143"/>
                  </a:lnTo>
                  <a:lnTo>
                    <a:pt x="105" y="166"/>
                  </a:lnTo>
                  <a:lnTo>
                    <a:pt x="101" y="191"/>
                  </a:lnTo>
                  <a:lnTo>
                    <a:pt x="101" y="193"/>
                  </a:lnTo>
                  <a:lnTo>
                    <a:pt x="99" y="194"/>
                  </a:lnTo>
                  <a:lnTo>
                    <a:pt x="97" y="194"/>
                  </a:lnTo>
                  <a:lnTo>
                    <a:pt x="96" y="193"/>
                  </a:lnTo>
                  <a:lnTo>
                    <a:pt x="96" y="191"/>
                  </a:lnTo>
                  <a:lnTo>
                    <a:pt x="96" y="166"/>
                  </a:lnTo>
                  <a:lnTo>
                    <a:pt x="102" y="141"/>
                  </a:lnTo>
                  <a:lnTo>
                    <a:pt x="106" y="117"/>
                  </a:lnTo>
                  <a:lnTo>
                    <a:pt x="106" y="115"/>
                  </a:lnTo>
                  <a:lnTo>
                    <a:pt x="97" y="123"/>
                  </a:lnTo>
                  <a:lnTo>
                    <a:pt x="88" y="124"/>
                  </a:lnTo>
                  <a:lnTo>
                    <a:pt x="77" y="121"/>
                  </a:lnTo>
                  <a:lnTo>
                    <a:pt x="79" y="140"/>
                  </a:lnTo>
                  <a:lnTo>
                    <a:pt x="77" y="160"/>
                  </a:lnTo>
                  <a:lnTo>
                    <a:pt x="75" y="178"/>
                  </a:lnTo>
                  <a:lnTo>
                    <a:pt x="75" y="181"/>
                  </a:lnTo>
                  <a:lnTo>
                    <a:pt x="73" y="181"/>
                  </a:lnTo>
                  <a:lnTo>
                    <a:pt x="72" y="181"/>
                  </a:lnTo>
                  <a:lnTo>
                    <a:pt x="71" y="181"/>
                  </a:lnTo>
                  <a:lnTo>
                    <a:pt x="69" y="178"/>
                  </a:lnTo>
                  <a:lnTo>
                    <a:pt x="69" y="160"/>
                  </a:lnTo>
                  <a:lnTo>
                    <a:pt x="72" y="140"/>
                  </a:lnTo>
                  <a:lnTo>
                    <a:pt x="72" y="121"/>
                  </a:lnTo>
                  <a:lnTo>
                    <a:pt x="73" y="119"/>
                  </a:lnTo>
                  <a:lnTo>
                    <a:pt x="73" y="118"/>
                  </a:lnTo>
                  <a:lnTo>
                    <a:pt x="75" y="118"/>
                  </a:lnTo>
                  <a:lnTo>
                    <a:pt x="72" y="114"/>
                  </a:lnTo>
                  <a:lnTo>
                    <a:pt x="68" y="118"/>
                  </a:lnTo>
                  <a:lnTo>
                    <a:pt x="64" y="122"/>
                  </a:lnTo>
                  <a:lnTo>
                    <a:pt x="59" y="123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5" y="157"/>
                  </a:lnTo>
                  <a:lnTo>
                    <a:pt x="56" y="190"/>
                  </a:lnTo>
                  <a:lnTo>
                    <a:pt x="55" y="191"/>
                  </a:lnTo>
                  <a:lnTo>
                    <a:pt x="54" y="191"/>
                  </a:lnTo>
                  <a:lnTo>
                    <a:pt x="52" y="191"/>
                  </a:lnTo>
                  <a:lnTo>
                    <a:pt x="51" y="190"/>
                  </a:lnTo>
                  <a:lnTo>
                    <a:pt x="47" y="174"/>
                  </a:lnTo>
                  <a:lnTo>
                    <a:pt x="47" y="157"/>
                  </a:lnTo>
                  <a:lnTo>
                    <a:pt x="47" y="140"/>
                  </a:lnTo>
                  <a:lnTo>
                    <a:pt x="47" y="123"/>
                  </a:lnTo>
                  <a:lnTo>
                    <a:pt x="43" y="121"/>
                  </a:lnTo>
                  <a:lnTo>
                    <a:pt x="39" y="118"/>
                  </a:lnTo>
                  <a:lnTo>
                    <a:pt x="35" y="114"/>
                  </a:lnTo>
                  <a:lnTo>
                    <a:pt x="33" y="110"/>
                  </a:lnTo>
                  <a:close/>
                  <a:moveTo>
                    <a:pt x="96" y="52"/>
                  </a:moveTo>
                  <a:lnTo>
                    <a:pt x="98" y="59"/>
                  </a:lnTo>
                  <a:lnTo>
                    <a:pt x="99" y="67"/>
                  </a:lnTo>
                  <a:lnTo>
                    <a:pt x="105" y="68"/>
                  </a:lnTo>
                  <a:lnTo>
                    <a:pt x="96" y="52"/>
                  </a:lnTo>
                  <a:close/>
                  <a:moveTo>
                    <a:pt x="139" y="51"/>
                  </a:moveTo>
                  <a:lnTo>
                    <a:pt x="135" y="63"/>
                  </a:lnTo>
                  <a:lnTo>
                    <a:pt x="127" y="72"/>
                  </a:lnTo>
                  <a:lnTo>
                    <a:pt x="118" y="79"/>
                  </a:lnTo>
                  <a:lnTo>
                    <a:pt x="107" y="81"/>
                  </a:lnTo>
                  <a:lnTo>
                    <a:pt x="98" y="77"/>
                  </a:lnTo>
                  <a:lnTo>
                    <a:pt x="89" y="71"/>
                  </a:lnTo>
                  <a:lnTo>
                    <a:pt x="81" y="64"/>
                  </a:lnTo>
                  <a:lnTo>
                    <a:pt x="75" y="63"/>
                  </a:lnTo>
                  <a:lnTo>
                    <a:pt x="64" y="63"/>
                  </a:lnTo>
                  <a:lnTo>
                    <a:pt x="52" y="63"/>
                  </a:lnTo>
                  <a:lnTo>
                    <a:pt x="42" y="63"/>
                  </a:lnTo>
                  <a:lnTo>
                    <a:pt x="33" y="62"/>
                  </a:lnTo>
                  <a:lnTo>
                    <a:pt x="26" y="56"/>
                  </a:lnTo>
                  <a:lnTo>
                    <a:pt x="21" y="69"/>
                  </a:lnTo>
                  <a:lnTo>
                    <a:pt x="18" y="84"/>
                  </a:lnTo>
                  <a:lnTo>
                    <a:pt x="18" y="85"/>
                  </a:lnTo>
                  <a:lnTo>
                    <a:pt x="16" y="85"/>
                  </a:lnTo>
                  <a:lnTo>
                    <a:pt x="14" y="85"/>
                  </a:lnTo>
                  <a:lnTo>
                    <a:pt x="13" y="88"/>
                  </a:lnTo>
                  <a:lnTo>
                    <a:pt x="12" y="90"/>
                  </a:lnTo>
                  <a:lnTo>
                    <a:pt x="9" y="93"/>
                  </a:lnTo>
                  <a:lnTo>
                    <a:pt x="8" y="96"/>
                  </a:lnTo>
                  <a:lnTo>
                    <a:pt x="8" y="98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7" y="105"/>
                  </a:lnTo>
                  <a:lnTo>
                    <a:pt x="21" y="105"/>
                  </a:lnTo>
                  <a:lnTo>
                    <a:pt x="25" y="105"/>
                  </a:lnTo>
                  <a:lnTo>
                    <a:pt x="29" y="102"/>
                  </a:lnTo>
                  <a:lnTo>
                    <a:pt x="31" y="98"/>
                  </a:lnTo>
                  <a:lnTo>
                    <a:pt x="34" y="97"/>
                  </a:lnTo>
                  <a:lnTo>
                    <a:pt x="35" y="97"/>
                  </a:lnTo>
                  <a:lnTo>
                    <a:pt x="38" y="98"/>
                  </a:lnTo>
                  <a:lnTo>
                    <a:pt x="39" y="101"/>
                  </a:lnTo>
                  <a:lnTo>
                    <a:pt x="41" y="105"/>
                  </a:lnTo>
                  <a:lnTo>
                    <a:pt x="42" y="107"/>
                  </a:lnTo>
                  <a:lnTo>
                    <a:pt x="44" y="111"/>
                  </a:lnTo>
                  <a:lnTo>
                    <a:pt x="48" y="114"/>
                  </a:lnTo>
                  <a:lnTo>
                    <a:pt x="52" y="115"/>
                  </a:lnTo>
                  <a:lnTo>
                    <a:pt x="56" y="115"/>
                  </a:lnTo>
                  <a:lnTo>
                    <a:pt x="59" y="114"/>
                  </a:lnTo>
                  <a:lnTo>
                    <a:pt x="61" y="113"/>
                  </a:lnTo>
                  <a:lnTo>
                    <a:pt x="64" y="110"/>
                  </a:lnTo>
                  <a:lnTo>
                    <a:pt x="65" y="107"/>
                  </a:lnTo>
                  <a:lnTo>
                    <a:pt x="68" y="103"/>
                  </a:lnTo>
                  <a:lnTo>
                    <a:pt x="69" y="102"/>
                  </a:lnTo>
                  <a:lnTo>
                    <a:pt x="71" y="102"/>
                  </a:lnTo>
                  <a:lnTo>
                    <a:pt x="73" y="103"/>
                  </a:lnTo>
                  <a:lnTo>
                    <a:pt x="75" y="103"/>
                  </a:lnTo>
                  <a:lnTo>
                    <a:pt x="75" y="105"/>
                  </a:lnTo>
                  <a:lnTo>
                    <a:pt x="79" y="111"/>
                  </a:lnTo>
                  <a:lnTo>
                    <a:pt x="84" y="115"/>
                  </a:lnTo>
                  <a:lnTo>
                    <a:pt x="90" y="117"/>
                  </a:lnTo>
                  <a:lnTo>
                    <a:pt x="96" y="114"/>
                  </a:lnTo>
                  <a:lnTo>
                    <a:pt x="101" y="107"/>
                  </a:lnTo>
                  <a:lnTo>
                    <a:pt x="102" y="105"/>
                  </a:lnTo>
                  <a:lnTo>
                    <a:pt x="103" y="105"/>
                  </a:lnTo>
                  <a:lnTo>
                    <a:pt x="106" y="105"/>
                  </a:lnTo>
                  <a:lnTo>
                    <a:pt x="107" y="105"/>
                  </a:lnTo>
                  <a:lnTo>
                    <a:pt x="111" y="109"/>
                  </a:lnTo>
                  <a:lnTo>
                    <a:pt x="116" y="111"/>
                  </a:lnTo>
                  <a:lnTo>
                    <a:pt x="120" y="113"/>
                  </a:lnTo>
                  <a:lnTo>
                    <a:pt x="124" y="114"/>
                  </a:lnTo>
                  <a:lnTo>
                    <a:pt x="126" y="113"/>
                  </a:lnTo>
                  <a:lnTo>
                    <a:pt x="126" y="111"/>
                  </a:lnTo>
                  <a:lnTo>
                    <a:pt x="127" y="110"/>
                  </a:lnTo>
                  <a:lnTo>
                    <a:pt x="130" y="110"/>
                  </a:lnTo>
                  <a:lnTo>
                    <a:pt x="132" y="110"/>
                  </a:lnTo>
                  <a:lnTo>
                    <a:pt x="133" y="113"/>
                  </a:lnTo>
                  <a:lnTo>
                    <a:pt x="141" y="107"/>
                  </a:lnTo>
                  <a:lnTo>
                    <a:pt x="147" y="101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47" y="86"/>
                  </a:lnTo>
                  <a:lnTo>
                    <a:pt x="143" y="84"/>
                  </a:lnTo>
                  <a:lnTo>
                    <a:pt x="137" y="81"/>
                  </a:lnTo>
                  <a:lnTo>
                    <a:pt x="136" y="81"/>
                  </a:lnTo>
                  <a:lnTo>
                    <a:pt x="135" y="79"/>
                  </a:lnTo>
                  <a:lnTo>
                    <a:pt x="133" y="77"/>
                  </a:lnTo>
                  <a:lnTo>
                    <a:pt x="132" y="75"/>
                  </a:lnTo>
                  <a:lnTo>
                    <a:pt x="132" y="72"/>
                  </a:lnTo>
                  <a:lnTo>
                    <a:pt x="136" y="66"/>
                  </a:lnTo>
                  <a:lnTo>
                    <a:pt x="139" y="59"/>
                  </a:lnTo>
                  <a:lnTo>
                    <a:pt x="139" y="51"/>
                  </a:lnTo>
                  <a:close/>
                  <a:moveTo>
                    <a:pt x="50" y="47"/>
                  </a:moveTo>
                  <a:lnTo>
                    <a:pt x="51" y="55"/>
                  </a:lnTo>
                  <a:lnTo>
                    <a:pt x="56" y="55"/>
                  </a:lnTo>
                  <a:lnTo>
                    <a:pt x="50" y="47"/>
                  </a:lnTo>
                  <a:close/>
                  <a:moveTo>
                    <a:pt x="118" y="45"/>
                  </a:moveTo>
                  <a:lnTo>
                    <a:pt x="119" y="51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19" y="62"/>
                  </a:lnTo>
                  <a:lnTo>
                    <a:pt x="116" y="62"/>
                  </a:lnTo>
                  <a:lnTo>
                    <a:pt x="115" y="62"/>
                  </a:lnTo>
                  <a:lnTo>
                    <a:pt x="114" y="60"/>
                  </a:lnTo>
                  <a:lnTo>
                    <a:pt x="106" y="50"/>
                  </a:lnTo>
                  <a:lnTo>
                    <a:pt x="109" y="59"/>
                  </a:lnTo>
                  <a:lnTo>
                    <a:pt x="111" y="68"/>
                  </a:lnTo>
                  <a:lnTo>
                    <a:pt x="110" y="69"/>
                  </a:lnTo>
                  <a:lnTo>
                    <a:pt x="115" y="68"/>
                  </a:lnTo>
                  <a:lnTo>
                    <a:pt x="119" y="66"/>
                  </a:lnTo>
                  <a:lnTo>
                    <a:pt x="122" y="63"/>
                  </a:lnTo>
                  <a:lnTo>
                    <a:pt x="126" y="59"/>
                  </a:lnTo>
                  <a:lnTo>
                    <a:pt x="127" y="54"/>
                  </a:lnTo>
                  <a:lnTo>
                    <a:pt x="130" y="49"/>
                  </a:lnTo>
                  <a:lnTo>
                    <a:pt x="127" y="46"/>
                  </a:lnTo>
                  <a:lnTo>
                    <a:pt x="128" y="46"/>
                  </a:lnTo>
                  <a:lnTo>
                    <a:pt x="127" y="49"/>
                  </a:lnTo>
                  <a:lnTo>
                    <a:pt x="126" y="50"/>
                  </a:lnTo>
                  <a:lnTo>
                    <a:pt x="124" y="50"/>
                  </a:lnTo>
                  <a:lnTo>
                    <a:pt x="122" y="50"/>
                  </a:lnTo>
                  <a:lnTo>
                    <a:pt x="120" y="49"/>
                  </a:lnTo>
                  <a:lnTo>
                    <a:pt x="118" y="45"/>
                  </a:lnTo>
                  <a:close/>
                  <a:moveTo>
                    <a:pt x="60" y="42"/>
                  </a:moveTo>
                  <a:lnTo>
                    <a:pt x="64" y="54"/>
                  </a:lnTo>
                  <a:lnTo>
                    <a:pt x="68" y="54"/>
                  </a:lnTo>
                  <a:lnTo>
                    <a:pt x="60" y="42"/>
                  </a:lnTo>
                  <a:close/>
                  <a:moveTo>
                    <a:pt x="41" y="34"/>
                  </a:moveTo>
                  <a:lnTo>
                    <a:pt x="35" y="41"/>
                  </a:lnTo>
                  <a:lnTo>
                    <a:pt x="31" y="47"/>
                  </a:lnTo>
                  <a:lnTo>
                    <a:pt x="31" y="50"/>
                  </a:lnTo>
                  <a:lnTo>
                    <a:pt x="33" y="52"/>
                  </a:lnTo>
                  <a:lnTo>
                    <a:pt x="35" y="54"/>
                  </a:lnTo>
                  <a:lnTo>
                    <a:pt x="39" y="55"/>
                  </a:lnTo>
                  <a:lnTo>
                    <a:pt x="42" y="55"/>
                  </a:lnTo>
                  <a:lnTo>
                    <a:pt x="46" y="56"/>
                  </a:lnTo>
                  <a:lnTo>
                    <a:pt x="43" y="51"/>
                  </a:lnTo>
                  <a:lnTo>
                    <a:pt x="38" y="47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6"/>
                  </a:lnTo>
                  <a:lnTo>
                    <a:pt x="37" y="46"/>
                  </a:lnTo>
                  <a:lnTo>
                    <a:pt x="39" y="45"/>
                  </a:lnTo>
                  <a:lnTo>
                    <a:pt x="41" y="45"/>
                  </a:lnTo>
                  <a:lnTo>
                    <a:pt x="42" y="46"/>
                  </a:lnTo>
                  <a:lnTo>
                    <a:pt x="43" y="47"/>
                  </a:lnTo>
                  <a:lnTo>
                    <a:pt x="46" y="50"/>
                  </a:lnTo>
                  <a:lnTo>
                    <a:pt x="47" y="51"/>
                  </a:lnTo>
                  <a:lnTo>
                    <a:pt x="47" y="51"/>
                  </a:lnTo>
                  <a:lnTo>
                    <a:pt x="47" y="50"/>
                  </a:lnTo>
                  <a:lnTo>
                    <a:pt x="47" y="49"/>
                  </a:lnTo>
                  <a:lnTo>
                    <a:pt x="46" y="46"/>
                  </a:lnTo>
                  <a:lnTo>
                    <a:pt x="44" y="43"/>
                  </a:lnTo>
                  <a:lnTo>
                    <a:pt x="43" y="41"/>
                  </a:lnTo>
                  <a:lnTo>
                    <a:pt x="42" y="38"/>
                  </a:lnTo>
                  <a:lnTo>
                    <a:pt x="42" y="37"/>
                  </a:lnTo>
                  <a:lnTo>
                    <a:pt x="41" y="35"/>
                  </a:lnTo>
                  <a:lnTo>
                    <a:pt x="41" y="34"/>
                  </a:lnTo>
                  <a:lnTo>
                    <a:pt x="41" y="34"/>
                  </a:lnTo>
                  <a:close/>
                  <a:moveTo>
                    <a:pt x="69" y="33"/>
                  </a:moveTo>
                  <a:lnTo>
                    <a:pt x="73" y="43"/>
                  </a:lnTo>
                  <a:lnTo>
                    <a:pt x="76" y="52"/>
                  </a:lnTo>
                  <a:lnTo>
                    <a:pt x="77" y="54"/>
                  </a:lnTo>
                  <a:lnTo>
                    <a:pt x="85" y="56"/>
                  </a:lnTo>
                  <a:lnTo>
                    <a:pt x="69" y="33"/>
                  </a:lnTo>
                  <a:close/>
                  <a:moveTo>
                    <a:pt x="50" y="26"/>
                  </a:moveTo>
                  <a:lnTo>
                    <a:pt x="43" y="30"/>
                  </a:lnTo>
                  <a:lnTo>
                    <a:pt x="44" y="31"/>
                  </a:lnTo>
                  <a:lnTo>
                    <a:pt x="55" y="45"/>
                  </a:lnTo>
                  <a:lnTo>
                    <a:pt x="50" y="26"/>
                  </a:lnTo>
                  <a:close/>
                  <a:moveTo>
                    <a:pt x="59" y="20"/>
                  </a:moveTo>
                  <a:lnTo>
                    <a:pt x="55" y="22"/>
                  </a:lnTo>
                  <a:lnTo>
                    <a:pt x="55" y="22"/>
                  </a:lnTo>
                  <a:lnTo>
                    <a:pt x="60" y="30"/>
                  </a:lnTo>
                  <a:lnTo>
                    <a:pt x="65" y="39"/>
                  </a:lnTo>
                  <a:lnTo>
                    <a:pt x="59" y="20"/>
                  </a:lnTo>
                  <a:close/>
                  <a:moveTo>
                    <a:pt x="90" y="11"/>
                  </a:moveTo>
                  <a:lnTo>
                    <a:pt x="75" y="12"/>
                  </a:lnTo>
                  <a:lnTo>
                    <a:pt x="69" y="14"/>
                  </a:lnTo>
                  <a:lnTo>
                    <a:pt x="65" y="16"/>
                  </a:lnTo>
                  <a:lnTo>
                    <a:pt x="77" y="34"/>
                  </a:lnTo>
                  <a:lnTo>
                    <a:pt x="89" y="52"/>
                  </a:lnTo>
                  <a:lnTo>
                    <a:pt x="81" y="35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9" y="14"/>
                  </a:lnTo>
                  <a:lnTo>
                    <a:pt x="80" y="16"/>
                  </a:lnTo>
                  <a:lnTo>
                    <a:pt x="98" y="46"/>
                  </a:lnTo>
                  <a:lnTo>
                    <a:pt x="84" y="16"/>
                  </a:lnTo>
                  <a:lnTo>
                    <a:pt x="84" y="13"/>
                  </a:lnTo>
                  <a:lnTo>
                    <a:pt x="85" y="12"/>
                  </a:lnTo>
                  <a:lnTo>
                    <a:pt x="86" y="11"/>
                  </a:lnTo>
                  <a:lnTo>
                    <a:pt x="88" y="11"/>
                  </a:lnTo>
                  <a:lnTo>
                    <a:pt x="89" y="12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101" y="26"/>
                  </a:lnTo>
                  <a:lnTo>
                    <a:pt x="110" y="42"/>
                  </a:lnTo>
                  <a:lnTo>
                    <a:pt x="101" y="17"/>
                  </a:lnTo>
                  <a:lnTo>
                    <a:pt x="101" y="16"/>
                  </a:lnTo>
                  <a:lnTo>
                    <a:pt x="102" y="14"/>
                  </a:lnTo>
                  <a:lnTo>
                    <a:pt x="105" y="13"/>
                  </a:lnTo>
                  <a:lnTo>
                    <a:pt x="106" y="13"/>
                  </a:lnTo>
                  <a:lnTo>
                    <a:pt x="107" y="14"/>
                  </a:lnTo>
                  <a:lnTo>
                    <a:pt x="114" y="24"/>
                  </a:lnTo>
                  <a:lnTo>
                    <a:pt x="114" y="22"/>
                  </a:lnTo>
                  <a:lnTo>
                    <a:pt x="116" y="21"/>
                  </a:lnTo>
                  <a:lnTo>
                    <a:pt x="118" y="21"/>
                  </a:lnTo>
                  <a:lnTo>
                    <a:pt x="119" y="22"/>
                  </a:lnTo>
                  <a:lnTo>
                    <a:pt x="126" y="29"/>
                  </a:lnTo>
                  <a:lnTo>
                    <a:pt x="131" y="37"/>
                  </a:lnTo>
                  <a:lnTo>
                    <a:pt x="131" y="34"/>
                  </a:lnTo>
                  <a:lnTo>
                    <a:pt x="131" y="33"/>
                  </a:lnTo>
                  <a:lnTo>
                    <a:pt x="131" y="31"/>
                  </a:lnTo>
                  <a:lnTo>
                    <a:pt x="120" y="21"/>
                  </a:lnTo>
                  <a:lnTo>
                    <a:pt x="106" y="13"/>
                  </a:lnTo>
                  <a:lnTo>
                    <a:pt x="90" y="11"/>
                  </a:lnTo>
                  <a:close/>
                  <a:moveTo>
                    <a:pt x="99" y="0"/>
                  </a:moveTo>
                  <a:lnTo>
                    <a:pt x="115" y="4"/>
                  </a:lnTo>
                  <a:lnTo>
                    <a:pt x="128" y="13"/>
                  </a:lnTo>
                  <a:lnTo>
                    <a:pt x="140" y="26"/>
                  </a:lnTo>
                  <a:lnTo>
                    <a:pt x="147" y="41"/>
                  </a:lnTo>
                  <a:lnTo>
                    <a:pt x="148" y="56"/>
                  </a:lnTo>
                  <a:lnTo>
                    <a:pt x="144" y="72"/>
                  </a:lnTo>
                  <a:lnTo>
                    <a:pt x="148" y="75"/>
                  </a:lnTo>
                  <a:lnTo>
                    <a:pt x="152" y="79"/>
                  </a:lnTo>
                  <a:lnTo>
                    <a:pt x="154" y="83"/>
                  </a:lnTo>
                  <a:lnTo>
                    <a:pt x="156" y="86"/>
                  </a:lnTo>
                  <a:lnTo>
                    <a:pt x="157" y="89"/>
                  </a:lnTo>
                  <a:lnTo>
                    <a:pt x="158" y="90"/>
                  </a:lnTo>
                  <a:lnTo>
                    <a:pt x="157" y="102"/>
                  </a:lnTo>
                  <a:lnTo>
                    <a:pt x="152" y="111"/>
                  </a:lnTo>
                  <a:lnTo>
                    <a:pt x="145" y="118"/>
                  </a:lnTo>
                  <a:lnTo>
                    <a:pt x="136" y="122"/>
                  </a:lnTo>
                  <a:lnTo>
                    <a:pt x="133" y="135"/>
                  </a:lnTo>
                  <a:lnTo>
                    <a:pt x="130" y="152"/>
                  </a:lnTo>
                  <a:lnTo>
                    <a:pt x="124" y="169"/>
                  </a:lnTo>
                  <a:lnTo>
                    <a:pt x="118" y="185"/>
                  </a:lnTo>
                  <a:lnTo>
                    <a:pt x="113" y="198"/>
                  </a:lnTo>
                  <a:lnTo>
                    <a:pt x="109" y="206"/>
                  </a:lnTo>
                  <a:lnTo>
                    <a:pt x="107" y="207"/>
                  </a:lnTo>
                  <a:lnTo>
                    <a:pt x="106" y="208"/>
                  </a:lnTo>
                  <a:lnTo>
                    <a:pt x="105" y="210"/>
                  </a:lnTo>
                  <a:lnTo>
                    <a:pt x="92" y="213"/>
                  </a:lnTo>
                  <a:lnTo>
                    <a:pt x="79" y="217"/>
                  </a:lnTo>
                  <a:lnTo>
                    <a:pt x="64" y="217"/>
                  </a:lnTo>
                  <a:lnTo>
                    <a:pt x="50" y="215"/>
                  </a:lnTo>
                  <a:lnTo>
                    <a:pt x="38" y="207"/>
                  </a:lnTo>
                  <a:lnTo>
                    <a:pt x="38" y="207"/>
                  </a:lnTo>
                  <a:lnTo>
                    <a:pt x="37" y="206"/>
                  </a:lnTo>
                  <a:lnTo>
                    <a:pt x="35" y="202"/>
                  </a:lnTo>
                  <a:lnTo>
                    <a:pt x="34" y="198"/>
                  </a:lnTo>
                  <a:lnTo>
                    <a:pt x="34" y="194"/>
                  </a:lnTo>
                  <a:lnTo>
                    <a:pt x="33" y="190"/>
                  </a:lnTo>
                  <a:lnTo>
                    <a:pt x="27" y="160"/>
                  </a:lnTo>
                  <a:lnTo>
                    <a:pt x="25" y="145"/>
                  </a:lnTo>
                  <a:lnTo>
                    <a:pt x="22" y="128"/>
                  </a:lnTo>
                  <a:lnTo>
                    <a:pt x="24" y="114"/>
                  </a:lnTo>
                  <a:lnTo>
                    <a:pt x="20" y="114"/>
                  </a:lnTo>
                  <a:lnTo>
                    <a:pt x="14" y="114"/>
                  </a:lnTo>
                  <a:lnTo>
                    <a:pt x="10" y="113"/>
                  </a:lnTo>
                  <a:lnTo>
                    <a:pt x="7" y="110"/>
                  </a:lnTo>
                  <a:lnTo>
                    <a:pt x="3" y="106"/>
                  </a:lnTo>
                  <a:lnTo>
                    <a:pt x="0" y="100"/>
                  </a:lnTo>
                  <a:lnTo>
                    <a:pt x="1" y="92"/>
                  </a:lnTo>
                  <a:lnTo>
                    <a:pt x="5" y="85"/>
                  </a:lnTo>
                  <a:lnTo>
                    <a:pt x="13" y="83"/>
                  </a:lnTo>
                  <a:lnTo>
                    <a:pt x="13" y="63"/>
                  </a:lnTo>
                  <a:lnTo>
                    <a:pt x="20" y="46"/>
                  </a:lnTo>
                  <a:lnTo>
                    <a:pt x="30" y="30"/>
                  </a:lnTo>
                  <a:lnTo>
                    <a:pt x="44" y="17"/>
                  </a:lnTo>
                  <a:lnTo>
                    <a:pt x="61" y="7"/>
                  </a:lnTo>
                  <a:lnTo>
                    <a:pt x="80" y="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rgbClr val="19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291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CD08052-46D4-4451-BCD3-D01F8058D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8678099" y="5823007"/>
            <a:ext cx="1430200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87292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639461" y="2574491"/>
            <a:ext cx="5865080" cy="25853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685766"/>
            <a:r>
              <a:rPr lang="en-US" sz="405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405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405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14930" y="341033"/>
            <a:ext cx="2914141" cy="80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1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0.jpeg"/><Relationship Id="rId9" Type="http://schemas.microsoft.com/office/2007/relationships/diagramDrawing" Target="../diagrams/drawing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0.jpeg"/><Relationship Id="rId9" Type="http://schemas.microsoft.com/office/2007/relationships/diagramDrawing" Target="../diagrams/drawin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0.jpeg"/><Relationship Id="rId9" Type="http://schemas.microsoft.com/office/2007/relationships/diagramDrawing" Target="../diagrams/drawing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0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9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0.jpe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127" y="2647589"/>
            <a:ext cx="7332217" cy="1346002"/>
          </a:xfrm>
        </p:spPr>
        <p:txBody>
          <a:bodyPr anchor="t">
            <a:normAutofit/>
          </a:bodyPr>
          <a:lstStyle/>
          <a:p>
            <a:pPr algn="ctr"/>
            <a:r>
              <a:rPr lang="zh-TW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品德教育實施成果</a:t>
            </a:r>
            <a:endParaRPr lang="en-US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1453" y="5559625"/>
            <a:ext cx="4640233" cy="533745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報告人：學務主任  姜文斌</a:t>
            </a:r>
            <a:endParaRPr lang="en-US" altLang="zh-TW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pPr defTabSz="685800"/>
              <a:t>1</a:t>
            </a:fld>
            <a:endParaRPr lang="en-US">
              <a:solidFill>
                <a:srgbClr val="FFFFFF">
                  <a:lumMod val="65000"/>
                </a:srgbClr>
              </a:solidFill>
              <a:latin typeface="Calibri" panose="020F0502020204030204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06741" y="5559625"/>
            <a:ext cx="421141" cy="42114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endParaRPr lang="en-US" sz="2700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圖片 8" descr="一張含有 美工圖案 的圖片&#10;&#10;自動產生的描述">
            <a:extLst>
              <a:ext uri="{FF2B5EF4-FFF2-40B4-BE49-F238E27FC236}">
                <a16:creationId xmlns:a16="http://schemas.microsoft.com/office/drawing/2014/main" xmlns="" id="{22DE258B-4B3F-450E-8B7D-CAB5205D86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61" y="481437"/>
            <a:ext cx="848341" cy="8483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80D31D8-CF1A-4703-9294-E044AA9B97C6}"/>
              </a:ext>
            </a:extLst>
          </p:cNvPr>
          <p:cNvSpPr txBox="1">
            <a:spLocks/>
          </p:cNvSpPr>
          <p:nvPr/>
        </p:nvSpPr>
        <p:spPr>
          <a:xfrm>
            <a:off x="1482502" y="576687"/>
            <a:ext cx="7092158" cy="8483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新北市泰山區同榮國民小學</a:t>
            </a:r>
            <a:endParaRPr lang="en-US" sz="4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1152752F-91BA-43EB-99BA-AD0F848063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276" y="4658458"/>
            <a:ext cx="2168674" cy="16265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550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融入各領域課程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10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xmlns="" id="{A1FD8BCE-27B0-4B63-9917-6A3E5EA5E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61" y="2813684"/>
            <a:ext cx="8060877" cy="2477728"/>
          </a:xfr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xmlns="" id="{65E57A4D-C4ED-4443-9F41-F4E3E79EF4DB}"/>
              </a:ext>
            </a:extLst>
          </p:cNvPr>
          <p:cNvSpPr/>
          <p:nvPr/>
        </p:nvSpPr>
        <p:spPr>
          <a:xfrm>
            <a:off x="4721088" y="3118535"/>
            <a:ext cx="2633870" cy="549004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xmlns="" id="{22D72084-8ED2-4F59-A2D1-924DD19B9653}"/>
              </a:ext>
            </a:extLst>
          </p:cNvPr>
          <p:cNvSpPr/>
          <p:nvPr/>
        </p:nvSpPr>
        <p:spPr>
          <a:xfrm>
            <a:off x="4721088" y="3739465"/>
            <a:ext cx="2633869" cy="626165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5319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每月品德教育推動主題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11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 descr="一張含有 螢幕擷取畫面 的圖片&#10;&#10;自動產生的描述">
            <a:extLst>
              <a:ext uri="{FF2B5EF4-FFF2-40B4-BE49-F238E27FC236}">
                <a16:creationId xmlns:a16="http://schemas.microsoft.com/office/drawing/2014/main" xmlns="" id="{15C90FA0-3E3F-4F96-BB56-B2F8088AE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67" y="1831325"/>
            <a:ext cx="8312666" cy="4442446"/>
          </a:xfrm>
        </p:spPr>
      </p:pic>
    </p:spTree>
    <p:extLst>
      <p:ext uri="{BB962C8B-B14F-4D97-AF65-F5344CB8AC3E}">
        <p14:creationId xmlns:p14="http://schemas.microsoft.com/office/powerpoint/2010/main" val="358237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每月品德教育推動主題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12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xmlns="" id="{15C90FA0-3E3F-4F96-BB56-B2F8088AE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76" y="1831325"/>
            <a:ext cx="8215848" cy="4442446"/>
          </a:xfrm>
        </p:spPr>
      </p:pic>
    </p:spTree>
    <p:extLst>
      <p:ext uri="{BB962C8B-B14F-4D97-AF65-F5344CB8AC3E}">
        <p14:creationId xmlns:p14="http://schemas.microsoft.com/office/powerpoint/2010/main" val="357927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每月品德教育推動主題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13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xmlns="" id="{15C90FA0-3E3F-4F96-BB56-B2F8088AE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11" y="1831325"/>
            <a:ext cx="8195777" cy="4442446"/>
          </a:xfrm>
        </p:spPr>
      </p:pic>
    </p:spTree>
    <p:extLst>
      <p:ext uri="{BB962C8B-B14F-4D97-AF65-F5344CB8AC3E}">
        <p14:creationId xmlns:p14="http://schemas.microsoft.com/office/powerpoint/2010/main" val="1616970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每月品德教育推動主題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14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xmlns="" id="{15C90FA0-3E3F-4F96-BB56-B2F8088AE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11" y="2704339"/>
            <a:ext cx="8195777" cy="2696417"/>
          </a:xfrm>
        </p:spPr>
      </p:pic>
    </p:spTree>
    <p:extLst>
      <p:ext uri="{BB962C8B-B14F-4D97-AF65-F5344CB8AC3E}">
        <p14:creationId xmlns:p14="http://schemas.microsoft.com/office/powerpoint/2010/main" val="2089615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校本感恩課程，多元型態呈現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15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1" y="1967947"/>
            <a:ext cx="3658682" cy="2744011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690060" y="4881990"/>
            <a:ext cx="3359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結合母親節、教師節及聖誕節辦理奉茶感恩及歲末祝福活動，讓小朋友透過實際行動，表達對師長的感謝。</a:t>
            </a:r>
            <a:endParaRPr lang="en-US" altLang="zh-TW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64" y="3745850"/>
            <a:ext cx="3620278" cy="271520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369" y="1455185"/>
            <a:ext cx="3222172" cy="2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94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校本感恩課程，多元型態呈現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16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1518387"/>
            <a:ext cx="2395179" cy="3193572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690060" y="4881990"/>
            <a:ext cx="3359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結合食農教育各項活動，讓小朋友體會農夫的辛苦，培養愛物惜食的品格。</a:t>
            </a:r>
            <a:endParaRPr lang="en-US" altLang="zh-TW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66" y="3595935"/>
            <a:ext cx="3620278" cy="271398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14" y="1509955"/>
            <a:ext cx="3222172" cy="2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24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校本感恩課程，多元型態呈現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17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1" y="1518387"/>
            <a:ext cx="2392490" cy="3193572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1346019" y="5019880"/>
            <a:ext cx="3359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結合食農教育各項活動，讓小朋友體會農夫的辛苦，培養愛物惜食的品格。</a:t>
            </a:r>
            <a:endParaRPr lang="en-US" altLang="zh-TW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398" y="2957036"/>
            <a:ext cx="2518829" cy="336221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14" y="1509955"/>
            <a:ext cx="3222172" cy="2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72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校本感恩課程，多元型態呈現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18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0" y="1509956"/>
            <a:ext cx="3336537" cy="2502402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1177000" y="4394729"/>
            <a:ext cx="3359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結合食農教育各項活動，讓小朋友體會農夫的辛苦，培養愛物惜食的品格。</a:t>
            </a:r>
            <a:endParaRPr lang="en-US" altLang="zh-TW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27" y="4218971"/>
            <a:ext cx="3352705" cy="188589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927" y="1509955"/>
            <a:ext cx="3352705" cy="25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30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校本感恩課程，多元型態呈現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19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0" y="1822527"/>
            <a:ext cx="3336537" cy="1877260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1177000" y="4394729"/>
            <a:ext cx="33594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結合學校後山喜緣農場各項自然資源，配合永續效校本課程，讓小朋友從飼養動物的過程中，學會尊重大自然萬物。</a:t>
            </a:r>
            <a:endParaRPr lang="en-US" altLang="zh-TW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82" y="4218971"/>
            <a:ext cx="3351394" cy="188589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27" y="1818729"/>
            <a:ext cx="3352705" cy="18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61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pPr defTabSz="685800"/>
              <a:t>2</a:t>
            </a:fld>
            <a:endParaRPr lang="en-US">
              <a:solidFill>
                <a:srgbClr val="FFFFFF">
                  <a:lumMod val="65000"/>
                </a:srgbClr>
              </a:solidFill>
              <a:latin typeface="Calibri" panose="020F050202020403020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469503" y="1815229"/>
            <a:ext cx="4855028" cy="4136491"/>
            <a:chOff x="5718630" y="1264864"/>
            <a:chExt cx="6473370" cy="5515321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5817736" y="5646518"/>
              <a:ext cx="1159748" cy="587698"/>
            </a:xfrm>
            <a:custGeom>
              <a:avLst/>
              <a:gdLst>
                <a:gd name="T0" fmla="*/ 75 w 2672"/>
                <a:gd name="T1" fmla="*/ 1355 h 1355"/>
                <a:gd name="T2" fmla="*/ 72 w 2672"/>
                <a:gd name="T3" fmla="*/ 1343 h 1355"/>
                <a:gd name="T4" fmla="*/ 35 w 2672"/>
                <a:gd name="T5" fmla="*/ 1221 h 1355"/>
                <a:gd name="T6" fmla="*/ 8 w 2672"/>
                <a:gd name="T7" fmla="*/ 1071 h 1355"/>
                <a:gd name="T8" fmla="*/ 0 w 2672"/>
                <a:gd name="T9" fmla="*/ 953 h 1355"/>
                <a:gd name="T10" fmla="*/ 4 w 2672"/>
                <a:gd name="T11" fmla="*/ 825 h 1355"/>
                <a:gd name="T12" fmla="*/ 26 w 2672"/>
                <a:gd name="T13" fmla="*/ 692 h 1355"/>
                <a:gd name="T14" fmla="*/ 59 w 2672"/>
                <a:gd name="T15" fmla="*/ 593 h 1355"/>
                <a:gd name="T16" fmla="*/ 88 w 2672"/>
                <a:gd name="T17" fmla="*/ 527 h 1355"/>
                <a:gd name="T18" fmla="*/ 125 w 2672"/>
                <a:gd name="T19" fmla="*/ 463 h 1355"/>
                <a:gd name="T20" fmla="*/ 169 w 2672"/>
                <a:gd name="T21" fmla="*/ 400 h 1355"/>
                <a:gd name="T22" fmla="*/ 221 w 2672"/>
                <a:gd name="T23" fmla="*/ 340 h 1355"/>
                <a:gd name="T24" fmla="*/ 283 w 2672"/>
                <a:gd name="T25" fmla="*/ 283 h 1355"/>
                <a:gd name="T26" fmla="*/ 354 w 2672"/>
                <a:gd name="T27" fmla="*/ 230 h 1355"/>
                <a:gd name="T28" fmla="*/ 436 w 2672"/>
                <a:gd name="T29" fmla="*/ 181 h 1355"/>
                <a:gd name="T30" fmla="*/ 528 w 2672"/>
                <a:gd name="T31" fmla="*/ 135 h 1355"/>
                <a:gd name="T32" fmla="*/ 632 w 2672"/>
                <a:gd name="T33" fmla="*/ 96 h 1355"/>
                <a:gd name="T34" fmla="*/ 748 w 2672"/>
                <a:gd name="T35" fmla="*/ 63 h 1355"/>
                <a:gd name="T36" fmla="*/ 876 w 2672"/>
                <a:gd name="T37" fmla="*/ 37 h 1355"/>
                <a:gd name="T38" fmla="*/ 1019 w 2672"/>
                <a:gd name="T39" fmla="*/ 16 h 1355"/>
                <a:gd name="T40" fmla="*/ 1175 w 2672"/>
                <a:gd name="T41" fmla="*/ 4 h 1355"/>
                <a:gd name="T42" fmla="*/ 1346 w 2672"/>
                <a:gd name="T43" fmla="*/ 0 h 1355"/>
                <a:gd name="T44" fmla="*/ 1531 w 2672"/>
                <a:gd name="T45" fmla="*/ 6 h 1355"/>
                <a:gd name="T46" fmla="*/ 1631 w 2672"/>
                <a:gd name="T47" fmla="*/ 12 h 1355"/>
                <a:gd name="T48" fmla="*/ 1729 w 2672"/>
                <a:gd name="T49" fmla="*/ 20 h 1355"/>
                <a:gd name="T50" fmla="*/ 1908 w 2672"/>
                <a:gd name="T51" fmla="*/ 39 h 1355"/>
                <a:gd name="T52" fmla="*/ 2065 w 2672"/>
                <a:gd name="T53" fmla="*/ 63 h 1355"/>
                <a:gd name="T54" fmla="*/ 2201 w 2672"/>
                <a:gd name="T55" fmla="*/ 90 h 1355"/>
                <a:gd name="T56" fmla="*/ 2318 w 2672"/>
                <a:gd name="T57" fmla="*/ 122 h 1355"/>
                <a:gd name="T58" fmla="*/ 2416 w 2672"/>
                <a:gd name="T59" fmla="*/ 157 h 1355"/>
                <a:gd name="T60" fmla="*/ 2495 w 2672"/>
                <a:gd name="T61" fmla="*/ 196 h 1355"/>
                <a:gd name="T62" fmla="*/ 2560 w 2672"/>
                <a:gd name="T63" fmla="*/ 238 h 1355"/>
                <a:gd name="T64" fmla="*/ 2608 w 2672"/>
                <a:gd name="T65" fmla="*/ 282 h 1355"/>
                <a:gd name="T66" fmla="*/ 2642 w 2672"/>
                <a:gd name="T67" fmla="*/ 327 h 1355"/>
                <a:gd name="T68" fmla="*/ 2663 w 2672"/>
                <a:gd name="T69" fmla="*/ 375 h 1355"/>
                <a:gd name="T70" fmla="*/ 2672 w 2672"/>
                <a:gd name="T71" fmla="*/ 424 h 1355"/>
                <a:gd name="T72" fmla="*/ 2669 w 2672"/>
                <a:gd name="T73" fmla="*/ 475 h 1355"/>
                <a:gd name="T74" fmla="*/ 2657 w 2672"/>
                <a:gd name="T75" fmla="*/ 525 h 1355"/>
                <a:gd name="T76" fmla="*/ 2635 w 2672"/>
                <a:gd name="T77" fmla="*/ 577 h 1355"/>
                <a:gd name="T78" fmla="*/ 2606 w 2672"/>
                <a:gd name="T79" fmla="*/ 629 h 1355"/>
                <a:gd name="T80" fmla="*/ 2550 w 2672"/>
                <a:gd name="T81" fmla="*/ 705 h 1355"/>
                <a:gd name="T82" fmla="*/ 2456 w 2672"/>
                <a:gd name="T83" fmla="*/ 805 h 1355"/>
                <a:gd name="T84" fmla="*/ 2351 w 2672"/>
                <a:gd name="T85" fmla="*/ 899 h 1355"/>
                <a:gd name="T86" fmla="*/ 2241 w 2672"/>
                <a:gd name="T87" fmla="*/ 983 h 1355"/>
                <a:gd name="T88" fmla="*/ 1991 w 2672"/>
                <a:gd name="T89" fmla="*/ 1150 h 1355"/>
                <a:gd name="T90" fmla="*/ 1933 w 2672"/>
                <a:gd name="T91" fmla="*/ 1182 h 1355"/>
                <a:gd name="T92" fmla="*/ 179 w 2672"/>
                <a:gd name="T93" fmla="*/ 1339 h 1355"/>
                <a:gd name="T94" fmla="*/ 0 w 2672"/>
                <a:gd name="T95" fmla="*/ 1355 h 1355"/>
                <a:gd name="T96" fmla="*/ 75 w 2672"/>
                <a:gd name="T97" fmla="*/ 1355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72" h="1355">
                  <a:moveTo>
                    <a:pt x="75" y="1355"/>
                  </a:moveTo>
                  <a:lnTo>
                    <a:pt x="72" y="1343"/>
                  </a:lnTo>
                  <a:lnTo>
                    <a:pt x="35" y="1221"/>
                  </a:lnTo>
                  <a:lnTo>
                    <a:pt x="8" y="1071"/>
                  </a:lnTo>
                  <a:lnTo>
                    <a:pt x="0" y="953"/>
                  </a:lnTo>
                  <a:lnTo>
                    <a:pt x="4" y="825"/>
                  </a:lnTo>
                  <a:lnTo>
                    <a:pt x="26" y="692"/>
                  </a:lnTo>
                  <a:lnTo>
                    <a:pt x="59" y="593"/>
                  </a:lnTo>
                  <a:lnTo>
                    <a:pt x="88" y="527"/>
                  </a:lnTo>
                  <a:lnTo>
                    <a:pt x="125" y="463"/>
                  </a:lnTo>
                  <a:lnTo>
                    <a:pt x="169" y="400"/>
                  </a:lnTo>
                  <a:lnTo>
                    <a:pt x="221" y="340"/>
                  </a:lnTo>
                  <a:lnTo>
                    <a:pt x="283" y="283"/>
                  </a:lnTo>
                  <a:lnTo>
                    <a:pt x="354" y="230"/>
                  </a:lnTo>
                  <a:lnTo>
                    <a:pt x="436" y="181"/>
                  </a:lnTo>
                  <a:lnTo>
                    <a:pt x="528" y="135"/>
                  </a:lnTo>
                  <a:lnTo>
                    <a:pt x="632" y="96"/>
                  </a:lnTo>
                  <a:lnTo>
                    <a:pt x="748" y="63"/>
                  </a:lnTo>
                  <a:lnTo>
                    <a:pt x="876" y="37"/>
                  </a:lnTo>
                  <a:lnTo>
                    <a:pt x="1019" y="16"/>
                  </a:lnTo>
                  <a:lnTo>
                    <a:pt x="1175" y="4"/>
                  </a:lnTo>
                  <a:lnTo>
                    <a:pt x="1346" y="0"/>
                  </a:lnTo>
                  <a:lnTo>
                    <a:pt x="1531" y="6"/>
                  </a:lnTo>
                  <a:lnTo>
                    <a:pt x="1631" y="12"/>
                  </a:lnTo>
                  <a:lnTo>
                    <a:pt x="1729" y="20"/>
                  </a:lnTo>
                  <a:lnTo>
                    <a:pt x="1908" y="39"/>
                  </a:lnTo>
                  <a:lnTo>
                    <a:pt x="2065" y="63"/>
                  </a:lnTo>
                  <a:lnTo>
                    <a:pt x="2201" y="90"/>
                  </a:lnTo>
                  <a:lnTo>
                    <a:pt x="2318" y="122"/>
                  </a:lnTo>
                  <a:lnTo>
                    <a:pt x="2416" y="157"/>
                  </a:lnTo>
                  <a:lnTo>
                    <a:pt x="2495" y="196"/>
                  </a:lnTo>
                  <a:lnTo>
                    <a:pt x="2560" y="238"/>
                  </a:lnTo>
                  <a:lnTo>
                    <a:pt x="2608" y="282"/>
                  </a:lnTo>
                  <a:lnTo>
                    <a:pt x="2642" y="327"/>
                  </a:lnTo>
                  <a:lnTo>
                    <a:pt x="2663" y="375"/>
                  </a:lnTo>
                  <a:lnTo>
                    <a:pt x="2672" y="424"/>
                  </a:lnTo>
                  <a:lnTo>
                    <a:pt x="2669" y="475"/>
                  </a:lnTo>
                  <a:lnTo>
                    <a:pt x="2657" y="525"/>
                  </a:lnTo>
                  <a:lnTo>
                    <a:pt x="2635" y="577"/>
                  </a:lnTo>
                  <a:lnTo>
                    <a:pt x="2606" y="629"/>
                  </a:lnTo>
                  <a:lnTo>
                    <a:pt x="2550" y="705"/>
                  </a:lnTo>
                  <a:lnTo>
                    <a:pt x="2456" y="805"/>
                  </a:lnTo>
                  <a:lnTo>
                    <a:pt x="2351" y="899"/>
                  </a:lnTo>
                  <a:lnTo>
                    <a:pt x="2241" y="983"/>
                  </a:lnTo>
                  <a:lnTo>
                    <a:pt x="1991" y="1150"/>
                  </a:lnTo>
                  <a:lnTo>
                    <a:pt x="1933" y="1182"/>
                  </a:lnTo>
                  <a:lnTo>
                    <a:pt x="179" y="1339"/>
                  </a:lnTo>
                  <a:lnTo>
                    <a:pt x="0" y="1355"/>
                  </a:lnTo>
                  <a:lnTo>
                    <a:pt x="75" y="1355"/>
                  </a:lnTo>
                  <a:close/>
                </a:path>
              </a:pathLst>
            </a:custGeom>
            <a:solidFill>
              <a:srgbClr val="EAA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91" name="Freeform: Shape 90"/>
            <p:cNvSpPr>
              <a:spLocks/>
            </p:cNvSpPr>
            <p:nvPr/>
          </p:nvSpPr>
          <p:spPr bwMode="auto">
            <a:xfrm>
              <a:off x="5718630" y="1638696"/>
              <a:ext cx="4969335" cy="4926552"/>
            </a:xfrm>
            <a:custGeom>
              <a:avLst/>
              <a:gdLst>
                <a:gd name="connsiteX0" fmla="*/ 4014776 w 4969335"/>
                <a:gd name="connsiteY0" fmla="*/ 0 h 4926552"/>
                <a:gd name="connsiteX1" fmla="*/ 4014776 w 4969335"/>
                <a:gd name="connsiteY1" fmla="*/ 0 h 4926552"/>
                <a:gd name="connsiteX2" fmla="*/ 4052159 w 4969335"/>
                <a:gd name="connsiteY2" fmla="*/ 22604 h 4926552"/>
                <a:gd name="connsiteX3" fmla="*/ 4124752 w 4969335"/>
                <a:gd name="connsiteY3" fmla="*/ 69550 h 4926552"/>
                <a:gd name="connsiteX4" fmla="*/ 4195607 w 4969335"/>
                <a:gd name="connsiteY4" fmla="*/ 119104 h 4926552"/>
                <a:gd name="connsiteX5" fmla="*/ 4265591 w 4969335"/>
                <a:gd name="connsiteY5" fmla="*/ 170398 h 4926552"/>
                <a:gd name="connsiteX6" fmla="*/ 4332967 w 4969335"/>
                <a:gd name="connsiteY6" fmla="*/ 223864 h 4926552"/>
                <a:gd name="connsiteX7" fmla="*/ 4399040 w 4969335"/>
                <a:gd name="connsiteY7" fmla="*/ 279504 h 4926552"/>
                <a:gd name="connsiteX8" fmla="*/ 4463374 w 4969335"/>
                <a:gd name="connsiteY8" fmla="*/ 336883 h 4926552"/>
                <a:gd name="connsiteX9" fmla="*/ 4525099 w 4969335"/>
                <a:gd name="connsiteY9" fmla="*/ 396870 h 4926552"/>
                <a:gd name="connsiteX10" fmla="*/ 4585521 w 4969335"/>
                <a:gd name="connsiteY10" fmla="*/ 458596 h 4926552"/>
                <a:gd name="connsiteX11" fmla="*/ 4644204 w 4969335"/>
                <a:gd name="connsiteY11" fmla="*/ 522495 h 4926552"/>
                <a:gd name="connsiteX12" fmla="*/ 4699844 w 4969335"/>
                <a:gd name="connsiteY12" fmla="*/ 587698 h 4926552"/>
                <a:gd name="connsiteX13" fmla="*/ 4754180 w 4969335"/>
                <a:gd name="connsiteY13" fmla="*/ 655509 h 4926552"/>
                <a:gd name="connsiteX14" fmla="*/ 4805908 w 4969335"/>
                <a:gd name="connsiteY14" fmla="*/ 724625 h 4926552"/>
                <a:gd name="connsiteX15" fmla="*/ 4855463 w 4969335"/>
                <a:gd name="connsiteY15" fmla="*/ 795044 h 4926552"/>
                <a:gd name="connsiteX16" fmla="*/ 4902843 w 4969335"/>
                <a:gd name="connsiteY16" fmla="*/ 867637 h 4926552"/>
                <a:gd name="connsiteX17" fmla="*/ 4947617 w 4969335"/>
                <a:gd name="connsiteY17" fmla="*/ 941969 h 4926552"/>
                <a:gd name="connsiteX18" fmla="*/ 4969335 w 4969335"/>
                <a:gd name="connsiteY18" fmla="*/ 979760 h 4926552"/>
                <a:gd name="connsiteX19" fmla="*/ 4026513 w 4969335"/>
                <a:gd name="connsiteY19" fmla="*/ 4554701 h 4926552"/>
                <a:gd name="connsiteX20" fmla="*/ 4026389 w 4969335"/>
                <a:gd name="connsiteY20" fmla="*/ 4555171 h 4926552"/>
                <a:gd name="connsiteX21" fmla="*/ 3974350 w 4969335"/>
                <a:gd name="connsiteY21" fmla="*/ 4586393 h 4926552"/>
                <a:gd name="connsiteX22" fmla="*/ 3866547 w 4969335"/>
                <a:gd name="connsiteY22" fmla="*/ 4644207 h 4926552"/>
                <a:gd name="connsiteX23" fmla="*/ 3756137 w 4969335"/>
                <a:gd name="connsiteY23" fmla="*/ 4697674 h 4926552"/>
                <a:gd name="connsiteX24" fmla="*/ 3643553 w 4969335"/>
                <a:gd name="connsiteY24" fmla="*/ 4746359 h 4926552"/>
                <a:gd name="connsiteX25" fmla="*/ 3527491 w 4969335"/>
                <a:gd name="connsiteY25" fmla="*/ 4789827 h 4926552"/>
                <a:gd name="connsiteX26" fmla="*/ 3409691 w 4969335"/>
                <a:gd name="connsiteY26" fmla="*/ 4827645 h 4926552"/>
                <a:gd name="connsiteX27" fmla="*/ 3289282 w 4969335"/>
                <a:gd name="connsiteY27" fmla="*/ 4860247 h 4926552"/>
                <a:gd name="connsiteX28" fmla="*/ 3166265 w 4969335"/>
                <a:gd name="connsiteY28" fmla="*/ 4887198 h 4926552"/>
                <a:gd name="connsiteX29" fmla="*/ 3104105 w 4969335"/>
                <a:gd name="connsiteY29" fmla="*/ 4898499 h 4926552"/>
                <a:gd name="connsiteX30" fmla="*/ 3049769 w 4969335"/>
                <a:gd name="connsiteY30" fmla="*/ 4907628 h 4926552"/>
                <a:gd name="connsiteX31" fmla="*/ 2938489 w 4969335"/>
                <a:gd name="connsiteY31" fmla="*/ 4921538 h 4926552"/>
                <a:gd name="connsiteX32" fmla="*/ 2884593 w 4969335"/>
                <a:gd name="connsiteY32" fmla="*/ 4926552 h 4926552"/>
                <a:gd name="connsiteX33" fmla="*/ 2882415 w 4969335"/>
                <a:gd name="connsiteY33" fmla="*/ 4926327 h 4926552"/>
                <a:gd name="connsiteX34" fmla="*/ 2797650 w 4969335"/>
                <a:gd name="connsiteY34" fmla="*/ 4919373 h 4926552"/>
                <a:gd name="connsiteX35" fmla="*/ 2644206 w 4969335"/>
                <a:gd name="connsiteY35" fmla="*/ 4901552 h 4926552"/>
                <a:gd name="connsiteX36" fmla="*/ 2529013 w 4969335"/>
                <a:gd name="connsiteY36" fmla="*/ 4885036 h 4926552"/>
                <a:gd name="connsiteX37" fmla="*/ 2405127 w 4969335"/>
                <a:gd name="connsiteY37" fmla="*/ 4864172 h 4926552"/>
                <a:gd name="connsiteX38" fmla="*/ 2273417 w 4969335"/>
                <a:gd name="connsiteY38" fmla="*/ 4838093 h 4926552"/>
                <a:gd name="connsiteX39" fmla="*/ 2135186 w 4969335"/>
                <a:gd name="connsiteY39" fmla="*/ 4806799 h 4926552"/>
                <a:gd name="connsiteX40" fmla="*/ 1991739 w 4969335"/>
                <a:gd name="connsiteY40" fmla="*/ 4769419 h 4926552"/>
                <a:gd name="connsiteX41" fmla="*/ 1843945 w 4969335"/>
                <a:gd name="connsiteY41" fmla="*/ 4725084 h 4926552"/>
                <a:gd name="connsiteX42" fmla="*/ 1693978 w 4969335"/>
                <a:gd name="connsiteY42" fmla="*/ 4673361 h 4926552"/>
                <a:gd name="connsiteX43" fmla="*/ 1542707 w 4969335"/>
                <a:gd name="connsiteY43" fmla="*/ 4614248 h 4926552"/>
                <a:gd name="connsiteX44" fmla="*/ 1391000 w 4969335"/>
                <a:gd name="connsiteY44" fmla="*/ 4546443 h 4926552"/>
                <a:gd name="connsiteX45" fmla="*/ 1240598 w 4969335"/>
                <a:gd name="connsiteY45" fmla="*/ 4469944 h 4926552"/>
                <a:gd name="connsiteX46" fmla="*/ 1092805 w 4969335"/>
                <a:gd name="connsiteY46" fmla="*/ 4383449 h 4926552"/>
                <a:gd name="connsiteX47" fmla="*/ 984567 w 4969335"/>
                <a:gd name="connsiteY47" fmla="*/ 4312166 h 4926552"/>
                <a:gd name="connsiteX48" fmla="*/ 913713 w 4969335"/>
                <a:gd name="connsiteY48" fmla="*/ 4261312 h 4926552"/>
                <a:gd name="connsiteX49" fmla="*/ 844598 w 4969335"/>
                <a:gd name="connsiteY49" fmla="*/ 4207850 h 4926552"/>
                <a:gd name="connsiteX50" fmla="*/ 776352 w 4969335"/>
                <a:gd name="connsiteY50" fmla="*/ 4152215 h 4926552"/>
                <a:gd name="connsiteX51" fmla="*/ 742881 w 4969335"/>
                <a:gd name="connsiteY51" fmla="*/ 4122659 h 4926552"/>
                <a:gd name="connsiteX52" fmla="*/ 700281 w 4969335"/>
                <a:gd name="connsiteY52" fmla="*/ 4077890 h 4926552"/>
                <a:gd name="connsiteX53" fmla="*/ 618125 w 4969335"/>
                <a:gd name="connsiteY53" fmla="*/ 3984005 h 4926552"/>
                <a:gd name="connsiteX54" fmla="*/ 540751 w 4969335"/>
                <a:gd name="connsiteY54" fmla="*/ 3887513 h 4926552"/>
                <a:gd name="connsiteX55" fmla="*/ 467723 w 4969335"/>
                <a:gd name="connsiteY55" fmla="*/ 3785805 h 4926552"/>
                <a:gd name="connsiteX56" fmla="*/ 398608 w 4969335"/>
                <a:gd name="connsiteY56" fmla="*/ 3681488 h 4926552"/>
                <a:gd name="connsiteX57" fmla="*/ 335578 w 4969335"/>
                <a:gd name="connsiteY57" fmla="*/ 3574130 h 4926552"/>
                <a:gd name="connsiteX58" fmla="*/ 276895 w 4969335"/>
                <a:gd name="connsiteY58" fmla="*/ 3463294 h 4926552"/>
                <a:gd name="connsiteX59" fmla="*/ 223429 w 4969335"/>
                <a:gd name="connsiteY59" fmla="*/ 3349415 h 4926552"/>
                <a:gd name="connsiteX60" fmla="*/ 175178 w 4969335"/>
                <a:gd name="connsiteY60" fmla="*/ 3232494 h 4926552"/>
                <a:gd name="connsiteX61" fmla="*/ 133014 w 4969335"/>
                <a:gd name="connsiteY61" fmla="*/ 3113400 h 4926552"/>
                <a:gd name="connsiteX62" fmla="*/ 95631 w 4969335"/>
                <a:gd name="connsiteY62" fmla="*/ 2990829 h 4926552"/>
                <a:gd name="connsiteX63" fmla="*/ 64768 w 4969335"/>
                <a:gd name="connsiteY63" fmla="*/ 2866519 h 4926552"/>
                <a:gd name="connsiteX64" fmla="*/ 39121 w 4969335"/>
                <a:gd name="connsiteY64" fmla="*/ 2739601 h 4926552"/>
                <a:gd name="connsiteX65" fmla="*/ 19995 w 4969335"/>
                <a:gd name="connsiteY65" fmla="*/ 2611379 h 4926552"/>
                <a:gd name="connsiteX66" fmla="*/ 7389 w 4969335"/>
                <a:gd name="connsiteY66" fmla="*/ 2480549 h 4926552"/>
                <a:gd name="connsiteX67" fmla="*/ 434 w 4969335"/>
                <a:gd name="connsiteY67" fmla="*/ 2347546 h 4926552"/>
                <a:gd name="connsiteX68" fmla="*/ 0 w 4969335"/>
                <a:gd name="connsiteY68" fmla="*/ 2281163 h 4926552"/>
                <a:gd name="connsiteX69" fmla="*/ 434 w 4969335"/>
                <a:gd name="connsiteY69" fmla="*/ 2235600 h 4926552"/>
                <a:gd name="connsiteX70" fmla="*/ 3477 w 4969335"/>
                <a:gd name="connsiteY70" fmla="*/ 2146055 h 4926552"/>
                <a:gd name="connsiteX71" fmla="*/ 9562 w 4969335"/>
                <a:gd name="connsiteY71" fmla="*/ 2056944 h 4926552"/>
                <a:gd name="connsiteX72" fmla="*/ 17821 w 4969335"/>
                <a:gd name="connsiteY72" fmla="*/ 1968702 h 4926552"/>
                <a:gd name="connsiteX73" fmla="*/ 23472 w 4969335"/>
                <a:gd name="connsiteY73" fmla="*/ 1924798 h 4926552"/>
                <a:gd name="connsiteX74" fmla="*/ 23499 w 4969335"/>
                <a:gd name="connsiteY74" fmla="*/ 1924618 h 4926552"/>
                <a:gd name="connsiteX75" fmla="*/ 4014776 w 4969335"/>
                <a:gd name="connsiteY75" fmla="*/ 0 h 492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969335" h="4926552">
                  <a:moveTo>
                    <a:pt x="4014776" y="0"/>
                  </a:moveTo>
                  <a:lnTo>
                    <a:pt x="4014776" y="0"/>
                  </a:lnTo>
                  <a:lnTo>
                    <a:pt x="4052159" y="22604"/>
                  </a:lnTo>
                  <a:lnTo>
                    <a:pt x="4124752" y="69550"/>
                  </a:lnTo>
                  <a:lnTo>
                    <a:pt x="4195607" y="119104"/>
                  </a:lnTo>
                  <a:lnTo>
                    <a:pt x="4265591" y="170398"/>
                  </a:lnTo>
                  <a:lnTo>
                    <a:pt x="4332967" y="223864"/>
                  </a:lnTo>
                  <a:lnTo>
                    <a:pt x="4399040" y="279504"/>
                  </a:lnTo>
                  <a:lnTo>
                    <a:pt x="4463374" y="336883"/>
                  </a:lnTo>
                  <a:lnTo>
                    <a:pt x="4525099" y="396870"/>
                  </a:lnTo>
                  <a:lnTo>
                    <a:pt x="4585521" y="458596"/>
                  </a:lnTo>
                  <a:lnTo>
                    <a:pt x="4644204" y="522495"/>
                  </a:lnTo>
                  <a:lnTo>
                    <a:pt x="4699844" y="587698"/>
                  </a:lnTo>
                  <a:lnTo>
                    <a:pt x="4754180" y="655509"/>
                  </a:lnTo>
                  <a:lnTo>
                    <a:pt x="4805908" y="724625"/>
                  </a:lnTo>
                  <a:lnTo>
                    <a:pt x="4855463" y="795044"/>
                  </a:lnTo>
                  <a:lnTo>
                    <a:pt x="4902843" y="867637"/>
                  </a:lnTo>
                  <a:lnTo>
                    <a:pt x="4947617" y="941969"/>
                  </a:lnTo>
                  <a:lnTo>
                    <a:pt x="4969335" y="979760"/>
                  </a:lnTo>
                  <a:lnTo>
                    <a:pt x="4026513" y="4554701"/>
                  </a:lnTo>
                  <a:lnTo>
                    <a:pt x="4026389" y="4555171"/>
                  </a:lnTo>
                  <a:lnTo>
                    <a:pt x="3974350" y="4586393"/>
                  </a:lnTo>
                  <a:lnTo>
                    <a:pt x="3866547" y="4644207"/>
                  </a:lnTo>
                  <a:lnTo>
                    <a:pt x="3756137" y="4697674"/>
                  </a:lnTo>
                  <a:lnTo>
                    <a:pt x="3643553" y="4746359"/>
                  </a:lnTo>
                  <a:lnTo>
                    <a:pt x="3527491" y="4789827"/>
                  </a:lnTo>
                  <a:lnTo>
                    <a:pt x="3409691" y="4827645"/>
                  </a:lnTo>
                  <a:lnTo>
                    <a:pt x="3289282" y="4860247"/>
                  </a:lnTo>
                  <a:lnTo>
                    <a:pt x="3166265" y="4887198"/>
                  </a:lnTo>
                  <a:lnTo>
                    <a:pt x="3104105" y="4898499"/>
                  </a:lnTo>
                  <a:lnTo>
                    <a:pt x="3049769" y="4907628"/>
                  </a:lnTo>
                  <a:lnTo>
                    <a:pt x="2938489" y="4921538"/>
                  </a:lnTo>
                  <a:lnTo>
                    <a:pt x="2884593" y="4926552"/>
                  </a:lnTo>
                  <a:lnTo>
                    <a:pt x="2882415" y="4926327"/>
                  </a:lnTo>
                  <a:lnTo>
                    <a:pt x="2797650" y="4919373"/>
                  </a:lnTo>
                  <a:lnTo>
                    <a:pt x="2644206" y="4901552"/>
                  </a:lnTo>
                  <a:lnTo>
                    <a:pt x="2529013" y="4885036"/>
                  </a:lnTo>
                  <a:lnTo>
                    <a:pt x="2405127" y="4864172"/>
                  </a:lnTo>
                  <a:lnTo>
                    <a:pt x="2273417" y="4838093"/>
                  </a:lnTo>
                  <a:lnTo>
                    <a:pt x="2135186" y="4806799"/>
                  </a:lnTo>
                  <a:lnTo>
                    <a:pt x="1991739" y="4769419"/>
                  </a:lnTo>
                  <a:lnTo>
                    <a:pt x="1843945" y="4725084"/>
                  </a:lnTo>
                  <a:lnTo>
                    <a:pt x="1693978" y="4673361"/>
                  </a:lnTo>
                  <a:lnTo>
                    <a:pt x="1542707" y="4614248"/>
                  </a:lnTo>
                  <a:lnTo>
                    <a:pt x="1391000" y="4546443"/>
                  </a:lnTo>
                  <a:lnTo>
                    <a:pt x="1240598" y="4469944"/>
                  </a:lnTo>
                  <a:lnTo>
                    <a:pt x="1092805" y="4383449"/>
                  </a:lnTo>
                  <a:lnTo>
                    <a:pt x="984567" y="4312166"/>
                  </a:lnTo>
                  <a:lnTo>
                    <a:pt x="913713" y="4261312"/>
                  </a:lnTo>
                  <a:lnTo>
                    <a:pt x="844598" y="4207850"/>
                  </a:lnTo>
                  <a:lnTo>
                    <a:pt x="776352" y="4152215"/>
                  </a:lnTo>
                  <a:lnTo>
                    <a:pt x="742881" y="4122659"/>
                  </a:lnTo>
                  <a:lnTo>
                    <a:pt x="700281" y="4077890"/>
                  </a:lnTo>
                  <a:lnTo>
                    <a:pt x="618125" y="3984005"/>
                  </a:lnTo>
                  <a:lnTo>
                    <a:pt x="540751" y="3887513"/>
                  </a:lnTo>
                  <a:lnTo>
                    <a:pt x="467723" y="3785805"/>
                  </a:lnTo>
                  <a:lnTo>
                    <a:pt x="398608" y="3681488"/>
                  </a:lnTo>
                  <a:lnTo>
                    <a:pt x="335578" y="3574130"/>
                  </a:lnTo>
                  <a:lnTo>
                    <a:pt x="276895" y="3463294"/>
                  </a:lnTo>
                  <a:lnTo>
                    <a:pt x="223429" y="3349415"/>
                  </a:lnTo>
                  <a:lnTo>
                    <a:pt x="175178" y="3232494"/>
                  </a:lnTo>
                  <a:lnTo>
                    <a:pt x="133014" y="3113400"/>
                  </a:lnTo>
                  <a:lnTo>
                    <a:pt x="95631" y="2990829"/>
                  </a:lnTo>
                  <a:lnTo>
                    <a:pt x="64768" y="2866519"/>
                  </a:lnTo>
                  <a:lnTo>
                    <a:pt x="39121" y="2739601"/>
                  </a:lnTo>
                  <a:lnTo>
                    <a:pt x="19995" y="2611379"/>
                  </a:lnTo>
                  <a:lnTo>
                    <a:pt x="7389" y="2480549"/>
                  </a:lnTo>
                  <a:lnTo>
                    <a:pt x="434" y="2347546"/>
                  </a:lnTo>
                  <a:lnTo>
                    <a:pt x="0" y="2281163"/>
                  </a:lnTo>
                  <a:lnTo>
                    <a:pt x="434" y="2235600"/>
                  </a:lnTo>
                  <a:lnTo>
                    <a:pt x="3477" y="2146055"/>
                  </a:lnTo>
                  <a:lnTo>
                    <a:pt x="9562" y="2056944"/>
                  </a:lnTo>
                  <a:lnTo>
                    <a:pt x="17821" y="1968702"/>
                  </a:lnTo>
                  <a:lnTo>
                    <a:pt x="23472" y="1924798"/>
                  </a:lnTo>
                  <a:lnTo>
                    <a:pt x="23499" y="1924618"/>
                  </a:lnTo>
                  <a:lnTo>
                    <a:pt x="4014776" y="0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92" name="Freeform: Shape 91"/>
            <p:cNvSpPr>
              <a:spLocks/>
            </p:cNvSpPr>
            <p:nvPr/>
          </p:nvSpPr>
          <p:spPr bwMode="auto">
            <a:xfrm>
              <a:off x="5742129" y="1264864"/>
              <a:ext cx="3991277" cy="2298450"/>
            </a:xfrm>
            <a:custGeom>
              <a:avLst/>
              <a:gdLst>
                <a:gd name="connsiteX0" fmla="*/ 2631574 w 3991277"/>
                <a:gd name="connsiteY0" fmla="*/ 0 h 2298450"/>
                <a:gd name="connsiteX1" fmla="*/ 2678085 w 3991277"/>
                <a:gd name="connsiteY1" fmla="*/ 435 h 2298450"/>
                <a:gd name="connsiteX2" fmla="*/ 2770239 w 3991277"/>
                <a:gd name="connsiteY2" fmla="*/ 3043 h 2298450"/>
                <a:gd name="connsiteX3" fmla="*/ 2862393 w 3991277"/>
                <a:gd name="connsiteY3" fmla="*/ 9998 h 2298450"/>
                <a:gd name="connsiteX4" fmla="*/ 2952808 w 3991277"/>
                <a:gd name="connsiteY4" fmla="*/ 19126 h 2298450"/>
                <a:gd name="connsiteX5" fmla="*/ 3042354 w 3991277"/>
                <a:gd name="connsiteY5" fmla="*/ 31298 h 2298450"/>
                <a:gd name="connsiteX6" fmla="*/ 3131030 w 3991277"/>
                <a:gd name="connsiteY6" fmla="*/ 46512 h 2298450"/>
                <a:gd name="connsiteX7" fmla="*/ 3218837 w 3991277"/>
                <a:gd name="connsiteY7" fmla="*/ 65203 h 2298450"/>
                <a:gd name="connsiteX8" fmla="*/ 3305774 w 3991277"/>
                <a:gd name="connsiteY8" fmla="*/ 86068 h 2298450"/>
                <a:gd name="connsiteX9" fmla="*/ 3391408 w 3991277"/>
                <a:gd name="connsiteY9" fmla="*/ 110411 h 2298450"/>
                <a:gd name="connsiteX10" fmla="*/ 3475737 w 3991277"/>
                <a:gd name="connsiteY10" fmla="*/ 136927 h 2298450"/>
                <a:gd name="connsiteX11" fmla="*/ 3558763 w 3991277"/>
                <a:gd name="connsiteY11" fmla="*/ 166051 h 2298450"/>
                <a:gd name="connsiteX12" fmla="*/ 3640049 w 3991277"/>
                <a:gd name="connsiteY12" fmla="*/ 198218 h 2298450"/>
                <a:gd name="connsiteX13" fmla="*/ 3720901 w 3991277"/>
                <a:gd name="connsiteY13" fmla="*/ 232993 h 2298450"/>
                <a:gd name="connsiteX14" fmla="*/ 3799580 w 3991277"/>
                <a:gd name="connsiteY14" fmla="*/ 270376 h 2298450"/>
                <a:gd name="connsiteX15" fmla="*/ 3877389 w 3991277"/>
                <a:gd name="connsiteY15" fmla="*/ 309933 h 2298450"/>
                <a:gd name="connsiteX16" fmla="*/ 3953459 w 3991277"/>
                <a:gd name="connsiteY16" fmla="*/ 352097 h 2298450"/>
                <a:gd name="connsiteX17" fmla="*/ 3991277 w 3991277"/>
                <a:gd name="connsiteY17" fmla="*/ 373832 h 2298450"/>
                <a:gd name="connsiteX18" fmla="*/ 0 w 3991277"/>
                <a:gd name="connsiteY18" fmla="*/ 2298450 h 2298450"/>
                <a:gd name="connsiteX19" fmla="*/ 9102 w 3991277"/>
                <a:gd name="connsiteY19" fmla="*/ 2238209 h 2298450"/>
                <a:gd name="connsiteX20" fmla="*/ 30402 w 3991277"/>
                <a:gd name="connsiteY20" fmla="*/ 2118235 h 2298450"/>
                <a:gd name="connsiteX21" fmla="*/ 57352 w 3991277"/>
                <a:gd name="connsiteY21" fmla="*/ 2000435 h 2298450"/>
                <a:gd name="connsiteX22" fmla="*/ 89519 w 3991277"/>
                <a:gd name="connsiteY22" fmla="*/ 1884373 h 2298450"/>
                <a:gd name="connsiteX23" fmla="*/ 127337 w 3991277"/>
                <a:gd name="connsiteY23" fmla="*/ 1770485 h 2298450"/>
                <a:gd name="connsiteX24" fmla="*/ 169067 w 3991277"/>
                <a:gd name="connsiteY24" fmla="*/ 1659204 h 2298450"/>
                <a:gd name="connsiteX25" fmla="*/ 216448 w 3991277"/>
                <a:gd name="connsiteY25" fmla="*/ 1550532 h 2298450"/>
                <a:gd name="connsiteX26" fmla="*/ 267741 w 3991277"/>
                <a:gd name="connsiteY26" fmla="*/ 1444034 h 2298450"/>
                <a:gd name="connsiteX27" fmla="*/ 323816 w 3991277"/>
                <a:gd name="connsiteY27" fmla="*/ 1340143 h 2298450"/>
                <a:gd name="connsiteX28" fmla="*/ 384237 w 3991277"/>
                <a:gd name="connsiteY28" fmla="*/ 1239730 h 2298450"/>
                <a:gd name="connsiteX29" fmla="*/ 449875 w 3991277"/>
                <a:gd name="connsiteY29" fmla="*/ 1141926 h 2298450"/>
                <a:gd name="connsiteX30" fmla="*/ 518556 w 3991277"/>
                <a:gd name="connsiteY30" fmla="*/ 1047164 h 2298450"/>
                <a:gd name="connsiteX31" fmla="*/ 591149 w 3991277"/>
                <a:gd name="connsiteY31" fmla="*/ 955444 h 2298450"/>
                <a:gd name="connsiteX32" fmla="*/ 668089 w 3991277"/>
                <a:gd name="connsiteY32" fmla="*/ 867637 h 2298450"/>
                <a:gd name="connsiteX33" fmla="*/ 748941 w 3991277"/>
                <a:gd name="connsiteY33" fmla="*/ 782873 h 2298450"/>
                <a:gd name="connsiteX34" fmla="*/ 832835 w 3991277"/>
                <a:gd name="connsiteY34" fmla="*/ 702021 h 2298450"/>
                <a:gd name="connsiteX35" fmla="*/ 920642 w 3991277"/>
                <a:gd name="connsiteY35" fmla="*/ 624212 h 2298450"/>
                <a:gd name="connsiteX36" fmla="*/ 1011927 w 3991277"/>
                <a:gd name="connsiteY36" fmla="*/ 550750 h 2298450"/>
                <a:gd name="connsiteX37" fmla="*/ 1106254 w 3991277"/>
                <a:gd name="connsiteY37" fmla="*/ 481634 h 2298450"/>
                <a:gd name="connsiteX38" fmla="*/ 1203624 w 3991277"/>
                <a:gd name="connsiteY38" fmla="*/ 415997 h 2298450"/>
                <a:gd name="connsiteX39" fmla="*/ 1303602 w 3991277"/>
                <a:gd name="connsiteY39" fmla="*/ 354706 h 2298450"/>
                <a:gd name="connsiteX40" fmla="*/ 1407493 w 3991277"/>
                <a:gd name="connsiteY40" fmla="*/ 298631 h 2298450"/>
                <a:gd name="connsiteX41" fmla="*/ 1513556 w 3991277"/>
                <a:gd name="connsiteY41" fmla="*/ 246033 h 2298450"/>
                <a:gd name="connsiteX42" fmla="*/ 1622228 w 3991277"/>
                <a:gd name="connsiteY42" fmla="*/ 198653 h 2298450"/>
                <a:gd name="connsiteX43" fmla="*/ 1733074 w 3991277"/>
                <a:gd name="connsiteY43" fmla="*/ 156053 h 2298450"/>
                <a:gd name="connsiteX44" fmla="*/ 1846527 w 3991277"/>
                <a:gd name="connsiteY44" fmla="*/ 117801 h 2298450"/>
                <a:gd name="connsiteX45" fmla="*/ 1961720 w 3991277"/>
                <a:gd name="connsiteY45" fmla="*/ 84764 h 2298450"/>
                <a:gd name="connsiteX46" fmla="*/ 2079520 w 3991277"/>
                <a:gd name="connsiteY46" fmla="*/ 57379 h 2298450"/>
                <a:gd name="connsiteX47" fmla="*/ 2199059 w 3991277"/>
                <a:gd name="connsiteY47" fmla="*/ 34775 h 2298450"/>
                <a:gd name="connsiteX48" fmla="*/ 2320772 w 3991277"/>
                <a:gd name="connsiteY48" fmla="*/ 17822 h 2298450"/>
                <a:gd name="connsiteX49" fmla="*/ 2443788 w 3991277"/>
                <a:gd name="connsiteY49" fmla="*/ 6086 h 2298450"/>
                <a:gd name="connsiteX50" fmla="*/ 2568544 w 3991277"/>
                <a:gd name="connsiteY50" fmla="*/ 435 h 2298450"/>
                <a:gd name="connsiteX51" fmla="*/ 2631574 w 3991277"/>
                <a:gd name="connsiteY51" fmla="*/ 0 h 2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991277" h="2298450">
                  <a:moveTo>
                    <a:pt x="2631574" y="0"/>
                  </a:moveTo>
                  <a:lnTo>
                    <a:pt x="2678085" y="435"/>
                  </a:lnTo>
                  <a:lnTo>
                    <a:pt x="2770239" y="3043"/>
                  </a:lnTo>
                  <a:lnTo>
                    <a:pt x="2862393" y="9998"/>
                  </a:lnTo>
                  <a:lnTo>
                    <a:pt x="2952808" y="19126"/>
                  </a:lnTo>
                  <a:lnTo>
                    <a:pt x="3042354" y="31298"/>
                  </a:lnTo>
                  <a:lnTo>
                    <a:pt x="3131030" y="46512"/>
                  </a:lnTo>
                  <a:lnTo>
                    <a:pt x="3218837" y="65203"/>
                  </a:lnTo>
                  <a:lnTo>
                    <a:pt x="3305774" y="86068"/>
                  </a:lnTo>
                  <a:lnTo>
                    <a:pt x="3391408" y="110411"/>
                  </a:lnTo>
                  <a:lnTo>
                    <a:pt x="3475737" y="136927"/>
                  </a:lnTo>
                  <a:lnTo>
                    <a:pt x="3558763" y="166051"/>
                  </a:lnTo>
                  <a:lnTo>
                    <a:pt x="3640049" y="198218"/>
                  </a:lnTo>
                  <a:lnTo>
                    <a:pt x="3720901" y="232993"/>
                  </a:lnTo>
                  <a:lnTo>
                    <a:pt x="3799580" y="270376"/>
                  </a:lnTo>
                  <a:lnTo>
                    <a:pt x="3877389" y="309933"/>
                  </a:lnTo>
                  <a:lnTo>
                    <a:pt x="3953459" y="352097"/>
                  </a:lnTo>
                  <a:lnTo>
                    <a:pt x="3991277" y="373832"/>
                  </a:lnTo>
                  <a:lnTo>
                    <a:pt x="0" y="2298450"/>
                  </a:lnTo>
                  <a:lnTo>
                    <a:pt x="9102" y="2238209"/>
                  </a:lnTo>
                  <a:lnTo>
                    <a:pt x="30402" y="2118235"/>
                  </a:lnTo>
                  <a:lnTo>
                    <a:pt x="57352" y="2000435"/>
                  </a:lnTo>
                  <a:lnTo>
                    <a:pt x="89519" y="1884373"/>
                  </a:lnTo>
                  <a:lnTo>
                    <a:pt x="127337" y="1770485"/>
                  </a:lnTo>
                  <a:lnTo>
                    <a:pt x="169067" y="1659204"/>
                  </a:lnTo>
                  <a:lnTo>
                    <a:pt x="216448" y="1550532"/>
                  </a:lnTo>
                  <a:lnTo>
                    <a:pt x="267741" y="1444034"/>
                  </a:lnTo>
                  <a:lnTo>
                    <a:pt x="323816" y="1340143"/>
                  </a:lnTo>
                  <a:lnTo>
                    <a:pt x="384237" y="1239730"/>
                  </a:lnTo>
                  <a:lnTo>
                    <a:pt x="449875" y="1141926"/>
                  </a:lnTo>
                  <a:lnTo>
                    <a:pt x="518556" y="1047164"/>
                  </a:lnTo>
                  <a:lnTo>
                    <a:pt x="591149" y="955444"/>
                  </a:lnTo>
                  <a:lnTo>
                    <a:pt x="668089" y="867637"/>
                  </a:lnTo>
                  <a:lnTo>
                    <a:pt x="748941" y="782873"/>
                  </a:lnTo>
                  <a:lnTo>
                    <a:pt x="832835" y="702021"/>
                  </a:lnTo>
                  <a:lnTo>
                    <a:pt x="920642" y="624212"/>
                  </a:lnTo>
                  <a:lnTo>
                    <a:pt x="1011927" y="550750"/>
                  </a:lnTo>
                  <a:lnTo>
                    <a:pt x="1106254" y="481634"/>
                  </a:lnTo>
                  <a:lnTo>
                    <a:pt x="1203624" y="415997"/>
                  </a:lnTo>
                  <a:lnTo>
                    <a:pt x="1303602" y="354706"/>
                  </a:lnTo>
                  <a:lnTo>
                    <a:pt x="1407493" y="298631"/>
                  </a:lnTo>
                  <a:lnTo>
                    <a:pt x="1513556" y="246033"/>
                  </a:lnTo>
                  <a:lnTo>
                    <a:pt x="1622228" y="198653"/>
                  </a:lnTo>
                  <a:lnTo>
                    <a:pt x="1733074" y="156053"/>
                  </a:lnTo>
                  <a:lnTo>
                    <a:pt x="1846527" y="117801"/>
                  </a:lnTo>
                  <a:lnTo>
                    <a:pt x="1961720" y="84764"/>
                  </a:lnTo>
                  <a:lnTo>
                    <a:pt x="2079520" y="57379"/>
                  </a:lnTo>
                  <a:lnTo>
                    <a:pt x="2199059" y="34775"/>
                  </a:lnTo>
                  <a:lnTo>
                    <a:pt x="2320772" y="17822"/>
                  </a:lnTo>
                  <a:lnTo>
                    <a:pt x="2443788" y="6086"/>
                  </a:lnTo>
                  <a:lnTo>
                    <a:pt x="2568544" y="435"/>
                  </a:lnTo>
                  <a:lnTo>
                    <a:pt x="2631574" y="0"/>
                  </a:lnTo>
                  <a:close/>
                </a:path>
              </a:pathLst>
            </a:custGeom>
            <a:solidFill>
              <a:srgbClr val="009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93" name="Freeform: Shape 92"/>
            <p:cNvSpPr>
              <a:spLocks/>
            </p:cNvSpPr>
            <p:nvPr/>
          </p:nvSpPr>
          <p:spPr bwMode="auto">
            <a:xfrm>
              <a:off x="9745019" y="2618457"/>
              <a:ext cx="1283757" cy="3575411"/>
            </a:xfrm>
            <a:custGeom>
              <a:avLst/>
              <a:gdLst>
                <a:gd name="connsiteX0" fmla="*/ 942946 w 1283757"/>
                <a:gd name="connsiteY0" fmla="*/ 0 h 3575411"/>
                <a:gd name="connsiteX1" fmla="*/ 942962 w 1283757"/>
                <a:gd name="connsiteY1" fmla="*/ 27 h 3575411"/>
                <a:gd name="connsiteX2" fmla="*/ 982953 w 1283757"/>
                <a:gd name="connsiteY2" fmla="*/ 72185 h 3575411"/>
                <a:gd name="connsiteX3" fmla="*/ 1055546 w 1283757"/>
                <a:gd name="connsiteY3" fmla="*/ 222152 h 3575411"/>
                <a:gd name="connsiteX4" fmla="*/ 1103362 w 1283757"/>
                <a:gd name="connsiteY4" fmla="*/ 337779 h 3575411"/>
                <a:gd name="connsiteX5" fmla="*/ 1132486 w 1283757"/>
                <a:gd name="connsiteY5" fmla="*/ 416458 h 3575411"/>
                <a:gd name="connsiteX6" fmla="*/ 1159002 w 1283757"/>
                <a:gd name="connsiteY6" fmla="*/ 496006 h 3575411"/>
                <a:gd name="connsiteX7" fmla="*/ 1183344 w 1283757"/>
                <a:gd name="connsiteY7" fmla="*/ 576423 h 3575411"/>
                <a:gd name="connsiteX8" fmla="*/ 1205513 w 1283757"/>
                <a:gd name="connsiteY8" fmla="*/ 658579 h 3575411"/>
                <a:gd name="connsiteX9" fmla="*/ 1224640 w 1283757"/>
                <a:gd name="connsiteY9" fmla="*/ 741605 h 3575411"/>
                <a:gd name="connsiteX10" fmla="*/ 1240723 w 1283757"/>
                <a:gd name="connsiteY10" fmla="*/ 825065 h 3575411"/>
                <a:gd name="connsiteX11" fmla="*/ 1255068 w 1283757"/>
                <a:gd name="connsiteY11" fmla="*/ 909829 h 3575411"/>
                <a:gd name="connsiteX12" fmla="*/ 1266370 w 1283757"/>
                <a:gd name="connsiteY12" fmla="*/ 995462 h 3575411"/>
                <a:gd name="connsiteX13" fmla="*/ 1274628 w 1283757"/>
                <a:gd name="connsiteY13" fmla="*/ 1081965 h 3575411"/>
                <a:gd name="connsiteX14" fmla="*/ 1280280 w 1283757"/>
                <a:gd name="connsiteY14" fmla="*/ 1169337 h 3575411"/>
                <a:gd name="connsiteX15" fmla="*/ 1282888 w 1283757"/>
                <a:gd name="connsiteY15" fmla="*/ 1257144 h 3575411"/>
                <a:gd name="connsiteX16" fmla="*/ 1283757 w 1283757"/>
                <a:gd name="connsiteY16" fmla="*/ 1301483 h 3575411"/>
                <a:gd name="connsiteX17" fmla="*/ 1282888 w 1283757"/>
                <a:gd name="connsiteY17" fmla="*/ 1346690 h 3575411"/>
                <a:gd name="connsiteX18" fmla="*/ 1280280 w 1283757"/>
                <a:gd name="connsiteY18" fmla="*/ 1436236 h 3575411"/>
                <a:gd name="connsiteX19" fmla="*/ 1274194 w 1283757"/>
                <a:gd name="connsiteY19" fmla="*/ 1525347 h 3575411"/>
                <a:gd name="connsiteX20" fmla="*/ 1265500 w 1283757"/>
                <a:gd name="connsiteY20" fmla="*/ 1613154 h 3575411"/>
                <a:gd name="connsiteX21" fmla="*/ 1253764 w 1283757"/>
                <a:gd name="connsiteY21" fmla="*/ 1700526 h 3575411"/>
                <a:gd name="connsiteX22" fmla="*/ 1238984 w 1283757"/>
                <a:gd name="connsiteY22" fmla="*/ 1786594 h 3575411"/>
                <a:gd name="connsiteX23" fmla="*/ 1222466 w 1283757"/>
                <a:gd name="connsiteY23" fmla="*/ 1872228 h 3575411"/>
                <a:gd name="connsiteX24" fmla="*/ 1202036 w 1283757"/>
                <a:gd name="connsiteY24" fmla="*/ 1956123 h 3575411"/>
                <a:gd name="connsiteX25" fmla="*/ 1179432 w 1283757"/>
                <a:gd name="connsiteY25" fmla="*/ 2039583 h 3575411"/>
                <a:gd name="connsiteX26" fmla="*/ 1154654 w 1283757"/>
                <a:gd name="connsiteY26" fmla="*/ 2121739 h 3575411"/>
                <a:gd name="connsiteX27" fmla="*/ 1126400 w 1283757"/>
                <a:gd name="connsiteY27" fmla="*/ 2203026 h 3575411"/>
                <a:gd name="connsiteX28" fmla="*/ 1096406 w 1283757"/>
                <a:gd name="connsiteY28" fmla="*/ 2282574 h 3575411"/>
                <a:gd name="connsiteX29" fmla="*/ 1063370 w 1283757"/>
                <a:gd name="connsiteY29" fmla="*/ 2361252 h 3575411"/>
                <a:gd name="connsiteX30" fmla="*/ 1028595 w 1283757"/>
                <a:gd name="connsiteY30" fmla="*/ 2438627 h 3575411"/>
                <a:gd name="connsiteX31" fmla="*/ 990778 w 1283757"/>
                <a:gd name="connsiteY31" fmla="*/ 2514697 h 3575411"/>
                <a:gd name="connsiteX32" fmla="*/ 951221 w 1283757"/>
                <a:gd name="connsiteY32" fmla="*/ 2589029 h 3575411"/>
                <a:gd name="connsiteX33" fmla="*/ 909056 w 1283757"/>
                <a:gd name="connsiteY33" fmla="*/ 2662056 h 3575411"/>
                <a:gd name="connsiteX34" fmla="*/ 864283 w 1283757"/>
                <a:gd name="connsiteY34" fmla="*/ 2733780 h 3575411"/>
                <a:gd name="connsiteX35" fmla="*/ 818206 w 1283757"/>
                <a:gd name="connsiteY35" fmla="*/ 2803764 h 3575411"/>
                <a:gd name="connsiteX36" fmla="*/ 769086 w 1283757"/>
                <a:gd name="connsiteY36" fmla="*/ 2872445 h 3575411"/>
                <a:gd name="connsiteX37" fmla="*/ 692582 w 1283757"/>
                <a:gd name="connsiteY37" fmla="*/ 2971989 h 3575411"/>
                <a:gd name="connsiteX38" fmla="*/ 583475 w 1283757"/>
                <a:gd name="connsiteY38" fmla="*/ 3098918 h 3575411"/>
                <a:gd name="connsiteX39" fmla="*/ 465674 w 1283757"/>
                <a:gd name="connsiteY39" fmla="*/ 3218892 h 3575411"/>
                <a:gd name="connsiteX40" fmla="*/ 340919 w 1283757"/>
                <a:gd name="connsiteY40" fmla="*/ 3331041 h 3575411"/>
                <a:gd name="connsiteX41" fmla="*/ 243114 w 1283757"/>
                <a:gd name="connsiteY41" fmla="*/ 3409285 h 3575411"/>
                <a:gd name="connsiteX42" fmla="*/ 175303 w 1283757"/>
                <a:gd name="connsiteY42" fmla="*/ 3459274 h 3575411"/>
                <a:gd name="connsiteX43" fmla="*/ 106622 w 1283757"/>
                <a:gd name="connsiteY43" fmla="*/ 3507525 h 3575411"/>
                <a:gd name="connsiteX44" fmla="*/ 35768 w 1283757"/>
                <a:gd name="connsiteY44" fmla="*/ 3553167 h 3575411"/>
                <a:gd name="connsiteX45" fmla="*/ 124 w 1283757"/>
                <a:gd name="connsiteY45" fmla="*/ 3575336 h 3575411"/>
                <a:gd name="connsiteX46" fmla="*/ 0 w 1283757"/>
                <a:gd name="connsiteY46" fmla="*/ 3575411 h 3575411"/>
                <a:gd name="connsiteX47" fmla="*/ 124 w 1283757"/>
                <a:gd name="connsiteY47" fmla="*/ 3574941 h 3575411"/>
                <a:gd name="connsiteX48" fmla="*/ 942946 w 1283757"/>
                <a:gd name="connsiteY48" fmla="*/ 0 h 357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83757" h="3575411">
                  <a:moveTo>
                    <a:pt x="942946" y="0"/>
                  </a:moveTo>
                  <a:lnTo>
                    <a:pt x="942962" y="27"/>
                  </a:lnTo>
                  <a:lnTo>
                    <a:pt x="982953" y="72185"/>
                  </a:lnTo>
                  <a:lnTo>
                    <a:pt x="1055546" y="222152"/>
                  </a:lnTo>
                  <a:lnTo>
                    <a:pt x="1103362" y="337779"/>
                  </a:lnTo>
                  <a:lnTo>
                    <a:pt x="1132486" y="416458"/>
                  </a:lnTo>
                  <a:lnTo>
                    <a:pt x="1159002" y="496006"/>
                  </a:lnTo>
                  <a:lnTo>
                    <a:pt x="1183344" y="576423"/>
                  </a:lnTo>
                  <a:lnTo>
                    <a:pt x="1205513" y="658579"/>
                  </a:lnTo>
                  <a:lnTo>
                    <a:pt x="1224640" y="741605"/>
                  </a:lnTo>
                  <a:lnTo>
                    <a:pt x="1240723" y="825065"/>
                  </a:lnTo>
                  <a:lnTo>
                    <a:pt x="1255068" y="909829"/>
                  </a:lnTo>
                  <a:lnTo>
                    <a:pt x="1266370" y="995462"/>
                  </a:lnTo>
                  <a:lnTo>
                    <a:pt x="1274628" y="1081965"/>
                  </a:lnTo>
                  <a:lnTo>
                    <a:pt x="1280280" y="1169337"/>
                  </a:lnTo>
                  <a:lnTo>
                    <a:pt x="1282888" y="1257144"/>
                  </a:lnTo>
                  <a:lnTo>
                    <a:pt x="1283757" y="1301483"/>
                  </a:lnTo>
                  <a:lnTo>
                    <a:pt x="1282888" y="1346690"/>
                  </a:lnTo>
                  <a:lnTo>
                    <a:pt x="1280280" y="1436236"/>
                  </a:lnTo>
                  <a:lnTo>
                    <a:pt x="1274194" y="1525347"/>
                  </a:lnTo>
                  <a:lnTo>
                    <a:pt x="1265500" y="1613154"/>
                  </a:lnTo>
                  <a:lnTo>
                    <a:pt x="1253764" y="1700526"/>
                  </a:lnTo>
                  <a:lnTo>
                    <a:pt x="1238984" y="1786594"/>
                  </a:lnTo>
                  <a:lnTo>
                    <a:pt x="1222466" y="1872228"/>
                  </a:lnTo>
                  <a:lnTo>
                    <a:pt x="1202036" y="1956123"/>
                  </a:lnTo>
                  <a:lnTo>
                    <a:pt x="1179432" y="2039583"/>
                  </a:lnTo>
                  <a:lnTo>
                    <a:pt x="1154654" y="2121739"/>
                  </a:lnTo>
                  <a:lnTo>
                    <a:pt x="1126400" y="2203026"/>
                  </a:lnTo>
                  <a:lnTo>
                    <a:pt x="1096406" y="2282574"/>
                  </a:lnTo>
                  <a:lnTo>
                    <a:pt x="1063370" y="2361252"/>
                  </a:lnTo>
                  <a:lnTo>
                    <a:pt x="1028595" y="2438627"/>
                  </a:lnTo>
                  <a:lnTo>
                    <a:pt x="990778" y="2514697"/>
                  </a:lnTo>
                  <a:lnTo>
                    <a:pt x="951221" y="2589029"/>
                  </a:lnTo>
                  <a:lnTo>
                    <a:pt x="909056" y="2662056"/>
                  </a:lnTo>
                  <a:lnTo>
                    <a:pt x="864283" y="2733780"/>
                  </a:lnTo>
                  <a:lnTo>
                    <a:pt x="818206" y="2803764"/>
                  </a:lnTo>
                  <a:lnTo>
                    <a:pt x="769086" y="2872445"/>
                  </a:lnTo>
                  <a:lnTo>
                    <a:pt x="692582" y="2971989"/>
                  </a:lnTo>
                  <a:lnTo>
                    <a:pt x="583475" y="3098918"/>
                  </a:lnTo>
                  <a:lnTo>
                    <a:pt x="465674" y="3218892"/>
                  </a:lnTo>
                  <a:lnTo>
                    <a:pt x="340919" y="3331041"/>
                  </a:lnTo>
                  <a:lnTo>
                    <a:pt x="243114" y="3409285"/>
                  </a:lnTo>
                  <a:lnTo>
                    <a:pt x="175303" y="3459274"/>
                  </a:lnTo>
                  <a:lnTo>
                    <a:pt x="106622" y="3507525"/>
                  </a:lnTo>
                  <a:lnTo>
                    <a:pt x="35768" y="3553167"/>
                  </a:lnTo>
                  <a:lnTo>
                    <a:pt x="124" y="3575336"/>
                  </a:lnTo>
                  <a:lnTo>
                    <a:pt x="0" y="3575411"/>
                  </a:lnTo>
                  <a:lnTo>
                    <a:pt x="124" y="3574941"/>
                  </a:lnTo>
                  <a:lnTo>
                    <a:pt x="942946" y="0"/>
                  </a:lnTo>
                  <a:close/>
                </a:path>
              </a:pathLst>
            </a:custGeom>
            <a:solidFill>
              <a:srgbClr val="009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6454120" y="2486338"/>
              <a:ext cx="31297" cy="118235"/>
            </a:xfrm>
            <a:custGeom>
              <a:avLst/>
              <a:gdLst>
                <a:gd name="T0" fmla="*/ 72 w 72"/>
                <a:gd name="T1" fmla="*/ 234 h 270"/>
                <a:gd name="T2" fmla="*/ 70 w 72"/>
                <a:gd name="T3" fmla="*/ 248 h 270"/>
                <a:gd name="T4" fmla="*/ 50 w 72"/>
                <a:gd name="T5" fmla="*/ 267 h 270"/>
                <a:gd name="T6" fmla="*/ 36 w 72"/>
                <a:gd name="T7" fmla="*/ 270 h 270"/>
                <a:gd name="T8" fmla="*/ 22 w 72"/>
                <a:gd name="T9" fmla="*/ 267 h 270"/>
                <a:gd name="T10" fmla="*/ 2 w 72"/>
                <a:gd name="T11" fmla="*/ 248 h 270"/>
                <a:gd name="T12" fmla="*/ 0 w 72"/>
                <a:gd name="T13" fmla="*/ 234 h 270"/>
                <a:gd name="T14" fmla="*/ 0 w 72"/>
                <a:gd name="T15" fmla="*/ 35 h 270"/>
                <a:gd name="T16" fmla="*/ 2 w 72"/>
                <a:gd name="T17" fmla="*/ 21 h 270"/>
                <a:gd name="T18" fmla="*/ 22 w 72"/>
                <a:gd name="T19" fmla="*/ 2 h 270"/>
                <a:gd name="T20" fmla="*/ 36 w 72"/>
                <a:gd name="T21" fmla="*/ 0 h 270"/>
                <a:gd name="T22" fmla="*/ 50 w 72"/>
                <a:gd name="T23" fmla="*/ 2 h 270"/>
                <a:gd name="T24" fmla="*/ 70 w 72"/>
                <a:gd name="T25" fmla="*/ 21 h 270"/>
                <a:gd name="T26" fmla="*/ 72 w 72"/>
                <a:gd name="T27" fmla="*/ 35 h 270"/>
                <a:gd name="T28" fmla="*/ 72 w 72"/>
                <a:gd name="T29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70">
                  <a:moveTo>
                    <a:pt x="72" y="234"/>
                  </a:moveTo>
                  <a:lnTo>
                    <a:pt x="70" y="248"/>
                  </a:lnTo>
                  <a:lnTo>
                    <a:pt x="50" y="267"/>
                  </a:lnTo>
                  <a:lnTo>
                    <a:pt x="36" y="270"/>
                  </a:lnTo>
                  <a:lnTo>
                    <a:pt x="22" y="267"/>
                  </a:lnTo>
                  <a:lnTo>
                    <a:pt x="2" y="248"/>
                  </a:lnTo>
                  <a:lnTo>
                    <a:pt x="0" y="234"/>
                  </a:lnTo>
                  <a:lnTo>
                    <a:pt x="0" y="35"/>
                  </a:lnTo>
                  <a:lnTo>
                    <a:pt x="2" y="21"/>
                  </a:lnTo>
                  <a:lnTo>
                    <a:pt x="22" y="2"/>
                  </a:lnTo>
                  <a:lnTo>
                    <a:pt x="36" y="0"/>
                  </a:lnTo>
                  <a:lnTo>
                    <a:pt x="50" y="2"/>
                  </a:lnTo>
                  <a:lnTo>
                    <a:pt x="70" y="21"/>
                  </a:lnTo>
                  <a:lnTo>
                    <a:pt x="72" y="35"/>
                  </a:lnTo>
                  <a:lnTo>
                    <a:pt x="72" y="234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6525408" y="2688033"/>
              <a:ext cx="31297" cy="118235"/>
            </a:xfrm>
            <a:custGeom>
              <a:avLst/>
              <a:gdLst>
                <a:gd name="T0" fmla="*/ 72 w 72"/>
                <a:gd name="T1" fmla="*/ 234 h 270"/>
                <a:gd name="T2" fmla="*/ 70 w 72"/>
                <a:gd name="T3" fmla="*/ 248 h 270"/>
                <a:gd name="T4" fmla="*/ 50 w 72"/>
                <a:gd name="T5" fmla="*/ 269 h 270"/>
                <a:gd name="T6" fmla="*/ 36 w 72"/>
                <a:gd name="T7" fmla="*/ 270 h 270"/>
                <a:gd name="T8" fmla="*/ 22 w 72"/>
                <a:gd name="T9" fmla="*/ 269 h 270"/>
                <a:gd name="T10" fmla="*/ 2 w 72"/>
                <a:gd name="T11" fmla="*/ 248 h 270"/>
                <a:gd name="T12" fmla="*/ 0 w 72"/>
                <a:gd name="T13" fmla="*/ 234 h 270"/>
                <a:gd name="T14" fmla="*/ 0 w 72"/>
                <a:gd name="T15" fmla="*/ 37 h 270"/>
                <a:gd name="T16" fmla="*/ 2 w 72"/>
                <a:gd name="T17" fmla="*/ 22 h 270"/>
                <a:gd name="T18" fmla="*/ 22 w 72"/>
                <a:gd name="T19" fmla="*/ 2 h 270"/>
                <a:gd name="T20" fmla="*/ 36 w 72"/>
                <a:gd name="T21" fmla="*/ 0 h 270"/>
                <a:gd name="T22" fmla="*/ 50 w 72"/>
                <a:gd name="T23" fmla="*/ 2 h 270"/>
                <a:gd name="T24" fmla="*/ 70 w 72"/>
                <a:gd name="T25" fmla="*/ 22 h 270"/>
                <a:gd name="T26" fmla="*/ 72 w 72"/>
                <a:gd name="T27" fmla="*/ 37 h 270"/>
                <a:gd name="T28" fmla="*/ 72 w 72"/>
                <a:gd name="T29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70">
                  <a:moveTo>
                    <a:pt x="72" y="234"/>
                  </a:moveTo>
                  <a:lnTo>
                    <a:pt x="70" y="248"/>
                  </a:lnTo>
                  <a:lnTo>
                    <a:pt x="50" y="269"/>
                  </a:lnTo>
                  <a:lnTo>
                    <a:pt x="36" y="270"/>
                  </a:lnTo>
                  <a:lnTo>
                    <a:pt x="22" y="269"/>
                  </a:lnTo>
                  <a:lnTo>
                    <a:pt x="2" y="248"/>
                  </a:lnTo>
                  <a:lnTo>
                    <a:pt x="0" y="234"/>
                  </a:lnTo>
                  <a:lnTo>
                    <a:pt x="0" y="37"/>
                  </a:lnTo>
                  <a:lnTo>
                    <a:pt x="2" y="22"/>
                  </a:lnTo>
                  <a:lnTo>
                    <a:pt x="22" y="2"/>
                  </a:lnTo>
                  <a:lnTo>
                    <a:pt x="36" y="0"/>
                  </a:lnTo>
                  <a:lnTo>
                    <a:pt x="50" y="2"/>
                  </a:lnTo>
                  <a:lnTo>
                    <a:pt x="70" y="22"/>
                  </a:lnTo>
                  <a:lnTo>
                    <a:pt x="72" y="37"/>
                  </a:lnTo>
                  <a:lnTo>
                    <a:pt x="72" y="234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6139405" y="3907767"/>
              <a:ext cx="29560" cy="116497"/>
            </a:xfrm>
            <a:custGeom>
              <a:avLst/>
              <a:gdLst>
                <a:gd name="T0" fmla="*/ 72 w 72"/>
                <a:gd name="T1" fmla="*/ 233 h 270"/>
                <a:gd name="T2" fmla="*/ 70 w 72"/>
                <a:gd name="T3" fmla="*/ 249 h 270"/>
                <a:gd name="T4" fmla="*/ 51 w 72"/>
                <a:gd name="T5" fmla="*/ 268 h 270"/>
                <a:gd name="T6" fmla="*/ 37 w 72"/>
                <a:gd name="T7" fmla="*/ 270 h 270"/>
                <a:gd name="T8" fmla="*/ 21 w 72"/>
                <a:gd name="T9" fmla="*/ 268 h 270"/>
                <a:gd name="T10" fmla="*/ 2 w 72"/>
                <a:gd name="T11" fmla="*/ 249 h 270"/>
                <a:gd name="T12" fmla="*/ 0 w 72"/>
                <a:gd name="T13" fmla="*/ 233 h 270"/>
                <a:gd name="T14" fmla="*/ 0 w 72"/>
                <a:gd name="T15" fmla="*/ 36 h 270"/>
                <a:gd name="T16" fmla="*/ 2 w 72"/>
                <a:gd name="T17" fmla="*/ 22 h 270"/>
                <a:gd name="T18" fmla="*/ 21 w 72"/>
                <a:gd name="T19" fmla="*/ 3 h 270"/>
                <a:gd name="T20" fmla="*/ 37 w 72"/>
                <a:gd name="T21" fmla="*/ 0 h 270"/>
                <a:gd name="T22" fmla="*/ 51 w 72"/>
                <a:gd name="T23" fmla="*/ 3 h 270"/>
                <a:gd name="T24" fmla="*/ 70 w 72"/>
                <a:gd name="T25" fmla="*/ 22 h 270"/>
                <a:gd name="T26" fmla="*/ 72 w 72"/>
                <a:gd name="T27" fmla="*/ 36 h 270"/>
                <a:gd name="T28" fmla="*/ 72 w 72"/>
                <a:gd name="T29" fmla="*/ 23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70">
                  <a:moveTo>
                    <a:pt x="72" y="233"/>
                  </a:moveTo>
                  <a:lnTo>
                    <a:pt x="70" y="249"/>
                  </a:lnTo>
                  <a:lnTo>
                    <a:pt x="51" y="268"/>
                  </a:lnTo>
                  <a:lnTo>
                    <a:pt x="37" y="270"/>
                  </a:lnTo>
                  <a:lnTo>
                    <a:pt x="21" y="268"/>
                  </a:lnTo>
                  <a:lnTo>
                    <a:pt x="2" y="249"/>
                  </a:lnTo>
                  <a:lnTo>
                    <a:pt x="0" y="233"/>
                  </a:lnTo>
                  <a:lnTo>
                    <a:pt x="0" y="36"/>
                  </a:lnTo>
                  <a:lnTo>
                    <a:pt x="2" y="22"/>
                  </a:lnTo>
                  <a:lnTo>
                    <a:pt x="21" y="3"/>
                  </a:lnTo>
                  <a:lnTo>
                    <a:pt x="37" y="0"/>
                  </a:lnTo>
                  <a:lnTo>
                    <a:pt x="51" y="3"/>
                  </a:lnTo>
                  <a:lnTo>
                    <a:pt x="70" y="22"/>
                  </a:lnTo>
                  <a:lnTo>
                    <a:pt x="72" y="36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6593220" y="2581969"/>
              <a:ext cx="29560" cy="118235"/>
            </a:xfrm>
            <a:custGeom>
              <a:avLst/>
              <a:gdLst>
                <a:gd name="T0" fmla="*/ 72 w 72"/>
                <a:gd name="T1" fmla="*/ 233 h 269"/>
                <a:gd name="T2" fmla="*/ 70 w 72"/>
                <a:gd name="T3" fmla="*/ 247 h 269"/>
                <a:gd name="T4" fmla="*/ 51 w 72"/>
                <a:gd name="T5" fmla="*/ 268 h 269"/>
                <a:gd name="T6" fmla="*/ 37 w 72"/>
                <a:gd name="T7" fmla="*/ 269 h 269"/>
                <a:gd name="T8" fmla="*/ 21 w 72"/>
                <a:gd name="T9" fmla="*/ 268 h 269"/>
                <a:gd name="T10" fmla="*/ 2 w 72"/>
                <a:gd name="T11" fmla="*/ 247 h 269"/>
                <a:gd name="T12" fmla="*/ 0 w 72"/>
                <a:gd name="T13" fmla="*/ 233 h 269"/>
                <a:gd name="T14" fmla="*/ 0 w 72"/>
                <a:gd name="T15" fmla="*/ 36 h 269"/>
                <a:gd name="T16" fmla="*/ 2 w 72"/>
                <a:gd name="T17" fmla="*/ 20 h 269"/>
                <a:gd name="T18" fmla="*/ 21 w 72"/>
                <a:gd name="T19" fmla="*/ 1 h 269"/>
                <a:gd name="T20" fmla="*/ 37 w 72"/>
                <a:gd name="T21" fmla="*/ 0 h 269"/>
                <a:gd name="T22" fmla="*/ 51 w 72"/>
                <a:gd name="T23" fmla="*/ 1 h 269"/>
                <a:gd name="T24" fmla="*/ 70 w 72"/>
                <a:gd name="T25" fmla="*/ 20 h 269"/>
                <a:gd name="T26" fmla="*/ 72 w 72"/>
                <a:gd name="T27" fmla="*/ 36 h 269"/>
                <a:gd name="T28" fmla="*/ 72 w 72"/>
                <a:gd name="T29" fmla="*/ 233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69">
                  <a:moveTo>
                    <a:pt x="72" y="233"/>
                  </a:moveTo>
                  <a:lnTo>
                    <a:pt x="70" y="247"/>
                  </a:lnTo>
                  <a:lnTo>
                    <a:pt x="51" y="268"/>
                  </a:lnTo>
                  <a:lnTo>
                    <a:pt x="37" y="269"/>
                  </a:lnTo>
                  <a:lnTo>
                    <a:pt x="21" y="268"/>
                  </a:lnTo>
                  <a:lnTo>
                    <a:pt x="2" y="247"/>
                  </a:lnTo>
                  <a:lnTo>
                    <a:pt x="0" y="233"/>
                  </a:lnTo>
                  <a:lnTo>
                    <a:pt x="0" y="36"/>
                  </a:lnTo>
                  <a:lnTo>
                    <a:pt x="2" y="20"/>
                  </a:lnTo>
                  <a:lnTo>
                    <a:pt x="21" y="1"/>
                  </a:lnTo>
                  <a:lnTo>
                    <a:pt x="37" y="0"/>
                  </a:lnTo>
                  <a:lnTo>
                    <a:pt x="51" y="1"/>
                  </a:lnTo>
                  <a:lnTo>
                    <a:pt x="70" y="20"/>
                  </a:lnTo>
                  <a:lnTo>
                    <a:pt x="72" y="36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6667986" y="2700204"/>
              <a:ext cx="31297" cy="116497"/>
            </a:xfrm>
            <a:custGeom>
              <a:avLst/>
              <a:gdLst>
                <a:gd name="T0" fmla="*/ 72 w 72"/>
                <a:gd name="T1" fmla="*/ 235 h 270"/>
                <a:gd name="T2" fmla="*/ 70 w 72"/>
                <a:gd name="T3" fmla="*/ 249 h 270"/>
                <a:gd name="T4" fmla="*/ 50 w 72"/>
                <a:gd name="T5" fmla="*/ 269 h 270"/>
                <a:gd name="T6" fmla="*/ 36 w 72"/>
                <a:gd name="T7" fmla="*/ 270 h 270"/>
                <a:gd name="T8" fmla="*/ 22 w 72"/>
                <a:gd name="T9" fmla="*/ 269 h 270"/>
                <a:gd name="T10" fmla="*/ 2 w 72"/>
                <a:gd name="T11" fmla="*/ 249 h 270"/>
                <a:gd name="T12" fmla="*/ 0 w 72"/>
                <a:gd name="T13" fmla="*/ 235 h 270"/>
                <a:gd name="T14" fmla="*/ 0 w 72"/>
                <a:gd name="T15" fmla="*/ 36 h 270"/>
                <a:gd name="T16" fmla="*/ 2 w 72"/>
                <a:gd name="T17" fmla="*/ 22 h 270"/>
                <a:gd name="T18" fmla="*/ 22 w 72"/>
                <a:gd name="T19" fmla="*/ 3 h 270"/>
                <a:gd name="T20" fmla="*/ 36 w 72"/>
                <a:gd name="T21" fmla="*/ 0 h 270"/>
                <a:gd name="T22" fmla="*/ 50 w 72"/>
                <a:gd name="T23" fmla="*/ 3 h 270"/>
                <a:gd name="T24" fmla="*/ 70 w 72"/>
                <a:gd name="T25" fmla="*/ 22 h 270"/>
                <a:gd name="T26" fmla="*/ 72 w 72"/>
                <a:gd name="T27" fmla="*/ 36 h 270"/>
                <a:gd name="T28" fmla="*/ 72 w 72"/>
                <a:gd name="T29" fmla="*/ 2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70">
                  <a:moveTo>
                    <a:pt x="72" y="235"/>
                  </a:moveTo>
                  <a:lnTo>
                    <a:pt x="70" y="249"/>
                  </a:lnTo>
                  <a:lnTo>
                    <a:pt x="50" y="269"/>
                  </a:lnTo>
                  <a:lnTo>
                    <a:pt x="36" y="270"/>
                  </a:lnTo>
                  <a:lnTo>
                    <a:pt x="22" y="269"/>
                  </a:lnTo>
                  <a:lnTo>
                    <a:pt x="2" y="249"/>
                  </a:lnTo>
                  <a:lnTo>
                    <a:pt x="0" y="235"/>
                  </a:lnTo>
                  <a:lnTo>
                    <a:pt x="0" y="36"/>
                  </a:lnTo>
                  <a:lnTo>
                    <a:pt x="2" y="22"/>
                  </a:lnTo>
                  <a:lnTo>
                    <a:pt x="22" y="3"/>
                  </a:lnTo>
                  <a:lnTo>
                    <a:pt x="36" y="0"/>
                  </a:lnTo>
                  <a:lnTo>
                    <a:pt x="50" y="3"/>
                  </a:lnTo>
                  <a:lnTo>
                    <a:pt x="70" y="22"/>
                  </a:lnTo>
                  <a:lnTo>
                    <a:pt x="72" y="36"/>
                  </a:lnTo>
                  <a:lnTo>
                    <a:pt x="72" y="235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6288938" y="3980794"/>
              <a:ext cx="31297" cy="116497"/>
            </a:xfrm>
            <a:custGeom>
              <a:avLst/>
              <a:gdLst>
                <a:gd name="T0" fmla="*/ 73 w 73"/>
                <a:gd name="T1" fmla="*/ 233 h 269"/>
                <a:gd name="T2" fmla="*/ 71 w 73"/>
                <a:gd name="T3" fmla="*/ 247 h 269"/>
                <a:gd name="T4" fmla="*/ 51 w 73"/>
                <a:gd name="T5" fmla="*/ 267 h 269"/>
                <a:gd name="T6" fmla="*/ 36 w 73"/>
                <a:gd name="T7" fmla="*/ 269 h 269"/>
                <a:gd name="T8" fmla="*/ 22 w 73"/>
                <a:gd name="T9" fmla="*/ 267 h 269"/>
                <a:gd name="T10" fmla="*/ 3 w 73"/>
                <a:gd name="T11" fmla="*/ 247 h 269"/>
                <a:gd name="T12" fmla="*/ 0 w 73"/>
                <a:gd name="T13" fmla="*/ 233 h 269"/>
                <a:gd name="T14" fmla="*/ 0 w 73"/>
                <a:gd name="T15" fmla="*/ 36 h 269"/>
                <a:gd name="T16" fmla="*/ 3 w 73"/>
                <a:gd name="T17" fmla="*/ 20 h 269"/>
                <a:gd name="T18" fmla="*/ 22 w 73"/>
                <a:gd name="T19" fmla="*/ 1 h 269"/>
                <a:gd name="T20" fmla="*/ 36 w 73"/>
                <a:gd name="T21" fmla="*/ 0 h 269"/>
                <a:gd name="T22" fmla="*/ 51 w 73"/>
                <a:gd name="T23" fmla="*/ 1 h 269"/>
                <a:gd name="T24" fmla="*/ 71 w 73"/>
                <a:gd name="T25" fmla="*/ 20 h 269"/>
                <a:gd name="T26" fmla="*/ 73 w 73"/>
                <a:gd name="T27" fmla="*/ 36 h 269"/>
                <a:gd name="T28" fmla="*/ 73 w 73"/>
                <a:gd name="T29" fmla="*/ 233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269">
                  <a:moveTo>
                    <a:pt x="73" y="233"/>
                  </a:moveTo>
                  <a:lnTo>
                    <a:pt x="71" y="247"/>
                  </a:lnTo>
                  <a:lnTo>
                    <a:pt x="51" y="267"/>
                  </a:lnTo>
                  <a:lnTo>
                    <a:pt x="36" y="269"/>
                  </a:lnTo>
                  <a:lnTo>
                    <a:pt x="22" y="267"/>
                  </a:lnTo>
                  <a:lnTo>
                    <a:pt x="3" y="247"/>
                  </a:lnTo>
                  <a:lnTo>
                    <a:pt x="0" y="233"/>
                  </a:lnTo>
                  <a:lnTo>
                    <a:pt x="0" y="36"/>
                  </a:lnTo>
                  <a:lnTo>
                    <a:pt x="3" y="20"/>
                  </a:lnTo>
                  <a:lnTo>
                    <a:pt x="22" y="1"/>
                  </a:lnTo>
                  <a:lnTo>
                    <a:pt x="36" y="0"/>
                  </a:lnTo>
                  <a:lnTo>
                    <a:pt x="51" y="1"/>
                  </a:lnTo>
                  <a:lnTo>
                    <a:pt x="71" y="20"/>
                  </a:lnTo>
                  <a:lnTo>
                    <a:pt x="73" y="36"/>
                  </a:lnTo>
                  <a:lnTo>
                    <a:pt x="73" y="233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6742753" y="2465472"/>
              <a:ext cx="31297" cy="116497"/>
            </a:xfrm>
            <a:custGeom>
              <a:avLst/>
              <a:gdLst>
                <a:gd name="T0" fmla="*/ 73 w 73"/>
                <a:gd name="T1" fmla="*/ 234 h 271"/>
                <a:gd name="T2" fmla="*/ 71 w 73"/>
                <a:gd name="T3" fmla="*/ 249 h 271"/>
                <a:gd name="T4" fmla="*/ 51 w 73"/>
                <a:gd name="T5" fmla="*/ 268 h 271"/>
                <a:gd name="T6" fmla="*/ 36 w 73"/>
                <a:gd name="T7" fmla="*/ 271 h 271"/>
                <a:gd name="T8" fmla="*/ 22 w 73"/>
                <a:gd name="T9" fmla="*/ 268 h 271"/>
                <a:gd name="T10" fmla="*/ 3 w 73"/>
                <a:gd name="T11" fmla="*/ 249 h 271"/>
                <a:gd name="T12" fmla="*/ 0 w 73"/>
                <a:gd name="T13" fmla="*/ 234 h 271"/>
                <a:gd name="T14" fmla="*/ 0 w 73"/>
                <a:gd name="T15" fmla="*/ 36 h 271"/>
                <a:gd name="T16" fmla="*/ 3 w 73"/>
                <a:gd name="T17" fmla="*/ 22 h 271"/>
                <a:gd name="T18" fmla="*/ 22 w 73"/>
                <a:gd name="T19" fmla="*/ 2 h 271"/>
                <a:gd name="T20" fmla="*/ 36 w 73"/>
                <a:gd name="T21" fmla="*/ 0 h 271"/>
                <a:gd name="T22" fmla="*/ 51 w 73"/>
                <a:gd name="T23" fmla="*/ 2 h 271"/>
                <a:gd name="T24" fmla="*/ 71 w 73"/>
                <a:gd name="T25" fmla="*/ 22 h 271"/>
                <a:gd name="T26" fmla="*/ 73 w 73"/>
                <a:gd name="T27" fmla="*/ 36 h 271"/>
                <a:gd name="T28" fmla="*/ 73 w 73"/>
                <a:gd name="T29" fmla="*/ 23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271">
                  <a:moveTo>
                    <a:pt x="73" y="234"/>
                  </a:moveTo>
                  <a:lnTo>
                    <a:pt x="71" y="249"/>
                  </a:lnTo>
                  <a:lnTo>
                    <a:pt x="51" y="268"/>
                  </a:lnTo>
                  <a:lnTo>
                    <a:pt x="36" y="271"/>
                  </a:lnTo>
                  <a:lnTo>
                    <a:pt x="22" y="268"/>
                  </a:lnTo>
                  <a:lnTo>
                    <a:pt x="3" y="249"/>
                  </a:lnTo>
                  <a:lnTo>
                    <a:pt x="0" y="234"/>
                  </a:lnTo>
                  <a:lnTo>
                    <a:pt x="0" y="36"/>
                  </a:lnTo>
                  <a:lnTo>
                    <a:pt x="3" y="22"/>
                  </a:lnTo>
                  <a:lnTo>
                    <a:pt x="22" y="2"/>
                  </a:lnTo>
                  <a:lnTo>
                    <a:pt x="36" y="0"/>
                  </a:lnTo>
                  <a:lnTo>
                    <a:pt x="51" y="2"/>
                  </a:lnTo>
                  <a:lnTo>
                    <a:pt x="71" y="22"/>
                  </a:lnTo>
                  <a:lnTo>
                    <a:pt x="73" y="36"/>
                  </a:lnTo>
                  <a:lnTo>
                    <a:pt x="73" y="234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32" name="Freeform 21"/>
            <p:cNvSpPr>
              <a:spLocks/>
            </p:cNvSpPr>
            <p:nvPr/>
          </p:nvSpPr>
          <p:spPr bwMode="auto">
            <a:xfrm>
              <a:off x="6454120" y="2768015"/>
              <a:ext cx="31297" cy="118235"/>
            </a:xfrm>
            <a:custGeom>
              <a:avLst/>
              <a:gdLst>
                <a:gd name="T0" fmla="*/ 72 w 72"/>
                <a:gd name="T1" fmla="*/ 234 h 270"/>
                <a:gd name="T2" fmla="*/ 70 w 72"/>
                <a:gd name="T3" fmla="*/ 248 h 270"/>
                <a:gd name="T4" fmla="*/ 50 w 72"/>
                <a:gd name="T5" fmla="*/ 267 h 270"/>
                <a:gd name="T6" fmla="*/ 36 w 72"/>
                <a:gd name="T7" fmla="*/ 270 h 270"/>
                <a:gd name="T8" fmla="*/ 22 w 72"/>
                <a:gd name="T9" fmla="*/ 267 h 270"/>
                <a:gd name="T10" fmla="*/ 2 w 72"/>
                <a:gd name="T11" fmla="*/ 248 h 270"/>
                <a:gd name="T12" fmla="*/ 0 w 72"/>
                <a:gd name="T13" fmla="*/ 234 h 270"/>
                <a:gd name="T14" fmla="*/ 0 w 72"/>
                <a:gd name="T15" fmla="*/ 35 h 270"/>
                <a:gd name="T16" fmla="*/ 2 w 72"/>
                <a:gd name="T17" fmla="*/ 21 h 270"/>
                <a:gd name="T18" fmla="*/ 22 w 72"/>
                <a:gd name="T19" fmla="*/ 2 h 270"/>
                <a:gd name="T20" fmla="*/ 36 w 72"/>
                <a:gd name="T21" fmla="*/ 0 h 270"/>
                <a:gd name="T22" fmla="*/ 50 w 72"/>
                <a:gd name="T23" fmla="*/ 2 h 270"/>
                <a:gd name="T24" fmla="*/ 70 w 72"/>
                <a:gd name="T25" fmla="*/ 21 h 270"/>
                <a:gd name="T26" fmla="*/ 72 w 72"/>
                <a:gd name="T27" fmla="*/ 35 h 270"/>
                <a:gd name="T28" fmla="*/ 72 w 72"/>
                <a:gd name="T29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70">
                  <a:moveTo>
                    <a:pt x="72" y="234"/>
                  </a:moveTo>
                  <a:lnTo>
                    <a:pt x="70" y="248"/>
                  </a:lnTo>
                  <a:lnTo>
                    <a:pt x="50" y="267"/>
                  </a:lnTo>
                  <a:lnTo>
                    <a:pt x="36" y="270"/>
                  </a:lnTo>
                  <a:lnTo>
                    <a:pt x="22" y="267"/>
                  </a:lnTo>
                  <a:lnTo>
                    <a:pt x="2" y="248"/>
                  </a:lnTo>
                  <a:lnTo>
                    <a:pt x="0" y="234"/>
                  </a:lnTo>
                  <a:lnTo>
                    <a:pt x="0" y="35"/>
                  </a:lnTo>
                  <a:lnTo>
                    <a:pt x="2" y="21"/>
                  </a:lnTo>
                  <a:lnTo>
                    <a:pt x="22" y="2"/>
                  </a:lnTo>
                  <a:lnTo>
                    <a:pt x="36" y="0"/>
                  </a:lnTo>
                  <a:lnTo>
                    <a:pt x="50" y="2"/>
                  </a:lnTo>
                  <a:lnTo>
                    <a:pt x="70" y="21"/>
                  </a:lnTo>
                  <a:lnTo>
                    <a:pt x="72" y="35"/>
                  </a:lnTo>
                  <a:lnTo>
                    <a:pt x="72" y="234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33" name="Freeform 22"/>
            <p:cNvSpPr>
              <a:spLocks/>
            </p:cNvSpPr>
            <p:nvPr/>
          </p:nvSpPr>
          <p:spPr bwMode="auto">
            <a:xfrm>
              <a:off x="6000305" y="3980794"/>
              <a:ext cx="31297" cy="116497"/>
            </a:xfrm>
            <a:custGeom>
              <a:avLst/>
              <a:gdLst>
                <a:gd name="T0" fmla="*/ 72 w 72"/>
                <a:gd name="T1" fmla="*/ 233 h 269"/>
                <a:gd name="T2" fmla="*/ 70 w 72"/>
                <a:gd name="T3" fmla="*/ 247 h 269"/>
                <a:gd name="T4" fmla="*/ 50 w 72"/>
                <a:gd name="T5" fmla="*/ 268 h 269"/>
                <a:gd name="T6" fmla="*/ 36 w 72"/>
                <a:gd name="T7" fmla="*/ 269 h 269"/>
                <a:gd name="T8" fmla="*/ 22 w 72"/>
                <a:gd name="T9" fmla="*/ 268 h 269"/>
                <a:gd name="T10" fmla="*/ 2 w 72"/>
                <a:gd name="T11" fmla="*/ 247 h 269"/>
                <a:gd name="T12" fmla="*/ 0 w 72"/>
                <a:gd name="T13" fmla="*/ 233 h 269"/>
                <a:gd name="T14" fmla="*/ 0 w 72"/>
                <a:gd name="T15" fmla="*/ 36 h 269"/>
                <a:gd name="T16" fmla="*/ 2 w 72"/>
                <a:gd name="T17" fmla="*/ 20 h 269"/>
                <a:gd name="T18" fmla="*/ 22 w 72"/>
                <a:gd name="T19" fmla="*/ 1 h 269"/>
                <a:gd name="T20" fmla="*/ 36 w 72"/>
                <a:gd name="T21" fmla="*/ 0 h 269"/>
                <a:gd name="T22" fmla="*/ 50 w 72"/>
                <a:gd name="T23" fmla="*/ 1 h 269"/>
                <a:gd name="T24" fmla="*/ 70 w 72"/>
                <a:gd name="T25" fmla="*/ 20 h 269"/>
                <a:gd name="T26" fmla="*/ 72 w 72"/>
                <a:gd name="T27" fmla="*/ 36 h 269"/>
                <a:gd name="T28" fmla="*/ 72 w 72"/>
                <a:gd name="T29" fmla="*/ 233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269">
                  <a:moveTo>
                    <a:pt x="72" y="233"/>
                  </a:moveTo>
                  <a:lnTo>
                    <a:pt x="70" y="247"/>
                  </a:lnTo>
                  <a:lnTo>
                    <a:pt x="50" y="268"/>
                  </a:lnTo>
                  <a:lnTo>
                    <a:pt x="36" y="269"/>
                  </a:lnTo>
                  <a:lnTo>
                    <a:pt x="22" y="268"/>
                  </a:lnTo>
                  <a:lnTo>
                    <a:pt x="2" y="247"/>
                  </a:lnTo>
                  <a:lnTo>
                    <a:pt x="0" y="233"/>
                  </a:lnTo>
                  <a:lnTo>
                    <a:pt x="0" y="36"/>
                  </a:lnTo>
                  <a:lnTo>
                    <a:pt x="2" y="20"/>
                  </a:lnTo>
                  <a:lnTo>
                    <a:pt x="22" y="1"/>
                  </a:lnTo>
                  <a:lnTo>
                    <a:pt x="36" y="0"/>
                  </a:lnTo>
                  <a:lnTo>
                    <a:pt x="50" y="1"/>
                  </a:lnTo>
                  <a:lnTo>
                    <a:pt x="70" y="20"/>
                  </a:lnTo>
                  <a:lnTo>
                    <a:pt x="72" y="36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34" name="Freeform 43"/>
            <p:cNvSpPr>
              <a:spLocks/>
            </p:cNvSpPr>
            <p:nvPr/>
          </p:nvSpPr>
          <p:spPr bwMode="auto">
            <a:xfrm>
              <a:off x="9430861" y="1530892"/>
              <a:ext cx="1373614" cy="1373614"/>
            </a:xfrm>
            <a:custGeom>
              <a:avLst/>
              <a:gdLst>
                <a:gd name="T0" fmla="*/ 2982 w 3159"/>
                <a:gd name="T1" fmla="*/ 1766 h 3159"/>
                <a:gd name="T2" fmla="*/ 3130 w 3159"/>
                <a:gd name="T3" fmla="*/ 1895 h 3159"/>
                <a:gd name="T4" fmla="*/ 2916 w 3159"/>
                <a:gd name="T5" fmla="*/ 2039 h 3159"/>
                <a:gd name="T6" fmla="*/ 2850 w 3159"/>
                <a:gd name="T7" fmla="*/ 2201 h 3159"/>
                <a:gd name="T8" fmla="*/ 2898 w 3159"/>
                <a:gd name="T9" fmla="*/ 2454 h 3159"/>
                <a:gd name="T10" fmla="*/ 2701 w 3159"/>
                <a:gd name="T11" fmla="*/ 2441 h 3159"/>
                <a:gd name="T12" fmla="*/ 2765 w 3159"/>
                <a:gd name="T13" fmla="*/ 2629 h 3159"/>
                <a:gd name="T14" fmla="*/ 2508 w 3159"/>
                <a:gd name="T15" fmla="*/ 2647 h 3159"/>
                <a:gd name="T16" fmla="*/ 2369 w 3159"/>
                <a:gd name="T17" fmla="*/ 2753 h 3159"/>
                <a:gd name="T18" fmla="*/ 2285 w 3159"/>
                <a:gd name="T19" fmla="*/ 2997 h 3159"/>
                <a:gd name="T20" fmla="*/ 2120 w 3159"/>
                <a:gd name="T21" fmla="*/ 2888 h 3159"/>
                <a:gd name="T22" fmla="*/ 2082 w 3159"/>
                <a:gd name="T23" fmla="*/ 3080 h 3159"/>
                <a:gd name="T24" fmla="*/ 1851 w 3159"/>
                <a:gd name="T25" fmla="*/ 2969 h 3159"/>
                <a:gd name="T26" fmla="*/ 1676 w 3159"/>
                <a:gd name="T27" fmla="*/ 2991 h 3159"/>
                <a:gd name="T28" fmla="*/ 1481 w 3159"/>
                <a:gd name="T29" fmla="*/ 3159 h 3159"/>
                <a:gd name="T30" fmla="*/ 1393 w 3159"/>
                <a:gd name="T31" fmla="*/ 2983 h 3159"/>
                <a:gd name="T32" fmla="*/ 1265 w 3159"/>
                <a:gd name="T33" fmla="*/ 3131 h 3159"/>
                <a:gd name="T34" fmla="*/ 1120 w 3159"/>
                <a:gd name="T35" fmla="*/ 2918 h 3159"/>
                <a:gd name="T36" fmla="*/ 958 w 3159"/>
                <a:gd name="T37" fmla="*/ 2851 h 3159"/>
                <a:gd name="T38" fmla="*/ 705 w 3159"/>
                <a:gd name="T39" fmla="*/ 2900 h 3159"/>
                <a:gd name="T40" fmla="*/ 718 w 3159"/>
                <a:gd name="T41" fmla="*/ 2703 h 3159"/>
                <a:gd name="T42" fmla="*/ 531 w 3159"/>
                <a:gd name="T43" fmla="*/ 2766 h 3159"/>
                <a:gd name="T44" fmla="*/ 513 w 3159"/>
                <a:gd name="T45" fmla="*/ 2508 h 3159"/>
                <a:gd name="T46" fmla="*/ 406 w 3159"/>
                <a:gd name="T47" fmla="*/ 2370 h 3159"/>
                <a:gd name="T48" fmla="*/ 163 w 3159"/>
                <a:gd name="T49" fmla="*/ 2285 h 3159"/>
                <a:gd name="T50" fmla="*/ 272 w 3159"/>
                <a:gd name="T51" fmla="*/ 2122 h 3159"/>
                <a:gd name="T52" fmla="*/ 79 w 3159"/>
                <a:gd name="T53" fmla="*/ 2083 h 3159"/>
                <a:gd name="T54" fmla="*/ 192 w 3159"/>
                <a:gd name="T55" fmla="*/ 1851 h 3159"/>
                <a:gd name="T56" fmla="*/ 168 w 3159"/>
                <a:gd name="T57" fmla="*/ 1678 h 3159"/>
                <a:gd name="T58" fmla="*/ 0 w 3159"/>
                <a:gd name="T59" fmla="*/ 1483 h 3159"/>
                <a:gd name="T60" fmla="*/ 176 w 3159"/>
                <a:gd name="T61" fmla="*/ 1395 h 3159"/>
                <a:gd name="T62" fmla="*/ 28 w 3159"/>
                <a:gd name="T63" fmla="*/ 1265 h 3159"/>
                <a:gd name="T64" fmla="*/ 241 w 3159"/>
                <a:gd name="T65" fmla="*/ 1122 h 3159"/>
                <a:gd name="T66" fmla="*/ 308 w 3159"/>
                <a:gd name="T67" fmla="*/ 960 h 3159"/>
                <a:gd name="T68" fmla="*/ 260 w 3159"/>
                <a:gd name="T69" fmla="*/ 707 h 3159"/>
                <a:gd name="T70" fmla="*/ 456 w 3159"/>
                <a:gd name="T71" fmla="*/ 718 h 3159"/>
                <a:gd name="T72" fmla="*/ 394 w 3159"/>
                <a:gd name="T73" fmla="*/ 532 h 3159"/>
                <a:gd name="T74" fmla="*/ 651 w 3159"/>
                <a:gd name="T75" fmla="*/ 514 h 3159"/>
                <a:gd name="T76" fmla="*/ 789 w 3159"/>
                <a:gd name="T77" fmla="*/ 407 h 3159"/>
                <a:gd name="T78" fmla="*/ 874 w 3159"/>
                <a:gd name="T79" fmla="*/ 164 h 3159"/>
                <a:gd name="T80" fmla="*/ 1037 w 3159"/>
                <a:gd name="T81" fmla="*/ 273 h 3159"/>
                <a:gd name="T82" fmla="*/ 1077 w 3159"/>
                <a:gd name="T83" fmla="*/ 79 h 3159"/>
                <a:gd name="T84" fmla="*/ 1308 w 3159"/>
                <a:gd name="T85" fmla="*/ 192 h 3159"/>
                <a:gd name="T86" fmla="*/ 1481 w 3159"/>
                <a:gd name="T87" fmla="*/ 170 h 3159"/>
                <a:gd name="T88" fmla="*/ 1676 w 3159"/>
                <a:gd name="T89" fmla="*/ 0 h 3159"/>
                <a:gd name="T90" fmla="*/ 1764 w 3159"/>
                <a:gd name="T91" fmla="*/ 178 h 3159"/>
                <a:gd name="T92" fmla="*/ 1894 w 3159"/>
                <a:gd name="T93" fmla="*/ 29 h 3159"/>
                <a:gd name="T94" fmla="*/ 2039 w 3159"/>
                <a:gd name="T95" fmla="*/ 243 h 3159"/>
                <a:gd name="T96" fmla="*/ 2201 w 3159"/>
                <a:gd name="T97" fmla="*/ 310 h 3159"/>
                <a:gd name="T98" fmla="*/ 2452 w 3159"/>
                <a:gd name="T99" fmla="*/ 261 h 3159"/>
                <a:gd name="T100" fmla="*/ 2441 w 3159"/>
                <a:gd name="T101" fmla="*/ 458 h 3159"/>
                <a:gd name="T102" fmla="*/ 2627 w 3159"/>
                <a:gd name="T103" fmla="*/ 394 h 3159"/>
                <a:gd name="T104" fmla="*/ 2645 w 3159"/>
                <a:gd name="T105" fmla="*/ 652 h 3159"/>
                <a:gd name="T106" fmla="*/ 2753 w 3159"/>
                <a:gd name="T107" fmla="*/ 791 h 3159"/>
                <a:gd name="T108" fmla="*/ 2995 w 3159"/>
                <a:gd name="T109" fmla="*/ 875 h 3159"/>
                <a:gd name="T110" fmla="*/ 2886 w 3159"/>
                <a:gd name="T111" fmla="*/ 1039 h 3159"/>
                <a:gd name="T112" fmla="*/ 3080 w 3159"/>
                <a:gd name="T113" fmla="*/ 1077 h 3159"/>
                <a:gd name="T114" fmla="*/ 2967 w 3159"/>
                <a:gd name="T115" fmla="*/ 1310 h 3159"/>
                <a:gd name="T116" fmla="*/ 2990 w 3159"/>
                <a:gd name="T117" fmla="*/ 1483 h 3159"/>
                <a:gd name="T118" fmla="*/ 3159 w 3159"/>
                <a:gd name="T119" fmla="*/ 1678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59" h="3159">
                  <a:moveTo>
                    <a:pt x="2990" y="1678"/>
                  </a:moveTo>
                  <a:lnTo>
                    <a:pt x="2982" y="1766"/>
                  </a:lnTo>
                  <a:lnTo>
                    <a:pt x="2967" y="1851"/>
                  </a:lnTo>
                  <a:lnTo>
                    <a:pt x="3130" y="1895"/>
                  </a:lnTo>
                  <a:lnTo>
                    <a:pt x="3080" y="2083"/>
                  </a:lnTo>
                  <a:lnTo>
                    <a:pt x="2916" y="2039"/>
                  </a:lnTo>
                  <a:lnTo>
                    <a:pt x="2886" y="2122"/>
                  </a:lnTo>
                  <a:lnTo>
                    <a:pt x="2850" y="2201"/>
                  </a:lnTo>
                  <a:lnTo>
                    <a:pt x="2995" y="2285"/>
                  </a:lnTo>
                  <a:lnTo>
                    <a:pt x="2898" y="2454"/>
                  </a:lnTo>
                  <a:lnTo>
                    <a:pt x="2753" y="2370"/>
                  </a:lnTo>
                  <a:lnTo>
                    <a:pt x="2701" y="2441"/>
                  </a:lnTo>
                  <a:lnTo>
                    <a:pt x="2645" y="2508"/>
                  </a:lnTo>
                  <a:lnTo>
                    <a:pt x="2765" y="2629"/>
                  </a:lnTo>
                  <a:lnTo>
                    <a:pt x="2627" y="2766"/>
                  </a:lnTo>
                  <a:lnTo>
                    <a:pt x="2508" y="2647"/>
                  </a:lnTo>
                  <a:lnTo>
                    <a:pt x="2441" y="2703"/>
                  </a:lnTo>
                  <a:lnTo>
                    <a:pt x="2369" y="2753"/>
                  </a:lnTo>
                  <a:lnTo>
                    <a:pt x="2454" y="2900"/>
                  </a:lnTo>
                  <a:lnTo>
                    <a:pt x="2285" y="2997"/>
                  </a:lnTo>
                  <a:lnTo>
                    <a:pt x="2201" y="2851"/>
                  </a:lnTo>
                  <a:lnTo>
                    <a:pt x="2120" y="2888"/>
                  </a:lnTo>
                  <a:lnTo>
                    <a:pt x="2039" y="2918"/>
                  </a:lnTo>
                  <a:lnTo>
                    <a:pt x="2082" y="3080"/>
                  </a:lnTo>
                  <a:lnTo>
                    <a:pt x="1894" y="3131"/>
                  </a:lnTo>
                  <a:lnTo>
                    <a:pt x="1851" y="2969"/>
                  </a:lnTo>
                  <a:lnTo>
                    <a:pt x="1764" y="2983"/>
                  </a:lnTo>
                  <a:lnTo>
                    <a:pt x="1676" y="2991"/>
                  </a:lnTo>
                  <a:lnTo>
                    <a:pt x="1676" y="3159"/>
                  </a:lnTo>
                  <a:lnTo>
                    <a:pt x="1481" y="3159"/>
                  </a:lnTo>
                  <a:lnTo>
                    <a:pt x="1481" y="2991"/>
                  </a:lnTo>
                  <a:lnTo>
                    <a:pt x="1393" y="2983"/>
                  </a:lnTo>
                  <a:lnTo>
                    <a:pt x="1308" y="2969"/>
                  </a:lnTo>
                  <a:lnTo>
                    <a:pt x="1265" y="3131"/>
                  </a:lnTo>
                  <a:lnTo>
                    <a:pt x="1077" y="3080"/>
                  </a:lnTo>
                  <a:lnTo>
                    <a:pt x="1120" y="2918"/>
                  </a:lnTo>
                  <a:lnTo>
                    <a:pt x="1037" y="2888"/>
                  </a:lnTo>
                  <a:lnTo>
                    <a:pt x="958" y="2851"/>
                  </a:lnTo>
                  <a:lnTo>
                    <a:pt x="874" y="2997"/>
                  </a:lnTo>
                  <a:lnTo>
                    <a:pt x="705" y="2900"/>
                  </a:lnTo>
                  <a:lnTo>
                    <a:pt x="789" y="2753"/>
                  </a:lnTo>
                  <a:lnTo>
                    <a:pt x="718" y="2703"/>
                  </a:lnTo>
                  <a:lnTo>
                    <a:pt x="651" y="2647"/>
                  </a:lnTo>
                  <a:lnTo>
                    <a:pt x="531" y="2766"/>
                  </a:lnTo>
                  <a:lnTo>
                    <a:pt x="394" y="2629"/>
                  </a:lnTo>
                  <a:lnTo>
                    <a:pt x="513" y="2508"/>
                  </a:lnTo>
                  <a:lnTo>
                    <a:pt x="456" y="2441"/>
                  </a:lnTo>
                  <a:lnTo>
                    <a:pt x="406" y="2370"/>
                  </a:lnTo>
                  <a:lnTo>
                    <a:pt x="260" y="2454"/>
                  </a:lnTo>
                  <a:lnTo>
                    <a:pt x="163" y="2285"/>
                  </a:lnTo>
                  <a:lnTo>
                    <a:pt x="308" y="2201"/>
                  </a:lnTo>
                  <a:lnTo>
                    <a:pt x="272" y="2122"/>
                  </a:lnTo>
                  <a:lnTo>
                    <a:pt x="241" y="2039"/>
                  </a:lnTo>
                  <a:lnTo>
                    <a:pt x="79" y="2083"/>
                  </a:lnTo>
                  <a:lnTo>
                    <a:pt x="28" y="1895"/>
                  </a:lnTo>
                  <a:lnTo>
                    <a:pt x="192" y="1851"/>
                  </a:lnTo>
                  <a:lnTo>
                    <a:pt x="176" y="1766"/>
                  </a:lnTo>
                  <a:lnTo>
                    <a:pt x="168" y="1678"/>
                  </a:lnTo>
                  <a:lnTo>
                    <a:pt x="0" y="1678"/>
                  </a:lnTo>
                  <a:lnTo>
                    <a:pt x="0" y="1483"/>
                  </a:lnTo>
                  <a:lnTo>
                    <a:pt x="168" y="1483"/>
                  </a:lnTo>
                  <a:lnTo>
                    <a:pt x="176" y="1395"/>
                  </a:lnTo>
                  <a:lnTo>
                    <a:pt x="192" y="1310"/>
                  </a:lnTo>
                  <a:lnTo>
                    <a:pt x="28" y="1265"/>
                  </a:lnTo>
                  <a:lnTo>
                    <a:pt x="79" y="1077"/>
                  </a:lnTo>
                  <a:lnTo>
                    <a:pt x="241" y="1122"/>
                  </a:lnTo>
                  <a:lnTo>
                    <a:pt x="272" y="1039"/>
                  </a:lnTo>
                  <a:lnTo>
                    <a:pt x="308" y="960"/>
                  </a:lnTo>
                  <a:lnTo>
                    <a:pt x="163" y="875"/>
                  </a:lnTo>
                  <a:lnTo>
                    <a:pt x="260" y="707"/>
                  </a:lnTo>
                  <a:lnTo>
                    <a:pt x="406" y="791"/>
                  </a:lnTo>
                  <a:lnTo>
                    <a:pt x="456" y="718"/>
                  </a:lnTo>
                  <a:lnTo>
                    <a:pt x="513" y="652"/>
                  </a:lnTo>
                  <a:lnTo>
                    <a:pt x="394" y="532"/>
                  </a:lnTo>
                  <a:lnTo>
                    <a:pt x="531" y="394"/>
                  </a:lnTo>
                  <a:lnTo>
                    <a:pt x="651" y="514"/>
                  </a:lnTo>
                  <a:lnTo>
                    <a:pt x="718" y="458"/>
                  </a:lnTo>
                  <a:lnTo>
                    <a:pt x="789" y="407"/>
                  </a:lnTo>
                  <a:lnTo>
                    <a:pt x="705" y="261"/>
                  </a:lnTo>
                  <a:lnTo>
                    <a:pt x="874" y="164"/>
                  </a:lnTo>
                  <a:lnTo>
                    <a:pt x="958" y="310"/>
                  </a:lnTo>
                  <a:lnTo>
                    <a:pt x="1037" y="273"/>
                  </a:lnTo>
                  <a:lnTo>
                    <a:pt x="1120" y="243"/>
                  </a:lnTo>
                  <a:lnTo>
                    <a:pt x="1077" y="79"/>
                  </a:lnTo>
                  <a:lnTo>
                    <a:pt x="1265" y="29"/>
                  </a:lnTo>
                  <a:lnTo>
                    <a:pt x="1308" y="192"/>
                  </a:lnTo>
                  <a:lnTo>
                    <a:pt x="1393" y="178"/>
                  </a:lnTo>
                  <a:lnTo>
                    <a:pt x="1481" y="170"/>
                  </a:lnTo>
                  <a:lnTo>
                    <a:pt x="1481" y="0"/>
                  </a:lnTo>
                  <a:lnTo>
                    <a:pt x="1676" y="0"/>
                  </a:lnTo>
                  <a:lnTo>
                    <a:pt x="1676" y="170"/>
                  </a:lnTo>
                  <a:lnTo>
                    <a:pt x="1764" y="178"/>
                  </a:lnTo>
                  <a:lnTo>
                    <a:pt x="1851" y="192"/>
                  </a:lnTo>
                  <a:lnTo>
                    <a:pt x="1894" y="29"/>
                  </a:lnTo>
                  <a:lnTo>
                    <a:pt x="2082" y="79"/>
                  </a:lnTo>
                  <a:lnTo>
                    <a:pt x="2039" y="243"/>
                  </a:lnTo>
                  <a:lnTo>
                    <a:pt x="2120" y="273"/>
                  </a:lnTo>
                  <a:lnTo>
                    <a:pt x="2201" y="310"/>
                  </a:lnTo>
                  <a:lnTo>
                    <a:pt x="2285" y="164"/>
                  </a:lnTo>
                  <a:lnTo>
                    <a:pt x="2452" y="261"/>
                  </a:lnTo>
                  <a:lnTo>
                    <a:pt x="2368" y="407"/>
                  </a:lnTo>
                  <a:lnTo>
                    <a:pt x="2441" y="458"/>
                  </a:lnTo>
                  <a:lnTo>
                    <a:pt x="2508" y="514"/>
                  </a:lnTo>
                  <a:lnTo>
                    <a:pt x="2627" y="394"/>
                  </a:lnTo>
                  <a:lnTo>
                    <a:pt x="2765" y="532"/>
                  </a:lnTo>
                  <a:lnTo>
                    <a:pt x="2645" y="652"/>
                  </a:lnTo>
                  <a:lnTo>
                    <a:pt x="2701" y="718"/>
                  </a:lnTo>
                  <a:lnTo>
                    <a:pt x="2753" y="791"/>
                  </a:lnTo>
                  <a:lnTo>
                    <a:pt x="2898" y="707"/>
                  </a:lnTo>
                  <a:lnTo>
                    <a:pt x="2995" y="875"/>
                  </a:lnTo>
                  <a:lnTo>
                    <a:pt x="2850" y="958"/>
                  </a:lnTo>
                  <a:lnTo>
                    <a:pt x="2886" y="1039"/>
                  </a:lnTo>
                  <a:lnTo>
                    <a:pt x="2916" y="1122"/>
                  </a:lnTo>
                  <a:lnTo>
                    <a:pt x="3080" y="1077"/>
                  </a:lnTo>
                  <a:lnTo>
                    <a:pt x="3130" y="1265"/>
                  </a:lnTo>
                  <a:lnTo>
                    <a:pt x="2967" y="1310"/>
                  </a:lnTo>
                  <a:lnTo>
                    <a:pt x="2982" y="1395"/>
                  </a:lnTo>
                  <a:lnTo>
                    <a:pt x="2990" y="1483"/>
                  </a:lnTo>
                  <a:lnTo>
                    <a:pt x="3159" y="1483"/>
                  </a:lnTo>
                  <a:lnTo>
                    <a:pt x="3159" y="1678"/>
                  </a:lnTo>
                  <a:lnTo>
                    <a:pt x="2990" y="1678"/>
                  </a:lnTo>
                  <a:close/>
                </a:path>
              </a:pathLst>
            </a:custGeom>
            <a:solidFill>
              <a:srgbClr val="FFD3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35" name="Freeform 44"/>
            <p:cNvSpPr>
              <a:spLocks/>
            </p:cNvSpPr>
            <p:nvPr/>
          </p:nvSpPr>
          <p:spPr bwMode="auto">
            <a:xfrm>
              <a:off x="10117668" y="1530892"/>
              <a:ext cx="686807" cy="1373614"/>
            </a:xfrm>
            <a:custGeom>
              <a:avLst/>
              <a:gdLst>
                <a:gd name="T0" fmla="*/ 0 w 1580"/>
                <a:gd name="T1" fmla="*/ 0 h 3159"/>
                <a:gd name="T2" fmla="*/ 0 w 1580"/>
                <a:gd name="T3" fmla="*/ 3159 h 3159"/>
                <a:gd name="T4" fmla="*/ 98 w 1580"/>
                <a:gd name="T5" fmla="*/ 3159 h 3159"/>
                <a:gd name="T6" fmla="*/ 98 w 1580"/>
                <a:gd name="T7" fmla="*/ 2991 h 3159"/>
                <a:gd name="T8" fmla="*/ 185 w 1580"/>
                <a:gd name="T9" fmla="*/ 2983 h 3159"/>
                <a:gd name="T10" fmla="*/ 272 w 1580"/>
                <a:gd name="T11" fmla="*/ 2969 h 3159"/>
                <a:gd name="T12" fmla="*/ 315 w 1580"/>
                <a:gd name="T13" fmla="*/ 3131 h 3159"/>
                <a:gd name="T14" fmla="*/ 503 w 1580"/>
                <a:gd name="T15" fmla="*/ 3080 h 3159"/>
                <a:gd name="T16" fmla="*/ 460 w 1580"/>
                <a:gd name="T17" fmla="*/ 2918 h 3159"/>
                <a:gd name="T18" fmla="*/ 543 w 1580"/>
                <a:gd name="T19" fmla="*/ 2888 h 3159"/>
                <a:gd name="T20" fmla="*/ 622 w 1580"/>
                <a:gd name="T21" fmla="*/ 2851 h 3159"/>
                <a:gd name="T22" fmla="*/ 706 w 1580"/>
                <a:gd name="T23" fmla="*/ 2997 h 3159"/>
                <a:gd name="T24" fmla="*/ 875 w 1580"/>
                <a:gd name="T25" fmla="*/ 2900 h 3159"/>
                <a:gd name="T26" fmla="*/ 790 w 1580"/>
                <a:gd name="T27" fmla="*/ 2753 h 3159"/>
                <a:gd name="T28" fmla="*/ 862 w 1580"/>
                <a:gd name="T29" fmla="*/ 2703 h 3159"/>
                <a:gd name="T30" fmla="*/ 929 w 1580"/>
                <a:gd name="T31" fmla="*/ 2647 h 3159"/>
                <a:gd name="T32" fmla="*/ 1048 w 1580"/>
                <a:gd name="T33" fmla="*/ 2766 h 3159"/>
                <a:gd name="T34" fmla="*/ 1186 w 1580"/>
                <a:gd name="T35" fmla="*/ 2629 h 3159"/>
                <a:gd name="T36" fmla="*/ 1066 w 1580"/>
                <a:gd name="T37" fmla="*/ 2508 h 3159"/>
                <a:gd name="T38" fmla="*/ 1123 w 1580"/>
                <a:gd name="T39" fmla="*/ 2441 h 3159"/>
                <a:gd name="T40" fmla="*/ 1174 w 1580"/>
                <a:gd name="T41" fmla="*/ 2370 h 3159"/>
                <a:gd name="T42" fmla="*/ 1319 w 1580"/>
                <a:gd name="T43" fmla="*/ 2454 h 3159"/>
                <a:gd name="T44" fmla="*/ 1416 w 1580"/>
                <a:gd name="T45" fmla="*/ 2285 h 3159"/>
                <a:gd name="T46" fmla="*/ 1271 w 1580"/>
                <a:gd name="T47" fmla="*/ 2201 h 3159"/>
                <a:gd name="T48" fmla="*/ 1307 w 1580"/>
                <a:gd name="T49" fmla="*/ 2122 h 3159"/>
                <a:gd name="T50" fmla="*/ 1337 w 1580"/>
                <a:gd name="T51" fmla="*/ 2039 h 3159"/>
                <a:gd name="T52" fmla="*/ 1501 w 1580"/>
                <a:gd name="T53" fmla="*/ 2083 h 3159"/>
                <a:gd name="T54" fmla="*/ 1551 w 1580"/>
                <a:gd name="T55" fmla="*/ 1895 h 3159"/>
                <a:gd name="T56" fmla="*/ 1388 w 1580"/>
                <a:gd name="T57" fmla="*/ 1851 h 3159"/>
                <a:gd name="T58" fmla="*/ 1403 w 1580"/>
                <a:gd name="T59" fmla="*/ 1766 h 3159"/>
                <a:gd name="T60" fmla="*/ 1411 w 1580"/>
                <a:gd name="T61" fmla="*/ 1678 h 3159"/>
                <a:gd name="T62" fmla="*/ 1580 w 1580"/>
                <a:gd name="T63" fmla="*/ 1678 h 3159"/>
                <a:gd name="T64" fmla="*/ 1580 w 1580"/>
                <a:gd name="T65" fmla="*/ 1483 h 3159"/>
                <a:gd name="T66" fmla="*/ 1411 w 1580"/>
                <a:gd name="T67" fmla="*/ 1483 h 3159"/>
                <a:gd name="T68" fmla="*/ 1403 w 1580"/>
                <a:gd name="T69" fmla="*/ 1395 h 3159"/>
                <a:gd name="T70" fmla="*/ 1388 w 1580"/>
                <a:gd name="T71" fmla="*/ 1310 h 3159"/>
                <a:gd name="T72" fmla="*/ 1551 w 1580"/>
                <a:gd name="T73" fmla="*/ 1265 h 3159"/>
                <a:gd name="T74" fmla="*/ 1501 w 1580"/>
                <a:gd name="T75" fmla="*/ 1077 h 3159"/>
                <a:gd name="T76" fmla="*/ 1337 w 1580"/>
                <a:gd name="T77" fmla="*/ 1122 h 3159"/>
                <a:gd name="T78" fmla="*/ 1307 w 1580"/>
                <a:gd name="T79" fmla="*/ 1039 h 3159"/>
                <a:gd name="T80" fmla="*/ 1271 w 1580"/>
                <a:gd name="T81" fmla="*/ 960 h 3159"/>
                <a:gd name="T82" fmla="*/ 1416 w 1580"/>
                <a:gd name="T83" fmla="*/ 875 h 3159"/>
                <a:gd name="T84" fmla="*/ 1319 w 1580"/>
                <a:gd name="T85" fmla="*/ 707 h 3159"/>
                <a:gd name="T86" fmla="*/ 1174 w 1580"/>
                <a:gd name="T87" fmla="*/ 791 h 3159"/>
                <a:gd name="T88" fmla="*/ 1122 w 1580"/>
                <a:gd name="T89" fmla="*/ 718 h 3159"/>
                <a:gd name="T90" fmla="*/ 1066 w 1580"/>
                <a:gd name="T91" fmla="*/ 652 h 3159"/>
                <a:gd name="T92" fmla="*/ 1186 w 1580"/>
                <a:gd name="T93" fmla="*/ 532 h 3159"/>
                <a:gd name="T94" fmla="*/ 1048 w 1580"/>
                <a:gd name="T95" fmla="*/ 394 h 3159"/>
                <a:gd name="T96" fmla="*/ 929 w 1580"/>
                <a:gd name="T97" fmla="*/ 514 h 3159"/>
                <a:gd name="T98" fmla="*/ 862 w 1580"/>
                <a:gd name="T99" fmla="*/ 458 h 3159"/>
                <a:gd name="T100" fmla="*/ 790 w 1580"/>
                <a:gd name="T101" fmla="*/ 407 h 3159"/>
                <a:gd name="T102" fmla="*/ 875 w 1580"/>
                <a:gd name="T103" fmla="*/ 261 h 3159"/>
                <a:gd name="T104" fmla="*/ 706 w 1580"/>
                <a:gd name="T105" fmla="*/ 164 h 3159"/>
                <a:gd name="T106" fmla="*/ 622 w 1580"/>
                <a:gd name="T107" fmla="*/ 310 h 3159"/>
                <a:gd name="T108" fmla="*/ 543 w 1580"/>
                <a:gd name="T109" fmla="*/ 273 h 3159"/>
                <a:gd name="T110" fmla="*/ 460 w 1580"/>
                <a:gd name="T111" fmla="*/ 243 h 3159"/>
                <a:gd name="T112" fmla="*/ 503 w 1580"/>
                <a:gd name="T113" fmla="*/ 79 h 3159"/>
                <a:gd name="T114" fmla="*/ 315 w 1580"/>
                <a:gd name="T115" fmla="*/ 29 h 3159"/>
                <a:gd name="T116" fmla="*/ 272 w 1580"/>
                <a:gd name="T117" fmla="*/ 192 h 3159"/>
                <a:gd name="T118" fmla="*/ 185 w 1580"/>
                <a:gd name="T119" fmla="*/ 178 h 3159"/>
                <a:gd name="T120" fmla="*/ 98 w 1580"/>
                <a:gd name="T121" fmla="*/ 170 h 3159"/>
                <a:gd name="T122" fmla="*/ 98 w 1580"/>
                <a:gd name="T123" fmla="*/ 0 h 3159"/>
                <a:gd name="T124" fmla="*/ 0 w 1580"/>
                <a:gd name="T125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80" h="3159">
                  <a:moveTo>
                    <a:pt x="0" y="0"/>
                  </a:moveTo>
                  <a:lnTo>
                    <a:pt x="0" y="3159"/>
                  </a:lnTo>
                  <a:lnTo>
                    <a:pt x="98" y="3159"/>
                  </a:lnTo>
                  <a:lnTo>
                    <a:pt x="98" y="2991"/>
                  </a:lnTo>
                  <a:lnTo>
                    <a:pt x="185" y="2983"/>
                  </a:lnTo>
                  <a:lnTo>
                    <a:pt x="272" y="2969"/>
                  </a:lnTo>
                  <a:lnTo>
                    <a:pt x="315" y="3131"/>
                  </a:lnTo>
                  <a:lnTo>
                    <a:pt x="503" y="3080"/>
                  </a:lnTo>
                  <a:lnTo>
                    <a:pt x="460" y="2918"/>
                  </a:lnTo>
                  <a:lnTo>
                    <a:pt x="543" y="2888"/>
                  </a:lnTo>
                  <a:lnTo>
                    <a:pt x="622" y="2851"/>
                  </a:lnTo>
                  <a:lnTo>
                    <a:pt x="706" y="2997"/>
                  </a:lnTo>
                  <a:lnTo>
                    <a:pt x="875" y="2900"/>
                  </a:lnTo>
                  <a:lnTo>
                    <a:pt x="790" y="2753"/>
                  </a:lnTo>
                  <a:lnTo>
                    <a:pt x="862" y="2703"/>
                  </a:lnTo>
                  <a:lnTo>
                    <a:pt x="929" y="2647"/>
                  </a:lnTo>
                  <a:lnTo>
                    <a:pt x="1048" y="2766"/>
                  </a:lnTo>
                  <a:lnTo>
                    <a:pt x="1186" y="2629"/>
                  </a:lnTo>
                  <a:lnTo>
                    <a:pt x="1066" y="2508"/>
                  </a:lnTo>
                  <a:lnTo>
                    <a:pt x="1123" y="2441"/>
                  </a:lnTo>
                  <a:lnTo>
                    <a:pt x="1174" y="2370"/>
                  </a:lnTo>
                  <a:lnTo>
                    <a:pt x="1319" y="2454"/>
                  </a:lnTo>
                  <a:lnTo>
                    <a:pt x="1416" y="2285"/>
                  </a:lnTo>
                  <a:lnTo>
                    <a:pt x="1271" y="2201"/>
                  </a:lnTo>
                  <a:lnTo>
                    <a:pt x="1307" y="2122"/>
                  </a:lnTo>
                  <a:lnTo>
                    <a:pt x="1337" y="2039"/>
                  </a:lnTo>
                  <a:lnTo>
                    <a:pt x="1501" y="2083"/>
                  </a:lnTo>
                  <a:lnTo>
                    <a:pt x="1551" y="1895"/>
                  </a:lnTo>
                  <a:lnTo>
                    <a:pt x="1388" y="1851"/>
                  </a:lnTo>
                  <a:lnTo>
                    <a:pt x="1403" y="1766"/>
                  </a:lnTo>
                  <a:lnTo>
                    <a:pt x="1411" y="1678"/>
                  </a:lnTo>
                  <a:lnTo>
                    <a:pt x="1580" y="1678"/>
                  </a:lnTo>
                  <a:lnTo>
                    <a:pt x="1580" y="1483"/>
                  </a:lnTo>
                  <a:lnTo>
                    <a:pt x="1411" y="1483"/>
                  </a:lnTo>
                  <a:lnTo>
                    <a:pt x="1403" y="1395"/>
                  </a:lnTo>
                  <a:lnTo>
                    <a:pt x="1388" y="1310"/>
                  </a:lnTo>
                  <a:lnTo>
                    <a:pt x="1551" y="1265"/>
                  </a:lnTo>
                  <a:lnTo>
                    <a:pt x="1501" y="1077"/>
                  </a:lnTo>
                  <a:lnTo>
                    <a:pt x="1337" y="1122"/>
                  </a:lnTo>
                  <a:lnTo>
                    <a:pt x="1307" y="1039"/>
                  </a:lnTo>
                  <a:lnTo>
                    <a:pt x="1271" y="960"/>
                  </a:lnTo>
                  <a:lnTo>
                    <a:pt x="1416" y="875"/>
                  </a:lnTo>
                  <a:lnTo>
                    <a:pt x="1319" y="707"/>
                  </a:lnTo>
                  <a:lnTo>
                    <a:pt x="1174" y="791"/>
                  </a:lnTo>
                  <a:lnTo>
                    <a:pt x="1122" y="718"/>
                  </a:lnTo>
                  <a:lnTo>
                    <a:pt x="1066" y="652"/>
                  </a:lnTo>
                  <a:lnTo>
                    <a:pt x="1186" y="532"/>
                  </a:lnTo>
                  <a:lnTo>
                    <a:pt x="1048" y="394"/>
                  </a:lnTo>
                  <a:lnTo>
                    <a:pt x="929" y="514"/>
                  </a:lnTo>
                  <a:lnTo>
                    <a:pt x="862" y="458"/>
                  </a:lnTo>
                  <a:lnTo>
                    <a:pt x="790" y="407"/>
                  </a:lnTo>
                  <a:lnTo>
                    <a:pt x="875" y="261"/>
                  </a:lnTo>
                  <a:lnTo>
                    <a:pt x="706" y="164"/>
                  </a:lnTo>
                  <a:lnTo>
                    <a:pt x="622" y="310"/>
                  </a:lnTo>
                  <a:lnTo>
                    <a:pt x="543" y="273"/>
                  </a:lnTo>
                  <a:lnTo>
                    <a:pt x="460" y="243"/>
                  </a:lnTo>
                  <a:lnTo>
                    <a:pt x="503" y="79"/>
                  </a:lnTo>
                  <a:lnTo>
                    <a:pt x="315" y="29"/>
                  </a:lnTo>
                  <a:lnTo>
                    <a:pt x="272" y="192"/>
                  </a:lnTo>
                  <a:lnTo>
                    <a:pt x="185" y="178"/>
                  </a:lnTo>
                  <a:lnTo>
                    <a:pt x="98" y="170"/>
                  </a:lnTo>
                  <a:lnTo>
                    <a:pt x="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4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36" name="Freeform 45"/>
            <p:cNvSpPr>
              <a:spLocks/>
            </p:cNvSpPr>
            <p:nvPr/>
          </p:nvSpPr>
          <p:spPr bwMode="auto">
            <a:xfrm>
              <a:off x="5746448" y="1787359"/>
              <a:ext cx="1415344" cy="697240"/>
            </a:xfrm>
            <a:custGeom>
              <a:avLst/>
              <a:gdLst>
                <a:gd name="T0" fmla="*/ 3254 w 3256"/>
                <a:gd name="T1" fmla="*/ 1341 h 1604"/>
                <a:gd name="T2" fmla="*/ 3222 w 3256"/>
                <a:gd name="T3" fmla="*/ 1448 h 1604"/>
                <a:gd name="T4" fmla="*/ 3151 w 3256"/>
                <a:gd name="T5" fmla="*/ 1534 h 1604"/>
                <a:gd name="T6" fmla="*/ 3054 w 3256"/>
                <a:gd name="T7" fmla="*/ 1587 h 1604"/>
                <a:gd name="T8" fmla="*/ 2968 w 3256"/>
                <a:gd name="T9" fmla="*/ 1599 h 1604"/>
                <a:gd name="T10" fmla="*/ 2399 w 3256"/>
                <a:gd name="T11" fmla="*/ 1602 h 1604"/>
                <a:gd name="T12" fmla="*/ 2328 w 3256"/>
                <a:gd name="T13" fmla="*/ 1602 h 1604"/>
                <a:gd name="T14" fmla="*/ 1538 w 3256"/>
                <a:gd name="T15" fmla="*/ 1599 h 1604"/>
                <a:gd name="T16" fmla="*/ 1454 w 3256"/>
                <a:gd name="T17" fmla="*/ 1604 h 1604"/>
                <a:gd name="T18" fmla="*/ 1439 w 3256"/>
                <a:gd name="T19" fmla="*/ 1604 h 1604"/>
                <a:gd name="T20" fmla="*/ 1370 w 3256"/>
                <a:gd name="T21" fmla="*/ 1599 h 1604"/>
                <a:gd name="T22" fmla="*/ 422 w 3256"/>
                <a:gd name="T23" fmla="*/ 1597 h 1604"/>
                <a:gd name="T24" fmla="*/ 246 w 3256"/>
                <a:gd name="T25" fmla="*/ 1543 h 1604"/>
                <a:gd name="T26" fmla="*/ 107 w 3256"/>
                <a:gd name="T27" fmla="*/ 1429 h 1604"/>
                <a:gd name="T28" fmla="*/ 21 w 3256"/>
                <a:gd name="T29" fmla="*/ 1269 h 1604"/>
                <a:gd name="T30" fmla="*/ 0 w 3256"/>
                <a:gd name="T31" fmla="*/ 1128 h 1604"/>
                <a:gd name="T32" fmla="*/ 21 w 3256"/>
                <a:gd name="T33" fmla="*/ 988 h 1604"/>
                <a:gd name="T34" fmla="*/ 107 w 3256"/>
                <a:gd name="T35" fmla="*/ 829 h 1604"/>
                <a:gd name="T36" fmla="*/ 246 w 3256"/>
                <a:gd name="T37" fmla="*/ 715 h 1604"/>
                <a:gd name="T38" fmla="*/ 422 w 3256"/>
                <a:gd name="T39" fmla="*/ 660 h 1604"/>
                <a:gd name="T40" fmla="*/ 521 w 3256"/>
                <a:gd name="T41" fmla="*/ 660 h 1604"/>
                <a:gd name="T42" fmla="*/ 660 w 3256"/>
                <a:gd name="T43" fmla="*/ 698 h 1604"/>
                <a:gd name="T44" fmla="*/ 680 w 3256"/>
                <a:gd name="T45" fmla="*/ 592 h 1604"/>
                <a:gd name="T46" fmla="*/ 730 w 3256"/>
                <a:gd name="T47" fmla="*/ 458 h 1604"/>
                <a:gd name="T48" fmla="*/ 801 w 3256"/>
                <a:gd name="T49" fmla="*/ 336 h 1604"/>
                <a:gd name="T50" fmla="*/ 943 w 3256"/>
                <a:gd name="T51" fmla="*/ 183 h 1604"/>
                <a:gd name="T52" fmla="*/ 1059 w 3256"/>
                <a:gd name="T53" fmla="*/ 104 h 1604"/>
                <a:gd name="T54" fmla="*/ 1188 w 3256"/>
                <a:gd name="T55" fmla="*/ 45 h 1604"/>
                <a:gd name="T56" fmla="*/ 1328 w 3256"/>
                <a:gd name="T57" fmla="*/ 10 h 1604"/>
                <a:gd name="T58" fmla="*/ 1439 w 3256"/>
                <a:gd name="T59" fmla="*/ 0 h 1604"/>
                <a:gd name="T60" fmla="*/ 1454 w 3256"/>
                <a:gd name="T61" fmla="*/ 0 h 1604"/>
                <a:gd name="T62" fmla="*/ 1637 w 3256"/>
                <a:gd name="T63" fmla="*/ 20 h 1604"/>
                <a:gd name="T64" fmla="*/ 1856 w 3256"/>
                <a:gd name="T65" fmla="*/ 107 h 1604"/>
                <a:gd name="T66" fmla="*/ 2039 w 3256"/>
                <a:gd name="T67" fmla="*/ 251 h 1604"/>
                <a:gd name="T68" fmla="*/ 2172 w 3256"/>
                <a:gd name="T69" fmla="*/ 441 h 1604"/>
                <a:gd name="T70" fmla="*/ 2236 w 3256"/>
                <a:gd name="T71" fmla="*/ 484 h 1604"/>
                <a:gd name="T72" fmla="*/ 2363 w 3256"/>
                <a:gd name="T73" fmla="*/ 470 h 1604"/>
                <a:gd name="T74" fmla="*/ 2530 w 3256"/>
                <a:gd name="T75" fmla="*/ 494 h 1604"/>
                <a:gd name="T76" fmla="*/ 2720 w 3256"/>
                <a:gd name="T77" fmla="*/ 595 h 1604"/>
                <a:gd name="T78" fmla="*/ 2858 w 3256"/>
                <a:gd name="T79" fmla="*/ 760 h 1604"/>
                <a:gd name="T80" fmla="*/ 2927 w 3256"/>
                <a:gd name="T81" fmla="*/ 967 h 1604"/>
                <a:gd name="T82" fmla="*/ 2949 w 3256"/>
                <a:gd name="T83" fmla="*/ 1022 h 1604"/>
                <a:gd name="T84" fmla="*/ 2997 w 3256"/>
                <a:gd name="T85" fmla="*/ 1023 h 1604"/>
                <a:gd name="T86" fmla="*/ 3105 w 3256"/>
                <a:gd name="T87" fmla="*/ 1057 h 1604"/>
                <a:gd name="T88" fmla="*/ 3191 w 3256"/>
                <a:gd name="T89" fmla="*/ 1127 h 1604"/>
                <a:gd name="T90" fmla="*/ 3243 w 3256"/>
                <a:gd name="T91" fmla="*/ 1224 h 1604"/>
                <a:gd name="T92" fmla="*/ 3256 w 3256"/>
                <a:gd name="T93" fmla="*/ 1311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56" h="1604">
                  <a:moveTo>
                    <a:pt x="3256" y="1311"/>
                  </a:moveTo>
                  <a:lnTo>
                    <a:pt x="3254" y="1341"/>
                  </a:lnTo>
                  <a:lnTo>
                    <a:pt x="3243" y="1396"/>
                  </a:lnTo>
                  <a:lnTo>
                    <a:pt x="3222" y="1448"/>
                  </a:lnTo>
                  <a:lnTo>
                    <a:pt x="3191" y="1495"/>
                  </a:lnTo>
                  <a:lnTo>
                    <a:pt x="3151" y="1534"/>
                  </a:lnTo>
                  <a:lnTo>
                    <a:pt x="3105" y="1565"/>
                  </a:lnTo>
                  <a:lnTo>
                    <a:pt x="3054" y="1587"/>
                  </a:lnTo>
                  <a:lnTo>
                    <a:pt x="2997" y="1599"/>
                  </a:lnTo>
                  <a:lnTo>
                    <a:pt x="2968" y="1599"/>
                  </a:lnTo>
                  <a:lnTo>
                    <a:pt x="2433" y="1599"/>
                  </a:lnTo>
                  <a:lnTo>
                    <a:pt x="2399" y="1602"/>
                  </a:lnTo>
                  <a:lnTo>
                    <a:pt x="2363" y="1604"/>
                  </a:lnTo>
                  <a:lnTo>
                    <a:pt x="2328" y="1602"/>
                  </a:lnTo>
                  <a:lnTo>
                    <a:pt x="2294" y="1599"/>
                  </a:lnTo>
                  <a:lnTo>
                    <a:pt x="1538" y="1599"/>
                  </a:lnTo>
                  <a:lnTo>
                    <a:pt x="1497" y="1602"/>
                  </a:lnTo>
                  <a:lnTo>
                    <a:pt x="1454" y="1604"/>
                  </a:lnTo>
                  <a:lnTo>
                    <a:pt x="1446" y="1604"/>
                  </a:lnTo>
                  <a:lnTo>
                    <a:pt x="1439" y="1604"/>
                  </a:lnTo>
                  <a:lnTo>
                    <a:pt x="1405" y="1602"/>
                  </a:lnTo>
                  <a:lnTo>
                    <a:pt x="1370" y="1599"/>
                  </a:lnTo>
                  <a:lnTo>
                    <a:pt x="470" y="1599"/>
                  </a:lnTo>
                  <a:lnTo>
                    <a:pt x="422" y="1597"/>
                  </a:lnTo>
                  <a:lnTo>
                    <a:pt x="330" y="1579"/>
                  </a:lnTo>
                  <a:lnTo>
                    <a:pt x="246" y="1543"/>
                  </a:lnTo>
                  <a:lnTo>
                    <a:pt x="171" y="1492"/>
                  </a:lnTo>
                  <a:lnTo>
                    <a:pt x="107" y="1429"/>
                  </a:lnTo>
                  <a:lnTo>
                    <a:pt x="57" y="1354"/>
                  </a:lnTo>
                  <a:lnTo>
                    <a:pt x="21" y="1269"/>
                  </a:lnTo>
                  <a:lnTo>
                    <a:pt x="2" y="1177"/>
                  </a:lnTo>
                  <a:lnTo>
                    <a:pt x="0" y="1128"/>
                  </a:lnTo>
                  <a:lnTo>
                    <a:pt x="2" y="1080"/>
                  </a:lnTo>
                  <a:lnTo>
                    <a:pt x="21" y="988"/>
                  </a:lnTo>
                  <a:lnTo>
                    <a:pt x="57" y="904"/>
                  </a:lnTo>
                  <a:lnTo>
                    <a:pt x="107" y="829"/>
                  </a:lnTo>
                  <a:lnTo>
                    <a:pt x="171" y="765"/>
                  </a:lnTo>
                  <a:lnTo>
                    <a:pt x="246" y="715"/>
                  </a:lnTo>
                  <a:lnTo>
                    <a:pt x="330" y="678"/>
                  </a:lnTo>
                  <a:lnTo>
                    <a:pt x="422" y="660"/>
                  </a:lnTo>
                  <a:lnTo>
                    <a:pt x="470" y="659"/>
                  </a:lnTo>
                  <a:lnTo>
                    <a:pt x="521" y="660"/>
                  </a:lnTo>
                  <a:lnTo>
                    <a:pt x="616" y="681"/>
                  </a:lnTo>
                  <a:lnTo>
                    <a:pt x="660" y="698"/>
                  </a:lnTo>
                  <a:lnTo>
                    <a:pt x="665" y="662"/>
                  </a:lnTo>
                  <a:lnTo>
                    <a:pt x="680" y="592"/>
                  </a:lnTo>
                  <a:lnTo>
                    <a:pt x="702" y="523"/>
                  </a:lnTo>
                  <a:lnTo>
                    <a:pt x="730" y="458"/>
                  </a:lnTo>
                  <a:lnTo>
                    <a:pt x="763" y="394"/>
                  </a:lnTo>
                  <a:lnTo>
                    <a:pt x="801" y="336"/>
                  </a:lnTo>
                  <a:lnTo>
                    <a:pt x="867" y="255"/>
                  </a:lnTo>
                  <a:lnTo>
                    <a:pt x="943" y="183"/>
                  </a:lnTo>
                  <a:lnTo>
                    <a:pt x="1001" y="140"/>
                  </a:lnTo>
                  <a:lnTo>
                    <a:pt x="1059" y="104"/>
                  </a:lnTo>
                  <a:lnTo>
                    <a:pt x="1122" y="72"/>
                  </a:lnTo>
                  <a:lnTo>
                    <a:pt x="1188" y="45"/>
                  </a:lnTo>
                  <a:lnTo>
                    <a:pt x="1257" y="24"/>
                  </a:lnTo>
                  <a:lnTo>
                    <a:pt x="1328" y="10"/>
                  </a:lnTo>
                  <a:lnTo>
                    <a:pt x="1401" y="2"/>
                  </a:lnTo>
                  <a:lnTo>
                    <a:pt x="1439" y="0"/>
                  </a:lnTo>
                  <a:lnTo>
                    <a:pt x="1446" y="0"/>
                  </a:lnTo>
                  <a:lnTo>
                    <a:pt x="1454" y="0"/>
                  </a:lnTo>
                  <a:lnTo>
                    <a:pt x="1516" y="2"/>
                  </a:lnTo>
                  <a:lnTo>
                    <a:pt x="1637" y="20"/>
                  </a:lnTo>
                  <a:lnTo>
                    <a:pt x="1751" y="56"/>
                  </a:lnTo>
                  <a:lnTo>
                    <a:pt x="1856" y="107"/>
                  </a:lnTo>
                  <a:lnTo>
                    <a:pt x="1953" y="173"/>
                  </a:lnTo>
                  <a:lnTo>
                    <a:pt x="2039" y="251"/>
                  </a:lnTo>
                  <a:lnTo>
                    <a:pt x="2111" y="341"/>
                  </a:lnTo>
                  <a:lnTo>
                    <a:pt x="2172" y="441"/>
                  </a:lnTo>
                  <a:lnTo>
                    <a:pt x="2196" y="496"/>
                  </a:lnTo>
                  <a:lnTo>
                    <a:pt x="2236" y="484"/>
                  </a:lnTo>
                  <a:lnTo>
                    <a:pt x="2320" y="471"/>
                  </a:lnTo>
                  <a:lnTo>
                    <a:pt x="2363" y="470"/>
                  </a:lnTo>
                  <a:lnTo>
                    <a:pt x="2421" y="472"/>
                  </a:lnTo>
                  <a:lnTo>
                    <a:pt x="2530" y="494"/>
                  </a:lnTo>
                  <a:lnTo>
                    <a:pt x="2631" y="536"/>
                  </a:lnTo>
                  <a:lnTo>
                    <a:pt x="2720" y="595"/>
                  </a:lnTo>
                  <a:lnTo>
                    <a:pt x="2797" y="671"/>
                  </a:lnTo>
                  <a:lnTo>
                    <a:pt x="2858" y="760"/>
                  </a:lnTo>
                  <a:lnTo>
                    <a:pt x="2902" y="859"/>
                  </a:lnTo>
                  <a:lnTo>
                    <a:pt x="2927" y="967"/>
                  </a:lnTo>
                  <a:lnTo>
                    <a:pt x="2929" y="1024"/>
                  </a:lnTo>
                  <a:lnTo>
                    <a:pt x="2949" y="1022"/>
                  </a:lnTo>
                  <a:lnTo>
                    <a:pt x="2968" y="1022"/>
                  </a:lnTo>
                  <a:lnTo>
                    <a:pt x="2997" y="1023"/>
                  </a:lnTo>
                  <a:lnTo>
                    <a:pt x="3054" y="1035"/>
                  </a:lnTo>
                  <a:lnTo>
                    <a:pt x="3105" y="1057"/>
                  </a:lnTo>
                  <a:lnTo>
                    <a:pt x="3151" y="1088"/>
                  </a:lnTo>
                  <a:lnTo>
                    <a:pt x="3191" y="1127"/>
                  </a:lnTo>
                  <a:lnTo>
                    <a:pt x="3222" y="1172"/>
                  </a:lnTo>
                  <a:lnTo>
                    <a:pt x="3243" y="1224"/>
                  </a:lnTo>
                  <a:lnTo>
                    <a:pt x="3254" y="1281"/>
                  </a:lnTo>
                  <a:lnTo>
                    <a:pt x="3256" y="1311"/>
                  </a:lnTo>
                  <a:close/>
                </a:path>
              </a:pathLst>
            </a:custGeom>
            <a:solidFill>
              <a:srgbClr val="D2E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37" name="Freeform 46"/>
            <p:cNvSpPr>
              <a:spLocks/>
            </p:cNvSpPr>
            <p:nvPr/>
          </p:nvSpPr>
          <p:spPr bwMode="auto">
            <a:xfrm>
              <a:off x="5746448" y="1787359"/>
              <a:ext cx="625951" cy="697240"/>
            </a:xfrm>
            <a:custGeom>
              <a:avLst/>
              <a:gdLst>
                <a:gd name="T0" fmla="*/ 1439 w 1439"/>
                <a:gd name="T1" fmla="*/ 0 h 1604"/>
                <a:gd name="T2" fmla="*/ 1439 w 1439"/>
                <a:gd name="T3" fmla="*/ 1604 h 1604"/>
                <a:gd name="T4" fmla="*/ 1405 w 1439"/>
                <a:gd name="T5" fmla="*/ 1602 h 1604"/>
                <a:gd name="T6" fmla="*/ 1370 w 1439"/>
                <a:gd name="T7" fmla="*/ 1599 h 1604"/>
                <a:gd name="T8" fmla="*/ 470 w 1439"/>
                <a:gd name="T9" fmla="*/ 1599 h 1604"/>
                <a:gd name="T10" fmla="*/ 422 w 1439"/>
                <a:gd name="T11" fmla="*/ 1597 h 1604"/>
                <a:gd name="T12" fmla="*/ 330 w 1439"/>
                <a:gd name="T13" fmla="*/ 1579 h 1604"/>
                <a:gd name="T14" fmla="*/ 246 w 1439"/>
                <a:gd name="T15" fmla="*/ 1543 h 1604"/>
                <a:gd name="T16" fmla="*/ 171 w 1439"/>
                <a:gd name="T17" fmla="*/ 1492 h 1604"/>
                <a:gd name="T18" fmla="*/ 107 w 1439"/>
                <a:gd name="T19" fmla="*/ 1429 h 1604"/>
                <a:gd name="T20" fmla="*/ 57 w 1439"/>
                <a:gd name="T21" fmla="*/ 1354 h 1604"/>
                <a:gd name="T22" fmla="*/ 21 w 1439"/>
                <a:gd name="T23" fmla="*/ 1269 h 1604"/>
                <a:gd name="T24" fmla="*/ 2 w 1439"/>
                <a:gd name="T25" fmla="*/ 1177 h 1604"/>
                <a:gd name="T26" fmla="*/ 0 w 1439"/>
                <a:gd name="T27" fmla="*/ 1128 h 1604"/>
                <a:gd name="T28" fmla="*/ 2 w 1439"/>
                <a:gd name="T29" fmla="*/ 1080 h 1604"/>
                <a:gd name="T30" fmla="*/ 21 w 1439"/>
                <a:gd name="T31" fmla="*/ 988 h 1604"/>
                <a:gd name="T32" fmla="*/ 57 w 1439"/>
                <a:gd name="T33" fmla="*/ 904 h 1604"/>
                <a:gd name="T34" fmla="*/ 107 w 1439"/>
                <a:gd name="T35" fmla="*/ 829 h 1604"/>
                <a:gd name="T36" fmla="*/ 171 w 1439"/>
                <a:gd name="T37" fmla="*/ 765 h 1604"/>
                <a:gd name="T38" fmla="*/ 246 w 1439"/>
                <a:gd name="T39" fmla="*/ 715 h 1604"/>
                <a:gd name="T40" fmla="*/ 330 w 1439"/>
                <a:gd name="T41" fmla="*/ 678 h 1604"/>
                <a:gd name="T42" fmla="*/ 422 w 1439"/>
                <a:gd name="T43" fmla="*/ 660 h 1604"/>
                <a:gd name="T44" fmla="*/ 470 w 1439"/>
                <a:gd name="T45" fmla="*/ 659 h 1604"/>
                <a:gd name="T46" fmla="*/ 521 w 1439"/>
                <a:gd name="T47" fmla="*/ 660 h 1604"/>
                <a:gd name="T48" fmla="*/ 616 w 1439"/>
                <a:gd name="T49" fmla="*/ 681 h 1604"/>
                <a:gd name="T50" fmla="*/ 660 w 1439"/>
                <a:gd name="T51" fmla="*/ 698 h 1604"/>
                <a:gd name="T52" fmla="*/ 665 w 1439"/>
                <a:gd name="T53" fmla="*/ 662 h 1604"/>
                <a:gd name="T54" fmla="*/ 680 w 1439"/>
                <a:gd name="T55" fmla="*/ 592 h 1604"/>
                <a:gd name="T56" fmla="*/ 702 w 1439"/>
                <a:gd name="T57" fmla="*/ 523 h 1604"/>
                <a:gd name="T58" fmla="*/ 730 w 1439"/>
                <a:gd name="T59" fmla="*/ 458 h 1604"/>
                <a:gd name="T60" fmla="*/ 763 w 1439"/>
                <a:gd name="T61" fmla="*/ 394 h 1604"/>
                <a:gd name="T62" fmla="*/ 801 w 1439"/>
                <a:gd name="T63" fmla="*/ 336 h 1604"/>
                <a:gd name="T64" fmla="*/ 867 w 1439"/>
                <a:gd name="T65" fmla="*/ 255 h 1604"/>
                <a:gd name="T66" fmla="*/ 943 w 1439"/>
                <a:gd name="T67" fmla="*/ 183 h 1604"/>
                <a:gd name="T68" fmla="*/ 1001 w 1439"/>
                <a:gd name="T69" fmla="*/ 140 h 1604"/>
                <a:gd name="T70" fmla="*/ 1059 w 1439"/>
                <a:gd name="T71" fmla="*/ 104 h 1604"/>
                <a:gd name="T72" fmla="*/ 1122 w 1439"/>
                <a:gd name="T73" fmla="*/ 72 h 1604"/>
                <a:gd name="T74" fmla="*/ 1188 w 1439"/>
                <a:gd name="T75" fmla="*/ 45 h 1604"/>
                <a:gd name="T76" fmla="*/ 1257 w 1439"/>
                <a:gd name="T77" fmla="*/ 24 h 1604"/>
                <a:gd name="T78" fmla="*/ 1328 w 1439"/>
                <a:gd name="T79" fmla="*/ 10 h 1604"/>
                <a:gd name="T80" fmla="*/ 1401 w 1439"/>
                <a:gd name="T81" fmla="*/ 2 h 1604"/>
                <a:gd name="T82" fmla="*/ 1439 w 1439"/>
                <a:gd name="T83" fmla="*/ 0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39" h="1604">
                  <a:moveTo>
                    <a:pt x="1439" y="0"/>
                  </a:moveTo>
                  <a:lnTo>
                    <a:pt x="1439" y="1604"/>
                  </a:lnTo>
                  <a:lnTo>
                    <a:pt x="1405" y="1602"/>
                  </a:lnTo>
                  <a:lnTo>
                    <a:pt x="1370" y="1599"/>
                  </a:lnTo>
                  <a:lnTo>
                    <a:pt x="470" y="1599"/>
                  </a:lnTo>
                  <a:lnTo>
                    <a:pt x="422" y="1597"/>
                  </a:lnTo>
                  <a:lnTo>
                    <a:pt x="330" y="1579"/>
                  </a:lnTo>
                  <a:lnTo>
                    <a:pt x="246" y="1543"/>
                  </a:lnTo>
                  <a:lnTo>
                    <a:pt x="171" y="1492"/>
                  </a:lnTo>
                  <a:lnTo>
                    <a:pt x="107" y="1429"/>
                  </a:lnTo>
                  <a:lnTo>
                    <a:pt x="57" y="1354"/>
                  </a:lnTo>
                  <a:lnTo>
                    <a:pt x="21" y="1269"/>
                  </a:lnTo>
                  <a:lnTo>
                    <a:pt x="2" y="1177"/>
                  </a:lnTo>
                  <a:lnTo>
                    <a:pt x="0" y="1128"/>
                  </a:lnTo>
                  <a:lnTo>
                    <a:pt x="2" y="1080"/>
                  </a:lnTo>
                  <a:lnTo>
                    <a:pt x="21" y="988"/>
                  </a:lnTo>
                  <a:lnTo>
                    <a:pt x="57" y="904"/>
                  </a:lnTo>
                  <a:lnTo>
                    <a:pt x="107" y="829"/>
                  </a:lnTo>
                  <a:lnTo>
                    <a:pt x="171" y="765"/>
                  </a:lnTo>
                  <a:lnTo>
                    <a:pt x="246" y="715"/>
                  </a:lnTo>
                  <a:lnTo>
                    <a:pt x="330" y="678"/>
                  </a:lnTo>
                  <a:lnTo>
                    <a:pt x="422" y="660"/>
                  </a:lnTo>
                  <a:lnTo>
                    <a:pt x="470" y="659"/>
                  </a:lnTo>
                  <a:lnTo>
                    <a:pt x="521" y="660"/>
                  </a:lnTo>
                  <a:lnTo>
                    <a:pt x="616" y="681"/>
                  </a:lnTo>
                  <a:lnTo>
                    <a:pt x="660" y="698"/>
                  </a:lnTo>
                  <a:lnTo>
                    <a:pt x="665" y="662"/>
                  </a:lnTo>
                  <a:lnTo>
                    <a:pt x="680" y="592"/>
                  </a:lnTo>
                  <a:lnTo>
                    <a:pt x="702" y="523"/>
                  </a:lnTo>
                  <a:lnTo>
                    <a:pt x="730" y="458"/>
                  </a:lnTo>
                  <a:lnTo>
                    <a:pt x="763" y="394"/>
                  </a:lnTo>
                  <a:lnTo>
                    <a:pt x="801" y="336"/>
                  </a:lnTo>
                  <a:lnTo>
                    <a:pt x="867" y="255"/>
                  </a:lnTo>
                  <a:lnTo>
                    <a:pt x="943" y="183"/>
                  </a:lnTo>
                  <a:lnTo>
                    <a:pt x="1001" y="140"/>
                  </a:lnTo>
                  <a:lnTo>
                    <a:pt x="1059" y="104"/>
                  </a:lnTo>
                  <a:lnTo>
                    <a:pt x="1122" y="72"/>
                  </a:lnTo>
                  <a:lnTo>
                    <a:pt x="1188" y="45"/>
                  </a:lnTo>
                  <a:lnTo>
                    <a:pt x="1257" y="24"/>
                  </a:lnTo>
                  <a:lnTo>
                    <a:pt x="1328" y="10"/>
                  </a:lnTo>
                  <a:lnTo>
                    <a:pt x="1401" y="2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38" name="Freeform 47"/>
            <p:cNvSpPr>
              <a:spLocks/>
            </p:cNvSpPr>
            <p:nvPr/>
          </p:nvSpPr>
          <p:spPr bwMode="auto">
            <a:xfrm>
              <a:off x="7245252" y="1572623"/>
              <a:ext cx="1415344" cy="697240"/>
            </a:xfrm>
            <a:custGeom>
              <a:avLst/>
              <a:gdLst>
                <a:gd name="T0" fmla="*/ 2948 w 3256"/>
                <a:gd name="T1" fmla="*/ 1022 h 1603"/>
                <a:gd name="T2" fmla="*/ 2926 w 3256"/>
                <a:gd name="T3" fmla="*/ 967 h 1603"/>
                <a:gd name="T4" fmla="*/ 2858 w 3256"/>
                <a:gd name="T5" fmla="*/ 759 h 1603"/>
                <a:gd name="T6" fmla="*/ 2720 w 3256"/>
                <a:gd name="T7" fmla="*/ 596 h 1603"/>
                <a:gd name="T8" fmla="*/ 2530 w 3256"/>
                <a:gd name="T9" fmla="*/ 493 h 1603"/>
                <a:gd name="T10" fmla="*/ 2363 w 3256"/>
                <a:gd name="T11" fmla="*/ 470 h 1603"/>
                <a:gd name="T12" fmla="*/ 2236 w 3256"/>
                <a:gd name="T13" fmla="*/ 484 h 1603"/>
                <a:gd name="T14" fmla="*/ 2171 w 3256"/>
                <a:gd name="T15" fmla="*/ 442 h 1603"/>
                <a:gd name="T16" fmla="*/ 2037 w 3256"/>
                <a:gd name="T17" fmla="*/ 251 h 1603"/>
                <a:gd name="T18" fmla="*/ 1856 w 3256"/>
                <a:gd name="T19" fmla="*/ 106 h 1603"/>
                <a:gd name="T20" fmla="*/ 1637 w 3256"/>
                <a:gd name="T21" fmla="*/ 19 h 1603"/>
                <a:gd name="T22" fmla="*/ 1454 w 3256"/>
                <a:gd name="T23" fmla="*/ 0 h 1603"/>
                <a:gd name="T24" fmla="*/ 1341 w 3256"/>
                <a:gd name="T25" fmla="*/ 7 h 1603"/>
                <a:gd name="T26" fmla="*/ 1199 w 3256"/>
                <a:gd name="T27" fmla="*/ 41 h 1603"/>
                <a:gd name="T28" fmla="*/ 1068 w 3256"/>
                <a:gd name="T29" fmla="*/ 98 h 1603"/>
                <a:gd name="T30" fmla="*/ 950 w 3256"/>
                <a:gd name="T31" fmla="*/ 177 h 1603"/>
                <a:gd name="T32" fmla="*/ 847 w 3256"/>
                <a:gd name="T33" fmla="*/ 276 h 1603"/>
                <a:gd name="T34" fmla="*/ 764 w 3256"/>
                <a:gd name="T35" fmla="*/ 391 h 1603"/>
                <a:gd name="T36" fmla="*/ 702 w 3256"/>
                <a:gd name="T37" fmla="*/ 521 h 1603"/>
                <a:gd name="T38" fmla="*/ 665 w 3256"/>
                <a:gd name="T39" fmla="*/ 661 h 1603"/>
                <a:gd name="T40" fmla="*/ 615 w 3256"/>
                <a:gd name="T41" fmla="*/ 680 h 1603"/>
                <a:gd name="T42" fmla="*/ 470 w 3256"/>
                <a:gd name="T43" fmla="*/ 658 h 1603"/>
                <a:gd name="T44" fmla="*/ 330 w 3256"/>
                <a:gd name="T45" fmla="*/ 679 h 1603"/>
                <a:gd name="T46" fmla="*/ 171 w 3256"/>
                <a:gd name="T47" fmla="*/ 764 h 1603"/>
                <a:gd name="T48" fmla="*/ 55 w 3256"/>
                <a:gd name="T49" fmla="*/ 904 h 1603"/>
                <a:gd name="T50" fmla="*/ 1 w 3256"/>
                <a:gd name="T51" fmla="*/ 1081 h 1603"/>
                <a:gd name="T52" fmla="*/ 1 w 3256"/>
                <a:gd name="T53" fmla="*/ 1177 h 1603"/>
                <a:gd name="T54" fmla="*/ 55 w 3256"/>
                <a:gd name="T55" fmla="*/ 1353 h 1603"/>
                <a:gd name="T56" fmla="*/ 171 w 3256"/>
                <a:gd name="T57" fmla="*/ 1491 h 1603"/>
                <a:gd name="T58" fmla="*/ 330 w 3256"/>
                <a:gd name="T59" fmla="*/ 1578 h 1603"/>
                <a:gd name="T60" fmla="*/ 470 w 3256"/>
                <a:gd name="T61" fmla="*/ 1599 h 1603"/>
                <a:gd name="T62" fmla="*/ 1411 w 3256"/>
                <a:gd name="T63" fmla="*/ 1603 h 1603"/>
                <a:gd name="T64" fmla="*/ 1497 w 3256"/>
                <a:gd name="T65" fmla="*/ 1603 h 1603"/>
                <a:gd name="T66" fmla="*/ 2293 w 3256"/>
                <a:gd name="T67" fmla="*/ 1599 h 1603"/>
                <a:gd name="T68" fmla="*/ 2363 w 3256"/>
                <a:gd name="T69" fmla="*/ 1603 h 1603"/>
                <a:gd name="T70" fmla="*/ 2433 w 3256"/>
                <a:gd name="T71" fmla="*/ 1599 h 1603"/>
                <a:gd name="T72" fmla="*/ 2996 w 3256"/>
                <a:gd name="T73" fmla="*/ 1598 h 1603"/>
                <a:gd name="T74" fmla="*/ 3105 w 3256"/>
                <a:gd name="T75" fmla="*/ 1564 h 1603"/>
                <a:gd name="T76" fmla="*/ 3189 w 3256"/>
                <a:gd name="T77" fmla="*/ 1494 h 1603"/>
                <a:gd name="T78" fmla="*/ 3243 w 3256"/>
                <a:gd name="T79" fmla="*/ 1397 h 1603"/>
                <a:gd name="T80" fmla="*/ 3256 w 3256"/>
                <a:gd name="T81" fmla="*/ 1310 h 1603"/>
                <a:gd name="T82" fmla="*/ 3243 w 3256"/>
                <a:gd name="T83" fmla="*/ 1224 h 1603"/>
                <a:gd name="T84" fmla="*/ 3189 w 3256"/>
                <a:gd name="T85" fmla="*/ 1126 h 1603"/>
                <a:gd name="T86" fmla="*/ 3105 w 3256"/>
                <a:gd name="T87" fmla="*/ 1056 h 1603"/>
                <a:gd name="T88" fmla="*/ 2996 w 3256"/>
                <a:gd name="T89" fmla="*/ 1022 h 1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56" h="1603">
                  <a:moveTo>
                    <a:pt x="2967" y="1021"/>
                  </a:moveTo>
                  <a:lnTo>
                    <a:pt x="2948" y="1022"/>
                  </a:lnTo>
                  <a:lnTo>
                    <a:pt x="2929" y="1025"/>
                  </a:lnTo>
                  <a:lnTo>
                    <a:pt x="2926" y="967"/>
                  </a:lnTo>
                  <a:lnTo>
                    <a:pt x="2902" y="859"/>
                  </a:lnTo>
                  <a:lnTo>
                    <a:pt x="2858" y="759"/>
                  </a:lnTo>
                  <a:lnTo>
                    <a:pt x="2797" y="671"/>
                  </a:lnTo>
                  <a:lnTo>
                    <a:pt x="2720" y="596"/>
                  </a:lnTo>
                  <a:lnTo>
                    <a:pt x="2630" y="536"/>
                  </a:lnTo>
                  <a:lnTo>
                    <a:pt x="2530" y="493"/>
                  </a:lnTo>
                  <a:lnTo>
                    <a:pt x="2420" y="471"/>
                  </a:lnTo>
                  <a:lnTo>
                    <a:pt x="2363" y="470"/>
                  </a:lnTo>
                  <a:lnTo>
                    <a:pt x="2320" y="471"/>
                  </a:lnTo>
                  <a:lnTo>
                    <a:pt x="2236" y="484"/>
                  </a:lnTo>
                  <a:lnTo>
                    <a:pt x="2195" y="495"/>
                  </a:lnTo>
                  <a:lnTo>
                    <a:pt x="2171" y="442"/>
                  </a:lnTo>
                  <a:lnTo>
                    <a:pt x="2111" y="341"/>
                  </a:lnTo>
                  <a:lnTo>
                    <a:pt x="2037" y="251"/>
                  </a:lnTo>
                  <a:lnTo>
                    <a:pt x="1952" y="172"/>
                  </a:lnTo>
                  <a:lnTo>
                    <a:pt x="1856" y="106"/>
                  </a:lnTo>
                  <a:lnTo>
                    <a:pt x="1751" y="55"/>
                  </a:lnTo>
                  <a:lnTo>
                    <a:pt x="1637" y="19"/>
                  </a:lnTo>
                  <a:lnTo>
                    <a:pt x="1516" y="1"/>
                  </a:lnTo>
                  <a:lnTo>
                    <a:pt x="1454" y="0"/>
                  </a:lnTo>
                  <a:lnTo>
                    <a:pt x="1416" y="0"/>
                  </a:lnTo>
                  <a:lnTo>
                    <a:pt x="1341" y="7"/>
                  </a:lnTo>
                  <a:lnTo>
                    <a:pt x="1269" y="20"/>
                  </a:lnTo>
                  <a:lnTo>
                    <a:pt x="1199" y="41"/>
                  </a:lnTo>
                  <a:lnTo>
                    <a:pt x="1131" y="67"/>
                  </a:lnTo>
                  <a:lnTo>
                    <a:pt x="1068" y="98"/>
                  </a:lnTo>
                  <a:lnTo>
                    <a:pt x="1007" y="136"/>
                  </a:lnTo>
                  <a:lnTo>
                    <a:pt x="950" y="177"/>
                  </a:lnTo>
                  <a:lnTo>
                    <a:pt x="897" y="225"/>
                  </a:lnTo>
                  <a:lnTo>
                    <a:pt x="847" y="276"/>
                  </a:lnTo>
                  <a:lnTo>
                    <a:pt x="803" y="331"/>
                  </a:lnTo>
                  <a:lnTo>
                    <a:pt x="764" y="391"/>
                  </a:lnTo>
                  <a:lnTo>
                    <a:pt x="731" y="455"/>
                  </a:lnTo>
                  <a:lnTo>
                    <a:pt x="702" y="521"/>
                  </a:lnTo>
                  <a:lnTo>
                    <a:pt x="680" y="589"/>
                  </a:lnTo>
                  <a:lnTo>
                    <a:pt x="665" y="661"/>
                  </a:lnTo>
                  <a:lnTo>
                    <a:pt x="659" y="697"/>
                  </a:lnTo>
                  <a:lnTo>
                    <a:pt x="615" y="680"/>
                  </a:lnTo>
                  <a:lnTo>
                    <a:pt x="521" y="659"/>
                  </a:lnTo>
                  <a:lnTo>
                    <a:pt x="470" y="658"/>
                  </a:lnTo>
                  <a:lnTo>
                    <a:pt x="422" y="659"/>
                  </a:lnTo>
                  <a:lnTo>
                    <a:pt x="330" y="679"/>
                  </a:lnTo>
                  <a:lnTo>
                    <a:pt x="246" y="714"/>
                  </a:lnTo>
                  <a:lnTo>
                    <a:pt x="171" y="764"/>
                  </a:lnTo>
                  <a:lnTo>
                    <a:pt x="107" y="829"/>
                  </a:lnTo>
                  <a:lnTo>
                    <a:pt x="55" y="904"/>
                  </a:lnTo>
                  <a:lnTo>
                    <a:pt x="20" y="989"/>
                  </a:lnTo>
                  <a:lnTo>
                    <a:pt x="1" y="1081"/>
                  </a:lnTo>
                  <a:lnTo>
                    <a:pt x="0" y="1129"/>
                  </a:lnTo>
                  <a:lnTo>
                    <a:pt x="1" y="1177"/>
                  </a:lnTo>
                  <a:lnTo>
                    <a:pt x="20" y="1269"/>
                  </a:lnTo>
                  <a:lnTo>
                    <a:pt x="55" y="1353"/>
                  </a:lnTo>
                  <a:lnTo>
                    <a:pt x="107" y="1428"/>
                  </a:lnTo>
                  <a:lnTo>
                    <a:pt x="171" y="1491"/>
                  </a:lnTo>
                  <a:lnTo>
                    <a:pt x="246" y="1543"/>
                  </a:lnTo>
                  <a:lnTo>
                    <a:pt x="330" y="1578"/>
                  </a:lnTo>
                  <a:lnTo>
                    <a:pt x="422" y="1598"/>
                  </a:lnTo>
                  <a:lnTo>
                    <a:pt x="470" y="1599"/>
                  </a:lnTo>
                  <a:lnTo>
                    <a:pt x="1370" y="1599"/>
                  </a:lnTo>
                  <a:lnTo>
                    <a:pt x="1411" y="1603"/>
                  </a:lnTo>
                  <a:lnTo>
                    <a:pt x="1454" y="1603"/>
                  </a:lnTo>
                  <a:lnTo>
                    <a:pt x="1497" y="1603"/>
                  </a:lnTo>
                  <a:lnTo>
                    <a:pt x="1538" y="1599"/>
                  </a:lnTo>
                  <a:lnTo>
                    <a:pt x="2293" y="1599"/>
                  </a:lnTo>
                  <a:lnTo>
                    <a:pt x="2328" y="1603"/>
                  </a:lnTo>
                  <a:lnTo>
                    <a:pt x="2363" y="1603"/>
                  </a:lnTo>
                  <a:lnTo>
                    <a:pt x="2398" y="1603"/>
                  </a:lnTo>
                  <a:lnTo>
                    <a:pt x="2433" y="1599"/>
                  </a:lnTo>
                  <a:lnTo>
                    <a:pt x="2967" y="1599"/>
                  </a:lnTo>
                  <a:lnTo>
                    <a:pt x="2996" y="1598"/>
                  </a:lnTo>
                  <a:lnTo>
                    <a:pt x="3053" y="1586"/>
                  </a:lnTo>
                  <a:lnTo>
                    <a:pt x="3105" y="1564"/>
                  </a:lnTo>
                  <a:lnTo>
                    <a:pt x="3151" y="1533"/>
                  </a:lnTo>
                  <a:lnTo>
                    <a:pt x="3189" y="1494"/>
                  </a:lnTo>
                  <a:lnTo>
                    <a:pt x="3221" y="1447"/>
                  </a:lnTo>
                  <a:lnTo>
                    <a:pt x="3243" y="1397"/>
                  </a:lnTo>
                  <a:lnTo>
                    <a:pt x="3254" y="1340"/>
                  </a:lnTo>
                  <a:lnTo>
                    <a:pt x="3256" y="1310"/>
                  </a:lnTo>
                  <a:lnTo>
                    <a:pt x="3254" y="1280"/>
                  </a:lnTo>
                  <a:lnTo>
                    <a:pt x="3243" y="1224"/>
                  </a:lnTo>
                  <a:lnTo>
                    <a:pt x="3221" y="1173"/>
                  </a:lnTo>
                  <a:lnTo>
                    <a:pt x="3189" y="1126"/>
                  </a:lnTo>
                  <a:lnTo>
                    <a:pt x="3151" y="1087"/>
                  </a:lnTo>
                  <a:lnTo>
                    <a:pt x="3105" y="1056"/>
                  </a:lnTo>
                  <a:lnTo>
                    <a:pt x="3053" y="1034"/>
                  </a:lnTo>
                  <a:lnTo>
                    <a:pt x="2996" y="1022"/>
                  </a:lnTo>
                  <a:lnTo>
                    <a:pt x="2967" y="1021"/>
                  </a:lnTo>
                  <a:close/>
                </a:path>
              </a:pathLst>
            </a:custGeom>
            <a:solidFill>
              <a:srgbClr val="D2E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39" name="Freeform 48"/>
            <p:cNvSpPr>
              <a:spLocks/>
            </p:cNvSpPr>
            <p:nvPr/>
          </p:nvSpPr>
          <p:spPr bwMode="auto">
            <a:xfrm>
              <a:off x="7245252" y="1572623"/>
              <a:ext cx="624213" cy="697240"/>
            </a:xfrm>
            <a:custGeom>
              <a:avLst/>
              <a:gdLst>
                <a:gd name="T0" fmla="*/ 1438 w 1438"/>
                <a:gd name="T1" fmla="*/ 0 h 1603"/>
                <a:gd name="T2" fmla="*/ 1438 w 1438"/>
                <a:gd name="T3" fmla="*/ 1603 h 1603"/>
                <a:gd name="T4" fmla="*/ 1403 w 1438"/>
                <a:gd name="T5" fmla="*/ 1602 h 1603"/>
                <a:gd name="T6" fmla="*/ 1370 w 1438"/>
                <a:gd name="T7" fmla="*/ 1599 h 1603"/>
                <a:gd name="T8" fmla="*/ 470 w 1438"/>
                <a:gd name="T9" fmla="*/ 1599 h 1603"/>
                <a:gd name="T10" fmla="*/ 422 w 1438"/>
                <a:gd name="T11" fmla="*/ 1596 h 1603"/>
                <a:gd name="T12" fmla="*/ 330 w 1438"/>
                <a:gd name="T13" fmla="*/ 1578 h 1603"/>
                <a:gd name="T14" fmla="*/ 246 w 1438"/>
                <a:gd name="T15" fmla="*/ 1542 h 1603"/>
                <a:gd name="T16" fmla="*/ 171 w 1438"/>
                <a:gd name="T17" fmla="*/ 1491 h 1603"/>
                <a:gd name="T18" fmla="*/ 107 w 1438"/>
                <a:gd name="T19" fmla="*/ 1428 h 1603"/>
                <a:gd name="T20" fmla="*/ 55 w 1438"/>
                <a:gd name="T21" fmla="*/ 1353 h 1603"/>
                <a:gd name="T22" fmla="*/ 20 w 1438"/>
                <a:gd name="T23" fmla="*/ 1269 h 1603"/>
                <a:gd name="T24" fmla="*/ 1 w 1438"/>
                <a:gd name="T25" fmla="*/ 1177 h 1603"/>
                <a:gd name="T26" fmla="*/ 0 w 1438"/>
                <a:gd name="T27" fmla="*/ 1129 h 1603"/>
                <a:gd name="T28" fmla="*/ 1 w 1438"/>
                <a:gd name="T29" fmla="*/ 1079 h 1603"/>
                <a:gd name="T30" fmla="*/ 20 w 1438"/>
                <a:gd name="T31" fmla="*/ 989 h 1603"/>
                <a:gd name="T32" fmla="*/ 55 w 1438"/>
                <a:gd name="T33" fmla="*/ 904 h 1603"/>
                <a:gd name="T34" fmla="*/ 107 w 1438"/>
                <a:gd name="T35" fmla="*/ 829 h 1603"/>
                <a:gd name="T36" fmla="*/ 171 w 1438"/>
                <a:gd name="T37" fmla="*/ 764 h 1603"/>
                <a:gd name="T38" fmla="*/ 246 w 1438"/>
                <a:gd name="T39" fmla="*/ 714 h 1603"/>
                <a:gd name="T40" fmla="*/ 330 w 1438"/>
                <a:gd name="T41" fmla="*/ 679 h 1603"/>
                <a:gd name="T42" fmla="*/ 422 w 1438"/>
                <a:gd name="T43" fmla="*/ 659 h 1603"/>
                <a:gd name="T44" fmla="*/ 470 w 1438"/>
                <a:gd name="T45" fmla="*/ 658 h 1603"/>
                <a:gd name="T46" fmla="*/ 521 w 1438"/>
                <a:gd name="T47" fmla="*/ 659 h 1603"/>
                <a:gd name="T48" fmla="*/ 615 w 1438"/>
                <a:gd name="T49" fmla="*/ 680 h 1603"/>
                <a:gd name="T50" fmla="*/ 659 w 1438"/>
                <a:gd name="T51" fmla="*/ 697 h 1603"/>
                <a:gd name="T52" fmla="*/ 665 w 1438"/>
                <a:gd name="T53" fmla="*/ 661 h 1603"/>
                <a:gd name="T54" fmla="*/ 680 w 1438"/>
                <a:gd name="T55" fmla="*/ 591 h 1603"/>
                <a:gd name="T56" fmla="*/ 702 w 1438"/>
                <a:gd name="T57" fmla="*/ 522 h 1603"/>
                <a:gd name="T58" fmla="*/ 729 w 1438"/>
                <a:gd name="T59" fmla="*/ 457 h 1603"/>
                <a:gd name="T60" fmla="*/ 763 w 1438"/>
                <a:gd name="T61" fmla="*/ 395 h 1603"/>
                <a:gd name="T62" fmla="*/ 801 w 1438"/>
                <a:gd name="T63" fmla="*/ 335 h 1603"/>
                <a:gd name="T64" fmla="*/ 867 w 1438"/>
                <a:gd name="T65" fmla="*/ 254 h 1603"/>
                <a:gd name="T66" fmla="*/ 943 w 1438"/>
                <a:gd name="T67" fmla="*/ 182 h 1603"/>
                <a:gd name="T68" fmla="*/ 999 w 1438"/>
                <a:gd name="T69" fmla="*/ 141 h 1603"/>
                <a:gd name="T70" fmla="*/ 1059 w 1438"/>
                <a:gd name="T71" fmla="*/ 103 h 1603"/>
                <a:gd name="T72" fmla="*/ 1122 w 1438"/>
                <a:gd name="T73" fmla="*/ 71 h 1603"/>
                <a:gd name="T74" fmla="*/ 1188 w 1438"/>
                <a:gd name="T75" fmla="*/ 45 h 1603"/>
                <a:gd name="T76" fmla="*/ 1257 w 1438"/>
                <a:gd name="T77" fmla="*/ 24 h 1603"/>
                <a:gd name="T78" fmla="*/ 1328 w 1438"/>
                <a:gd name="T79" fmla="*/ 9 h 1603"/>
                <a:gd name="T80" fmla="*/ 1401 w 1438"/>
                <a:gd name="T81" fmla="*/ 1 h 1603"/>
                <a:gd name="T82" fmla="*/ 1438 w 1438"/>
                <a:gd name="T83" fmla="*/ 0 h 1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38" h="1603">
                  <a:moveTo>
                    <a:pt x="1438" y="0"/>
                  </a:moveTo>
                  <a:lnTo>
                    <a:pt x="1438" y="1603"/>
                  </a:lnTo>
                  <a:lnTo>
                    <a:pt x="1403" y="1602"/>
                  </a:lnTo>
                  <a:lnTo>
                    <a:pt x="1370" y="1599"/>
                  </a:lnTo>
                  <a:lnTo>
                    <a:pt x="470" y="1599"/>
                  </a:lnTo>
                  <a:lnTo>
                    <a:pt x="422" y="1596"/>
                  </a:lnTo>
                  <a:lnTo>
                    <a:pt x="330" y="1578"/>
                  </a:lnTo>
                  <a:lnTo>
                    <a:pt x="246" y="1542"/>
                  </a:lnTo>
                  <a:lnTo>
                    <a:pt x="171" y="1491"/>
                  </a:lnTo>
                  <a:lnTo>
                    <a:pt x="107" y="1428"/>
                  </a:lnTo>
                  <a:lnTo>
                    <a:pt x="55" y="1353"/>
                  </a:lnTo>
                  <a:lnTo>
                    <a:pt x="20" y="1269"/>
                  </a:lnTo>
                  <a:lnTo>
                    <a:pt x="1" y="1177"/>
                  </a:lnTo>
                  <a:lnTo>
                    <a:pt x="0" y="1129"/>
                  </a:lnTo>
                  <a:lnTo>
                    <a:pt x="1" y="1079"/>
                  </a:lnTo>
                  <a:lnTo>
                    <a:pt x="20" y="989"/>
                  </a:lnTo>
                  <a:lnTo>
                    <a:pt x="55" y="904"/>
                  </a:lnTo>
                  <a:lnTo>
                    <a:pt x="107" y="829"/>
                  </a:lnTo>
                  <a:lnTo>
                    <a:pt x="171" y="764"/>
                  </a:lnTo>
                  <a:lnTo>
                    <a:pt x="246" y="714"/>
                  </a:lnTo>
                  <a:lnTo>
                    <a:pt x="330" y="679"/>
                  </a:lnTo>
                  <a:lnTo>
                    <a:pt x="422" y="659"/>
                  </a:lnTo>
                  <a:lnTo>
                    <a:pt x="470" y="658"/>
                  </a:lnTo>
                  <a:lnTo>
                    <a:pt x="521" y="659"/>
                  </a:lnTo>
                  <a:lnTo>
                    <a:pt x="615" y="680"/>
                  </a:lnTo>
                  <a:lnTo>
                    <a:pt x="659" y="697"/>
                  </a:lnTo>
                  <a:lnTo>
                    <a:pt x="665" y="661"/>
                  </a:lnTo>
                  <a:lnTo>
                    <a:pt x="680" y="591"/>
                  </a:lnTo>
                  <a:lnTo>
                    <a:pt x="702" y="522"/>
                  </a:lnTo>
                  <a:lnTo>
                    <a:pt x="729" y="457"/>
                  </a:lnTo>
                  <a:lnTo>
                    <a:pt x="763" y="395"/>
                  </a:lnTo>
                  <a:lnTo>
                    <a:pt x="801" y="335"/>
                  </a:lnTo>
                  <a:lnTo>
                    <a:pt x="867" y="254"/>
                  </a:lnTo>
                  <a:lnTo>
                    <a:pt x="943" y="182"/>
                  </a:lnTo>
                  <a:lnTo>
                    <a:pt x="999" y="141"/>
                  </a:lnTo>
                  <a:lnTo>
                    <a:pt x="1059" y="103"/>
                  </a:lnTo>
                  <a:lnTo>
                    <a:pt x="1122" y="71"/>
                  </a:lnTo>
                  <a:lnTo>
                    <a:pt x="1188" y="45"/>
                  </a:lnTo>
                  <a:lnTo>
                    <a:pt x="1257" y="24"/>
                  </a:lnTo>
                  <a:lnTo>
                    <a:pt x="1328" y="9"/>
                  </a:lnTo>
                  <a:lnTo>
                    <a:pt x="1401" y="1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40" name="Freeform 49"/>
            <p:cNvSpPr>
              <a:spLocks/>
            </p:cNvSpPr>
            <p:nvPr/>
          </p:nvSpPr>
          <p:spPr bwMode="auto">
            <a:xfrm>
              <a:off x="10122884" y="3337456"/>
              <a:ext cx="1415344" cy="695501"/>
            </a:xfrm>
            <a:custGeom>
              <a:avLst/>
              <a:gdLst>
                <a:gd name="T0" fmla="*/ 2947 w 3255"/>
                <a:gd name="T1" fmla="*/ 1022 h 1603"/>
                <a:gd name="T2" fmla="*/ 2925 w 3255"/>
                <a:gd name="T3" fmla="*/ 966 h 1603"/>
                <a:gd name="T4" fmla="*/ 2858 w 3255"/>
                <a:gd name="T5" fmla="*/ 759 h 1603"/>
                <a:gd name="T6" fmla="*/ 2719 w 3255"/>
                <a:gd name="T7" fmla="*/ 596 h 1603"/>
                <a:gd name="T8" fmla="*/ 2530 w 3255"/>
                <a:gd name="T9" fmla="*/ 493 h 1603"/>
                <a:gd name="T10" fmla="*/ 2362 w 3255"/>
                <a:gd name="T11" fmla="*/ 470 h 1603"/>
                <a:gd name="T12" fmla="*/ 2235 w 3255"/>
                <a:gd name="T13" fmla="*/ 484 h 1603"/>
                <a:gd name="T14" fmla="*/ 2171 w 3255"/>
                <a:gd name="T15" fmla="*/ 441 h 1603"/>
                <a:gd name="T16" fmla="*/ 2037 w 3255"/>
                <a:gd name="T17" fmla="*/ 251 h 1603"/>
                <a:gd name="T18" fmla="*/ 1856 w 3255"/>
                <a:gd name="T19" fmla="*/ 107 h 1603"/>
                <a:gd name="T20" fmla="*/ 1637 w 3255"/>
                <a:gd name="T21" fmla="*/ 19 h 1603"/>
                <a:gd name="T22" fmla="*/ 1454 w 3255"/>
                <a:gd name="T23" fmla="*/ 0 h 1603"/>
                <a:gd name="T24" fmla="*/ 1341 w 3255"/>
                <a:gd name="T25" fmla="*/ 7 h 1603"/>
                <a:gd name="T26" fmla="*/ 1199 w 3255"/>
                <a:gd name="T27" fmla="*/ 41 h 1603"/>
                <a:gd name="T28" fmla="*/ 1066 w 3255"/>
                <a:gd name="T29" fmla="*/ 98 h 1603"/>
                <a:gd name="T30" fmla="*/ 950 w 3255"/>
                <a:gd name="T31" fmla="*/ 177 h 1603"/>
                <a:gd name="T32" fmla="*/ 847 w 3255"/>
                <a:gd name="T33" fmla="*/ 276 h 1603"/>
                <a:gd name="T34" fmla="*/ 764 w 3255"/>
                <a:gd name="T35" fmla="*/ 391 h 1603"/>
                <a:gd name="T36" fmla="*/ 702 w 3255"/>
                <a:gd name="T37" fmla="*/ 521 h 1603"/>
                <a:gd name="T38" fmla="*/ 665 w 3255"/>
                <a:gd name="T39" fmla="*/ 661 h 1603"/>
                <a:gd name="T40" fmla="*/ 614 w 3255"/>
                <a:gd name="T41" fmla="*/ 680 h 1603"/>
                <a:gd name="T42" fmla="*/ 470 w 3255"/>
                <a:gd name="T43" fmla="*/ 658 h 1603"/>
                <a:gd name="T44" fmla="*/ 330 w 3255"/>
                <a:gd name="T45" fmla="*/ 679 h 1603"/>
                <a:gd name="T46" fmla="*/ 171 w 3255"/>
                <a:gd name="T47" fmla="*/ 764 h 1603"/>
                <a:gd name="T48" fmla="*/ 55 w 3255"/>
                <a:gd name="T49" fmla="*/ 904 h 1603"/>
                <a:gd name="T50" fmla="*/ 1 w 3255"/>
                <a:gd name="T51" fmla="*/ 1080 h 1603"/>
                <a:gd name="T52" fmla="*/ 1 w 3255"/>
                <a:gd name="T53" fmla="*/ 1176 h 1603"/>
                <a:gd name="T54" fmla="*/ 55 w 3255"/>
                <a:gd name="T55" fmla="*/ 1353 h 1603"/>
                <a:gd name="T56" fmla="*/ 171 w 3255"/>
                <a:gd name="T57" fmla="*/ 1491 h 1603"/>
                <a:gd name="T58" fmla="*/ 330 w 3255"/>
                <a:gd name="T59" fmla="*/ 1578 h 1603"/>
                <a:gd name="T60" fmla="*/ 470 w 3255"/>
                <a:gd name="T61" fmla="*/ 1599 h 1603"/>
                <a:gd name="T62" fmla="*/ 1411 w 3255"/>
                <a:gd name="T63" fmla="*/ 1603 h 1603"/>
                <a:gd name="T64" fmla="*/ 1497 w 3255"/>
                <a:gd name="T65" fmla="*/ 1603 h 1603"/>
                <a:gd name="T66" fmla="*/ 2292 w 3255"/>
                <a:gd name="T67" fmla="*/ 1599 h 1603"/>
                <a:gd name="T68" fmla="*/ 2362 w 3255"/>
                <a:gd name="T69" fmla="*/ 1603 h 1603"/>
                <a:gd name="T70" fmla="*/ 2432 w 3255"/>
                <a:gd name="T71" fmla="*/ 1599 h 1603"/>
                <a:gd name="T72" fmla="*/ 2996 w 3255"/>
                <a:gd name="T73" fmla="*/ 1598 h 1603"/>
                <a:gd name="T74" fmla="*/ 3104 w 3255"/>
                <a:gd name="T75" fmla="*/ 1564 h 1603"/>
                <a:gd name="T76" fmla="*/ 3189 w 3255"/>
                <a:gd name="T77" fmla="*/ 1494 h 1603"/>
                <a:gd name="T78" fmla="*/ 3243 w 3255"/>
                <a:gd name="T79" fmla="*/ 1397 h 1603"/>
                <a:gd name="T80" fmla="*/ 3255 w 3255"/>
                <a:gd name="T81" fmla="*/ 1310 h 1603"/>
                <a:gd name="T82" fmla="*/ 3243 w 3255"/>
                <a:gd name="T83" fmla="*/ 1224 h 1603"/>
                <a:gd name="T84" fmla="*/ 3189 w 3255"/>
                <a:gd name="T85" fmla="*/ 1126 h 1603"/>
                <a:gd name="T86" fmla="*/ 3104 w 3255"/>
                <a:gd name="T87" fmla="*/ 1056 h 1603"/>
                <a:gd name="T88" fmla="*/ 2996 w 3255"/>
                <a:gd name="T89" fmla="*/ 1022 h 1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55" h="1603">
                  <a:moveTo>
                    <a:pt x="2966" y="1021"/>
                  </a:moveTo>
                  <a:lnTo>
                    <a:pt x="2947" y="1022"/>
                  </a:lnTo>
                  <a:lnTo>
                    <a:pt x="2929" y="1025"/>
                  </a:lnTo>
                  <a:lnTo>
                    <a:pt x="2925" y="966"/>
                  </a:lnTo>
                  <a:lnTo>
                    <a:pt x="2902" y="859"/>
                  </a:lnTo>
                  <a:lnTo>
                    <a:pt x="2858" y="759"/>
                  </a:lnTo>
                  <a:lnTo>
                    <a:pt x="2795" y="671"/>
                  </a:lnTo>
                  <a:lnTo>
                    <a:pt x="2719" y="596"/>
                  </a:lnTo>
                  <a:lnTo>
                    <a:pt x="2629" y="536"/>
                  </a:lnTo>
                  <a:lnTo>
                    <a:pt x="2530" y="493"/>
                  </a:lnTo>
                  <a:lnTo>
                    <a:pt x="2419" y="471"/>
                  </a:lnTo>
                  <a:lnTo>
                    <a:pt x="2362" y="470"/>
                  </a:lnTo>
                  <a:lnTo>
                    <a:pt x="2318" y="471"/>
                  </a:lnTo>
                  <a:lnTo>
                    <a:pt x="2235" y="484"/>
                  </a:lnTo>
                  <a:lnTo>
                    <a:pt x="2195" y="495"/>
                  </a:lnTo>
                  <a:lnTo>
                    <a:pt x="2171" y="441"/>
                  </a:lnTo>
                  <a:lnTo>
                    <a:pt x="2111" y="340"/>
                  </a:lnTo>
                  <a:lnTo>
                    <a:pt x="2037" y="251"/>
                  </a:lnTo>
                  <a:lnTo>
                    <a:pt x="1952" y="172"/>
                  </a:lnTo>
                  <a:lnTo>
                    <a:pt x="1856" y="107"/>
                  </a:lnTo>
                  <a:lnTo>
                    <a:pt x="1749" y="55"/>
                  </a:lnTo>
                  <a:lnTo>
                    <a:pt x="1637" y="19"/>
                  </a:lnTo>
                  <a:lnTo>
                    <a:pt x="1516" y="1"/>
                  </a:lnTo>
                  <a:lnTo>
                    <a:pt x="1454" y="0"/>
                  </a:lnTo>
                  <a:lnTo>
                    <a:pt x="1415" y="0"/>
                  </a:lnTo>
                  <a:lnTo>
                    <a:pt x="1341" y="7"/>
                  </a:lnTo>
                  <a:lnTo>
                    <a:pt x="1269" y="20"/>
                  </a:lnTo>
                  <a:lnTo>
                    <a:pt x="1199" y="41"/>
                  </a:lnTo>
                  <a:lnTo>
                    <a:pt x="1131" y="67"/>
                  </a:lnTo>
                  <a:lnTo>
                    <a:pt x="1066" y="98"/>
                  </a:lnTo>
                  <a:lnTo>
                    <a:pt x="1007" y="136"/>
                  </a:lnTo>
                  <a:lnTo>
                    <a:pt x="950" y="177"/>
                  </a:lnTo>
                  <a:lnTo>
                    <a:pt x="897" y="225"/>
                  </a:lnTo>
                  <a:lnTo>
                    <a:pt x="847" y="276"/>
                  </a:lnTo>
                  <a:lnTo>
                    <a:pt x="803" y="331"/>
                  </a:lnTo>
                  <a:lnTo>
                    <a:pt x="764" y="391"/>
                  </a:lnTo>
                  <a:lnTo>
                    <a:pt x="731" y="454"/>
                  </a:lnTo>
                  <a:lnTo>
                    <a:pt x="702" y="521"/>
                  </a:lnTo>
                  <a:lnTo>
                    <a:pt x="680" y="589"/>
                  </a:lnTo>
                  <a:lnTo>
                    <a:pt x="665" y="661"/>
                  </a:lnTo>
                  <a:lnTo>
                    <a:pt x="658" y="697"/>
                  </a:lnTo>
                  <a:lnTo>
                    <a:pt x="614" y="680"/>
                  </a:lnTo>
                  <a:lnTo>
                    <a:pt x="519" y="659"/>
                  </a:lnTo>
                  <a:lnTo>
                    <a:pt x="470" y="658"/>
                  </a:lnTo>
                  <a:lnTo>
                    <a:pt x="422" y="659"/>
                  </a:lnTo>
                  <a:lnTo>
                    <a:pt x="330" y="679"/>
                  </a:lnTo>
                  <a:lnTo>
                    <a:pt x="246" y="714"/>
                  </a:lnTo>
                  <a:lnTo>
                    <a:pt x="171" y="764"/>
                  </a:lnTo>
                  <a:lnTo>
                    <a:pt x="106" y="829"/>
                  </a:lnTo>
                  <a:lnTo>
                    <a:pt x="55" y="904"/>
                  </a:lnTo>
                  <a:lnTo>
                    <a:pt x="20" y="988"/>
                  </a:lnTo>
                  <a:lnTo>
                    <a:pt x="1" y="1080"/>
                  </a:lnTo>
                  <a:lnTo>
                    <a:pt x="0" y="1128"/>
                  </a:lnTo>
                  <a:lnTo>
                    <a:pt x="1" y="1176"/>
                  </a:lnTo>
                  <a:lnTo>
                    <a:pt x="20" y="1268"/>
                  </a:lnTo>
                  <a:lnTo>
                    <a:pt x="55" y="1353"/>
                  </a:lnTo>
                  <a:lnTo>
                    <a:pt x="106" y="1428"/>
                  </a:lnTo>
                  <a:lnTo>
                    <a:pt x="171" y="1491"/>
                  </a:lnTo>
                  <a:lnTo>
                    <a:pt x="246" y="1543"/>
                  </a:lnTo>
                  <a:lnTo>
                    <a:pt x="330" y="1578"/>
                  </a:lnTo>
                  <a:lnTo>
                    <a:pt x="422" y="1598"/>
                  </a:lnTo>
                  <a:lnTo>
                    <a:pt x="470" y="1599"/>
                  </a:lnTo>
                  <a:lnTo>
                    <a:pt x="1370" y="1599"/>
                  </a:lnTo>
                  <a:lnTo>
                    <a:pt x="1411" y="1603"/>
                  </a:lnTo>
                  <a:lnTo>
                    <a:pt x="1454" y="1603"/>
                  </a:lnTo>
                  <a:lnTo>
                    <a:pt x="1497" y="1603"/>
                  </a:lnTo>
                  <a:lnTo>
                    <a:pt x="1538" y="1599"/>
                  </a:lnTo>
                  <a:lnTo>
                    <a:pt x="2292" y="1599"/>
                  </a:lnTo>
                  <a:lnTo>
                    <a:pt x="2327" y="1603"/>
                  </a:lnTo>
                  <a:lnTo>
                    <a:pt x="2362" y="1603"/>
                  </a:lnTo>
                  <a:lnTo>
                    <a:pt x="2397" y="1603"/>
                  </a:lnTo>
                  <a:lnTo>
                    <a:pt x="2432" y="1599"/>
                  </a:lnTo>
                  <a:lnTo>
                    <a:pt x="2966" y="1599"/>
                  </a:lnTo>
                  <a:lnTo>
                    <a:pt x="2996" y="1598"/>
                  </a:lnTo>
                  <a:lnTo>
                    <a:pt x="3052" y="1586"/>
                  </a:lnTo>
                  <a:lnTo>
                    <a:pt x="3104" y="1564"/>
                  </a:lnTo>
                  <a:lnTo>
                    <a:pt x="3151" y="1533"/>
                  </a:lnTo>
                  <a:lnTo>
                    <a:pt x="3189" y="1494"/>
                  </a:lnTo>
                  <a:lnTo>
                    <a:pt x="3220" y="1449"/>
                  </a:lnTo>
                  <a:lnTo>
                    <a:pt x="3243" y="1397"/>
                  </a:lnTo>
                  <a:lnTo>
                    <a:pt x="3254" y="1340"/>
                  </a:lnTo>
                  <a:lnTo>
                    <a:pt x="3255" y="1310"/>
                  </a:lnTo>
                  <a:lnTo>
                    <a:pt x="3254" y="1280"/>
                  </a:lnTo>
                  <a:lnTo>
                    <a:pt x="3243" y="1224"/>
                  </a:lnTo>
                  <a:lnTo>
                    <a:pt x="3220" y="1173"/>
                  </a:lnTo>
                  <a:lnTo>
                    <a:pt x="3189" y="1126"/>
                  </a:lnTo>
                  <a:lnTo>
                    <a:pt x="3151" y="1087"/>
                  </a:lnTo>
                  <a:lnTo>
                    <a:pt x="3104" y="1056"/>
                  </a:lnTo>
                  <a:lnTo>
                    <a:pt x="3052" y="1034"/>
                  </a:lnTo>
                  <a:lnTo>
                    <a:pt x="2996" y="1022"/>
                  </a:lnTo>
                  <a:lnTo>
                    <a:pt x="2966" y="1021"/>
                  </a:lnTo>
                  <a:close/>
                </a:path>
              </a:pathLst>
            </a:custGeom>
            <a:solidFill>
              <a:srgbClr val="D2E2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41" name="Freeform 50"/>
            <p:cNvSpPr>
              <a:spLocks/>
            </p:cNvSpPr>
            <p:nvPr/>
          </p:nvSpPr>
          <p:spPr bwMode="auto">
            <a:xfrm>
              <a:off x="10117668" y="3337456"/>
              <a:ext cx="625951" cy="695501"/>
            </a:xfrm>
            <a:custGeom>
              <a:avLst/>
              <a:gdLst>
                <a:gd name="T0" fmla="*/ 1438 w 1438"/>
                <a:gd name="T1" fmla="*/ 0 h 1603"/>
                <a:gd name="T2" fmla="*/ 1438 w 1438"/>
                <a:gd name="T3" fmla="*/ 1603 h 1603"/>
                <a:gd name="T4" fmla="*/ 1405 w 1438"/>
                <a:gd name="T5" fmla="*/ 1602 h 1603"/>
                <a:gd name="T6" fmla="*/ 1370 w 1438"/>
                <a:gd name="T7" fmla="*/ 1599 h 1603"/>
                <a:gd name="T8" fmla="*/ 470 w 1438"/>
                <a:gd name="T9" fmla="*/ 1599 h 1603"/>
                <a:gd name="T10" fmla="*/ 422 w 1438"/>
                <a:gd name="T11" fmla="*/ 1598 h 1603"/>
                <a:gd name="T12" fmla="*/ 330 w 1438"/>
                <a:gd name="T13" fmla="*/ 1578 h 1603"/>
                <a:gd name="T14" fmla="*/ 246 w 1438"/>
                <a:gd name="T15" fmla="*/ 1542 h 1603"/>
                <a:gd name="T16" fmla="*/ 171 w 1438"/>
                <a:gd name="T17" fmla="*/ 1491 h 1603"/>
                <a:gd name="T18" fmla="*/ 107 w 1438"/>
                <a:gd name="T19" fmla="*/ 1428 h 1603"/>
                <a:gd name="T20" fmla="*/ 57 w 1438"/>
                <a:gd name="T21" fmla="*/ 1353 h 1603"/>
                <a:gd name="T22" fmla="*/ 20 w 1438"/>
                <a:gd name="T23" fmla="*/ 1268 h 1603"/>
                <a:gd name="T24" fmla="*/ 2 w 1438"/>
                <a:gd name="T25" fmla="*/ 1176 h 1603"/>
                <a:gd name="T26" fmla="*/ 0 w 1438"/>
                <a:gd name="T27" fmla="*/ 1128 h 1603"/>
                <a:gd name="T28" fmla="*/ 2 w 1438"/>
                <a:gd name="T29" fmla="*/ 1080 h 1603"/>
                <a:gd name="T30" fmla="*/ 20 w 1438"/>
                <a:gd name="T31" fmla="*/ 988 h 1603"/>
                <a:gd name="T32" fmla="*/ 57 w 1438"/>
                <a:gd name="T33" fmla="*/ 904 h 1603"/>
                <a:gd name="T34" fmla="*/ 107 w 1438"/>
                <a:gd name="T35" fmla="*/ 829 h 1603"/>
                <a:gd name="T36" fmla="*/ 171 w 1438"/>
                <a:gd name="T37" fmla="*/ 764 h 1603"/>
                <a:gd name="T38" fmla="*/ 246 w 1438"/>
                <a:gd name="T39" fmla="*/ 714 h 1603"/>
                <a:gd name="T40" fmla="*/ 330 w 1438"/>
                <a:gd name="T41" fmla="*/ 679 h 1603"/>
                <a:gd name="T42" fmla="*/ 422 w 1438"/>
                <a:gd name="T43" fmla="*/ 659 h 1603"/>
                <a:gd name="T44" fmla="*/ 470 w 1438"/>
                <a:gd name="T45" fmla="*/ 658 h 1603"/>
                <a:gd name="T46" fmla="*/ 521 w 1438"/>
                <a:gd name="T47" fmla="*/ 659 h 1603"/>
                <a:gd name="T48" fmla="*/ 615 w 1438"/>
                <a:gd name="T49" fmla="*/ 680 h 1603"/>
                <a:gd name="T50" fmla="*/ 659 w 1438"/>
                <a:gd name="T51" fmla="*/ 697 h 1603"/>
                <a:gd name="T52" fmla="*/ 665 w 1438"/>
                <a:gd name="T53" fmla="*/ 661 h 1603"/>
                <a:gd name="T54" fmla="*/ 680 w 1438"/>
                <a:gd name="T55" fmla="*/ 591 h 1603"/>
                <a:gd name="T56" fmla="*/ 702 w 1438"/>
                <a:gd name="T57" fmla="*/ 522 h 1603"/>
                <a:gd name="T58" fmla="*/ 729 w 1438"/>
                <a:gd name="T59" fmla="*/ 457 h 1603"/>
                <a:gd name="T60" fmla="*/ 763 w 1438"/>
                <a:gd name="T61" fmla="*/ 395 h 1603"/>
                <a:gd name="T62" fmla="*/ 801 w 1438"/>
                <a:gd name="T63" fmla="*/ 335 h 1603"/>
                <a:gd name="T64" fmla="*/ 867 w 1438"/>
                <a:gd name="T65" fmla="*/ 254 h 1603"/>
                <a:gd name="T66" fmla="*/ 943 w 1438"/>
                <a:gd name="T67" fmla="*/ 182 h 1603"/>
                <a:gd name="T68" fmla="*/ 1000 w 1438"/>
                <a:gd name="T69" fmla="*/ 141 h 1603"/>
                <a:gd name="T70" fmla="*/ 1059 w 1438"/>
                <a:gd name="T71" fmla="*/ 103 h 1603"/>
                <a:gd name="T72" fmla="*/ 1122 w 1438"/>
                <a:gd name="T73" fmla="*/ 71 h 1603"/>
                <a:gd name="T74" fmla="*/ 1188 w 1438"/>
                <a:gd name="T75" fmla="*/ 45 h 1603"/>
                <a:gd name="T76" fmla="*/ 1257 w 1438"/>
                <a:gd name="T77" fmla="*/ 24 h 1603"/>
                <a:gd name="T78" fmla="*/ 1328 w 1438"/>
                <a:gd name="T79" fmla="*/ 9 h 1603"/>
                <a:gd name="T80" fmla="*/ 1401 w 1438"/>
                <a:gd name="T81" fmla="*/ 1 h 1603"/>
                <a:gd name="T82" fmla="*/ 1438 w 1438"/>
                <a:gd name="T83" fmla="*/ 0 h 1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38" h="1603">
                  <a:moveTo>
                    <a:pt x="1438" y="0"/>
                  </a:moveTo>
                  <a:lnTo>
                    <a:pt x="1438" y="1603"/>
                  </a:lnTo>
                  <a:lnTo>
                    <a:pt x="1405" y="1602"/>
                  </a:lnTo>
                  <a:lnTo>
                    <a:pt x="1370" y="1599"/>
                  </a:lnTo>
                  <a:lnTo>
                    <a:pt x="470" y="1599"/>
                  </a:lnTo>
                  <a:lnTo>
                    <a:pt x="422" y="1598"/>
                  </a:lnTo>
                  <a:lnTo>
                    <a:pt x="330" y="1578"/>
                  </a:lnTo>
                  <a:lnTo>
                    <a:pt x="246" y="1542"/>
                  </a:lnTo>
                  <a:lnTo>
                    <a:pt x="171" y="1491"/>
                  </a:lnTo>
                  <a:lnTo>
                    <a:pt x="107" y="1428"/>
                  </a:lnTo>
                  <a:lnTo>
                    <a:pt x="57" y="1353"/>
                  </a:lnTo>
                  <a:lnTo>
                    <a:pt x="20" y="1268"/>
                  </a:lnTo>
                  <a:lnTo>
                    <a:pt x="2" y="1176"/>
                  </a:lnTo>
                  <a:lnTo>
                    <a:pt x="0" y="1128"/>
                  </a:lnTo>
                  <a:lnTo>
                    <a:pt x="2" y="1080"/>
                  </a:lnTo>
                  <a:lnTo>
                    <a:pt x="20" y="988"/>
                  </a:lnTo>
                  <a:lnTo>
                    <a:pt x="57" y="904"/>
                  </a:lnTo>
                  <a:lnTo>
                    <a:pt x="107" y="829"/>
                  </a:lnTo>
                  <a:lnTo>
                    <a:pt x="171" y="764"/>
                  </a:lnTo>
                  <a:lnTo>
                    <a:pt x="246" y="714"/>
                  </a:lnTo>
                  <a:lnTo>
                    <a:pt x="330" y="679"/>
                  </a:lnTo>
                  <a:lnTo>
                    <a:pt x="422" y="659"/>
                  </a:lnTo>
                  <a:lnTo>
                    <a:pt x="470" y="658"/>
                  </a:lnTo>
                  <a:lnTo>
                    <a:pt x="521" y="659"/>
                  </a:lnTo>
                  <a:lnTo>
                    <a:pt x="615" y="680"/>
                  </a:lnTo>
                  <a:lnTo>
                    <a:pt x="659" y="697"/>
                  </a:lnTo>
                  <a:lnTo>
                    <a:pt x="665" y="661"/>
                  </a:lnTo>
                  <a:lnTo>
                    <a:pt x="680" y="591"/>
                  </a:lnTo>
                  <a:lnTo>
                    <a:pt x="702" y="522"/>
                  </a:lnTo>
                  <a:lnTo>
                    <a:pt x="729" y="457"/>
                  </a:lnTo>
                  <a:lnTo>
                    <a:pt x="763" y="395"/>
                  </a:lnTo>
                  <a:lnTo>
                    <a:pt x="801" y="335"/>
                  </a:lnTo>
                  <a:lnTo>
                    <a:pt x="867" y="254"/>
                  </a:lnTo>
                  <a:lnTo>
                    <a:pt x="943" y="182"/>
                  </a:lnTo>
                  <a:lnTo>
                    <a:pt x="1000" y="141"/>
                  </a:lnTo>
                  <a:lnTo>
                    <a:pt x="1059" y="103"/>
                  </a:lnTo>
                  <a:lnTo>
                    <a:pt x="1122" y="71"/>
                  </a:lnTo>
                  <a:lnTo>
                    <a:pt x="1188" y="45"/>
                  </a:lnTo>
                  <a:lnTo>
                    <a:pt x="1257" y="24"/>
                  </a:lnTo>
                  <a:lnTo>
                    <a:pt x="1328" y="9"/>
                  </a:lnTo>
                  <a:lnTo>
                    <a:pt x="1401" y="1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rgbClr val="BD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42" name="Freeform 51"/>
            <p:cNvSpPr>
              <a:spLocks/>
            </p:cNvSpPr>
            <p:nvPr/>
          </p:nvSpPr>
          <p:spPr bwMode="auto">
            <a:xfrm>
              <a:off x="5776006" y="4679772"/>
              <a:ext cx="6415993" cy="2100413"/>
            </a:xfrm>
            <a:custGeom>
              <a:avLst/>
              <a:gdLst>
                <a:gd name="T0" fmla="*/ 14469 w 14760"/>
                <a:gd name="T1" fmla="*/ 4010 h 4832"/>
                <a:gd name="T2" fmla="*/ 12895 w 14760"/>
                <a:gd name="T3" fmla="*/ 3473 h 4832"/>
                <a:gd name="T4" fmla="*/ 12322 w 14760"/>
                <a:gd name="T5" fmla="*/ 3307 h 4832"/>
                <a:gd name="T6" fmla="*/ 12212 w 14760"/>
                <a:gd name="T7" fmla="*/ 3291 h 4832"/>
                <a:gd name="T8" fmla="*/ 12050 w 14760"/>
                <a:gd name="T9" fmla="*/ 3331 h 4832"/>
                <a:gd name="T10" fmla="*/ 10622 w 14760"/>
                <a:gd name="T11" fmla="*/ 3754 h 4832"/>
                <a:gd name="T12" fmla="*/ 8282 w 14760"/>
                <a:gd name="T13" fmla="*/ 4432 h 4832"/>
                <a:gd name="T14" fmla="*/ 7266 w 14760"/>
                <a:gd name="T15" fmla="*/ 4695 h 4832"/>
                <a:gd name="T16" fmla="*/ 6675 w 14760"/>
                <a:gd name="T17" fmla="*/ 4814 h 4832"/>
                <a:gd name="T18" fmla="*/ 6525 w 14760"/>
                <a:gd name="T19" fmla="*/ 4830 h 4832"/>
                <a:gd name="T20" fmla="*/ 6183 w 14760"/>
                <a:gd name="T21" fmla="*/ 4827 h 4832"/>
                <a:gd name="T22" fmla="*/ 5367 w 14760"/>
                <a:gd name="T23" fmla="*/ 4756 h 4832"/>
                <a:gd name="T24" fmla="*/ 3487 w 14760"/>
                <a:gd name="T25" fmla="*/ 4503 h 4832"/>
                <a:gd name="T26" fmla="*/ 1321 w 14760"/>
                <a:gd name="T27" fmla="*/ 4158 h 4832"/>
                <a:gd name="T28" fmla="*/ 12 w 14760"/>
                <a:gd name="T29" fmla="*/ 3933 h 4832"/>
                <a:gd name="T30" fmla="*/ 0 w 14760"/>
                <a:gd name="T31" fmla="*/ 3730 h 4832"/>
                <a:gd name="T32" fmla="*/ 23 w 14760"/>
                <a:gd name="T33" fmla="*/ 3528 h 4832"/>
                <a:gd name="T34" fmla="*/ 79 w 14760"/>
                <a:gd name="T35" fmla="*/ 3349 h 4832"/>
                <a:gd name="T36" fmla="*/ 181 w 14760"/>
                <a:gd name="T37" fmla="*/ 3177 h 4832"/>
                <a:gd name="T38" fmla="*/ 345 w 14760"/>
                <a:gd name="T39" fmla="*/ 3028 h 4832"/>
                <a:gd name="T40" fmla="*/ 581 w 14760"/>
                <a:gd name="T41" fmla="*/ 2920 h 4832"/>
                <a:gd name="T42" fmla="*/ 736 w 14760"/>
                <a:gd name="T43" fmla="*/ 2888 h 4832"/>
                <a:gd name="T44" fmla="*/ 1281 w 14760"/>
                <a:gd name="T45" fmla="*/ 2854 h 4832"/>
                <a:gd name="T46" fmla="*/ 2285 w 14760"/>
                <a:gd name="T47" fmla="*/ 2861 h 4832"/>
                <a:gd name="T48" fmla="*/ 4667 w 14760"/>
                <a:gd name="T49" fmla="*/ 2962 h 4832"/>
                <a:gd name="T50" fmla="*/ 6185 w 14760"/>
                <a:gd name="T51" fmla="*/ 3056 h 4832"/>
                <a:gd name="T52" fmla="*/ 7651 w 14760"/>
                <a:gd name="T53" fmla="*/ 2560 h 4832"/>
                <a:gd name="T54" fmla="*/ 7471 w 14760"/>
                <a:gd name="T55" fmla="*/ 2616 h 4832"/>
                <a:gd name="T56" fmla="*/ 6956 w 14760"/>
                <a:gd name="T57" fmla="*/ 2672 h 4832"/>
                <a:gd name="T58" fmla="*/ 6455 w 14760"/>
                <a:gd name="T59" fmla="*/ 2683 h 4832"/>
                <a:gd name="T60" fmla="*/ 5763 w 14760"/>
                <a:gd name="T61" fmla="*/ 2668 h 4832"/>
                <a:gd name="T62" fmla="*/ 4851 w 14760"/>
                <a:gd name="T63" fmla="*/ 2614 h 4832"/>
                <a:gd name="T64" fmla="*/ 4005 w 14760"/>
                <a:gd name="T65" fmla="*/ 2543 h 4832"/>
                <a:gd name="T66" fmla="*/ 3980 w 14760"/>
                <a:gd name="T67" fmla="*/ 2439 h 4832"/>
                <a:gd name="T68" fmla="*/ 3967 w 14760"/>
                <a:gd name="T69" fmla="*/ 2224 h 4832"/>
                <a:gd name="T70" fmla="*/ 4001 w 14760"/>
                <a:gd name="T71" fmla="*/ 2007 h 4832"/>
                <a:gd name="T72" fmla="*/ 4106 w 14760"/>
                <a:gd name="T73" fmla="*/ 1772 h 4832"/>
                <a:gd name="T74" fmla="*/ 4221 w 14760"/>
                <a:gd name="T75" fmla="*/ 1627 h 4832"/>
                <a:gd name="T76" fmla="*/ 4345 w 14760"/>
                <a:gd name="T77" fmla="*/ 1518 h 4832"/>
                <a:gd name="T78" fmla="*/ 4501 w 14760"/>
                <a:gd name="T79" fmla="*/ 1418 h 4832"/>
                <a:gd name="T80" fmla="*/ 4695 w 14760"/>
                <a:gd name="T81" fmla="*/ 1329 h 4832"/>
                <a:gd name="T82" fmla="*/ 4928 w 14760"/>
                <a:gd name="T83" fmla="*/ 1255 h 4832"/>
                <a:gd name="T84" fmla="*/ 5204 w 14760"/>
                <a:gd name="T85" fmla="*/ 1198 h 4832"/>
                <a:gd name="T86" fmla="*/ 5588 w 14760"/>
                <a:gd name="T87" fmla="*/ 1146 h 4832"/>
                <a:gd name="T88" fmla="*/ 6961 w 14760"/>
                <a:gd name="T89" fmla="*/ 928 h 4832"/>
                <a:gd name="T90" fmla="*/ 8269 w 14760"/>
                <a:gd name="T91" fmla="*/ 673 h 4832"/>
                <a:gd name="T92" fmla="*/ 8541 w 14760"/>
                <a:gd name="T93" fmla="*/ 493 h 4832"/>
                <a:gd name="T94" fmla="*/ 8880 w 14760"/>
                <a:gd name="T95" fmla="*/ 326 h 4832"/>
                <a:gd name="T96" fmla="*/ 9239 w 14760"/>
                <a:gd name="T97" fmla="*/ 192 h 4832"/>
                <a:gd name="T98" fmla="*/ 9673 w 14760"/>
                <a:gd name="T99" fmla="*/ 82 h 4832"/>
                <a:gd name="T100" fmla="*/ 10181 w 14760"/>
                <a:gd name="T101" fmla="*/ 12 h 4832"/>
                <a:gd name="T102" fmla="*/ 10759 w 14760"/>
                <a:gd name="T103" fmla="*/ 7 h 4832"/>
                <a:gd name="T104" fmla="*/ 11042 w 14760"/>
                <a:gd name="T105" fmla="*/ 30 h 4832"/>
                <a:gd name="T106" fmla="*/ 11476 w 14760"/>
                <a:gd name="T107" fmla="*/ 104 h 4832"/>
                <a:gd name="T108" fmla="*/ 11815 w 14760"/>
                <a:gd name="T109" fmla="*/ 206 h 4832"/>
                <a:gd name="T110" fmla="*/ 12071 w 14760"/>
                <a:gd name="T111" fmla="*/ 324 h 4832"/>
                <a:gd name="T112" fmla="*/ 12254 w 14760"/>
                <a:gd name="T113" fmla="*/ 446 h 4832"/>
                <a:gd name="T114" fmla="*/ 12397 w 14760"/>
                <a:gd name="T115" fmla="*/ 586 h 4832"/>
                <a:gd name="T116" fmla="*/ 12483 w 14760"/>
                <a:gd name="T117" fmla="*/ 726 h 4832"/>
                <a:gd name="T118" fmla="*/ 14760 w 14760"/>
                <a:gd name="T119" fmla="*/ 4115 h 4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760" h="4832">
                  <a:moveTo>
                    <a:pt x="14760" y="4115"/>
                  </a:moveTo>
                  <a:lnTo>
                    <a:pt x="14469" y="4010"/>
                  </a:lnTo>
                  <a:lnTo>
                    <a:pt x="13337" y="3618"/>
                  </a:lnTo>
                  <a:lnTo>
                    <a:pt x="12895" y="3473"/>
                  </a:lnTo>
                  <a:lnTo>
                    <a:pt x="12521" y="3358"/>
                  </a:lnTo>
                  <a:lnTo>
                    <a:pt x="12322" y="3307"/>
                  </a:lnTo>
                  <a:lnTo>
                    <a:pt x="12235" y="3291"/>
                  </a:lnTo>
                  <a:lnTo>
                    <a:pt x="12212" y="3291"/>
                  </a:lnTo>
                  <a:lnTo>
                    <a:pt x="12184" y="3296"/>
                  </a:lnTo>
                  <a:lnTo>
                    <a:pt x="12050" y="3331"/>
                  </a:lnTo>
                  <a:lnTo>
                    <a:pt x="11709" y="3428"/>
                  </a:lnTo>
                  <a:lnTo>
                    <a:pt x="10622" y="3754"/>
                  </a:lnTo>
                  <a:lnTo>
                    <a:pt x="9218" y="4167"/>
                  </a:lnTo>
                  <a:lnTo>
                    <a:pt x="8282" y="4432"/>
                  </a:lnTo>
                  <a:lnTo>
                    <a:pt x="7645" y="4601"/>
                  </a:lnTo>
                  <a:lnTo>
                    <a:pt x="7266" y="4695"/>
                  </a:lnTo>
                  <a:lnTo>
                    <a:pt x="6939" y="4766"/>
                  </a:lnTo>
                  <a:lnTo>
                    <a:pt x="6675" y="4814"/>
                  </a:lnTo>
                  <a:lnTo>
                    <a:pt x="6574" y="4826"/>
                  </a:lnTo>
                  <a:lnTo>
                    <a:pt x="6525" y="4830"/>
                  </a:lnTo>
                  <a:lnTo>
                    <a:pt x="6404" y="4832"/>
                  </a:lnTo>
                  <a:lnTo>
                    <a:pt x="6183" y="4827"/>
                  </a:lnTo>
                  <a:lnTo>
                    <a:pt x="5809" y="4800"/>
                  </a:lnTo>
                  <a:lnTo>
                    <a:pt x="5367" y="4756"/>
                  </a:lnTo>
                  <a:lnTo>
                    <a:pt x="4610" y="4664"/>
                  </a:lnTo>
                  <a:lnTo>
                    <a:pt x="3487" y="4503"/>
                  </a:lnTo>
                  <a:lnTo>
                    <a:pt x="2350" y="4327"/>
                  </a:lnTo>
                  <a:lnTo>
                    <a:pt x="1321" y="4158"/>
                  </a:lnTo>
                  <a:lnTo>
                    <a:pt x="185" y="3964"/>
                  </a:lnTo>
                  <a:lnTo>
                    <a:pt x="12" y="3933"/>
                  </a:lnTo>
                  <a:lnTo>
                    <a:pt x="8" y="3907"/>
                  </a:lnTo>
                  <a:lnTo>
                    <a:pt x="0" y="3730"/>
                  </a:lnTo>
                  <a:lnTo>
                    <a:pt x="9" y="3612"/>
                  </a:lnTo>
                  <a:lnTo>
                    <a:pt x="23" y="3528"/>
                  </a:lnTo>
                  <a:lnTo>
                    <a:pt x="47" y="3439"/>
                  </a:lnTo>
                  <a:lnTo>
                    <a:pt x="79" y="3349"/>
                  </a:lnTo>
                  <a:lnTo>
                    <a:pt x="124" y="3263"/>
                  </a:lnTo>
                  <a:lnTo>
                    <a:pt x="181" y="3177"/>
                  </a:lnTo>
                  <a:lnTo>
                    <a:pt x="255" y="3099"/>
                  </a:lnTo>
                  <a:lnTo>
                    <a:pt x="345" y="3028"/>
                  </a:lnTo>
                  <a:lnTo>
                    <a:pt x="452" y="2968"/>
                  </a:lnTo>
                  <a:lnTo>
                    <a:pt x="581" y="2920"/>
                  </a:lnTo>
                  <a:lnTo>
                    <a:pt x="653" y="2904"/>
                  </a:lnTo>
                  <a:lnTo>
                    <a:pt x="736" y="2888"/>
                  </a:lnTo>
                  <a:lnTo>
                    <a:pt x="972" y="2866"/>
                  </a:lnTo>
                  <a:lnTo>
                    <a:pt x="1281" y="2854"/>
                  </a:lnTo>
                  <a:lnTo>
                    <a:pt x="1649" y="2852"/>
                  </a:lnTo>
                  <a:lnTo>
                    <a:pt x="2285" y="2861"/>
                  </a:lnTo>
                  <a:lnTo>
                    <a:pt x="3234" y="2892"/>
                  </a:lnTo>
                  <a:lnTo>
                    <a:pt x="4667" y="2962"/>
                  </a:lnTo>
                  <a:lnTo>
                    <a:pt x="6037" y="3046"/>
                  </a:lnTo>
                  <a:lnTo>
                    <a:pt x="6185" y="3056"/>
                  </a:lnTo>
                  <a:lnTo>
                    <a:pt x="7655" y="2557"/>
                  </a:lnTo>
                  <a:lnTo>
                    <a:pt x="7651" y="2560"/>
                  </a:lnTo>
                  <a:lnTo>
                    <a:pt x="7600" y="2582"/>
                  </a:lnTo>
                  <a:lnTo>
                    <a:pt x="7471" y="2616"/>
                  </a:lnTo>
                  <a:lnTo>
                    <a:pt x="7231" y="2651"/>
                  </a:lnTo>
                  <a:lnTo>
                    <a:pt x="6956" y="2672"/>
                  </a:lnTo>
                  <a:lnTo>
                    <a:pt x="6727" y="2681"/>
                  </a:lnTo>
                  <a:lnTo>
                    <a:pt x="6455" y="2683"/>
                  </a:lnTo>
                  <a:lnTo>
                    <a:pt x="6133" y="2679"/>
                  </a:lnTo>
                  <a:lnTo>
                    <a:pt x="5763" y="2668"/>
                  </a:lnTo>
                  <a:lnTo>
                    <a:pt x="5336" y="2647"/>
                  </a:lnTo>
                  <a:lnTo>
                    <a:pt x="4851" y="2614"/>
                  </a:lnTo>
                  <a:lnTo>
                    <a:pt x="4306" y="2570"/>
                  </a:lnTo>
                  <a:lnTo>
                    <a:pt x="4005" y="2543"/>
                  </a:lnTo>
                  <a:lnTo>
                    <a:pt x="4001" y="2534"/>
                  </a:lnTo>
                  <a:lnTo>
                    <a:pt x="3980" y="2439"/>
                  </a:lnTo>
                  <a:lnTo>
                    <a:pt x="3967" y="2320"/>
                  </a:lnTo>
                  <a:lnTo>
                    <a:pt x="3967" y="2224"/>
                  </a:lnTo>
                  <a:lnTo>
                    <a:pt x="3976" y="2119"/>
                  </a:lnTo>
                  <a:lnTo>
                    <a:pt x="4001" y="2007"/>
                  </a:lnTo>
                  <a:lnTo>
                    <a:pt x="4043" y="1890"/>
                  </a:lnTo>
                  <a:lnTo>
                    <a:pt x="4106" y="1772"/>
                  </a:lnTo>
                  <a:lnTo>
                    <a:pt x="4171" y="1684"/>
                  </a:lnTo>
                  <a:lnTo>
                    <a:pt x="4221" y="1627"/>
                  </a:lnTo>
                  <a:lnTo>
                    <a:pt x="4280" y="1572"/>
                  </a:lnTo>
                  <a:lnTo>
                    <a:pt x="4345" y="1518"/>
                  </a:lnTo>
                  <a:lnTo>
                    <a:pt x="4420" y="1466"/>
                  </a:lnTo>
                  <a:lnTo>
                    <a:pt x="4501" y="1418"/>
                  </a:lnTo>
                  <a:lnTo>
                    <a:pt x="4593" y="1371"/>
                  </a:lnTo>
                  <a:lnTo>
                    <a:pt x="4695" y="1329"/>
                  </a:lnTo>
                  <a:lnTo>
                    <a:pt x="4806" y="1290"/>
                  </a:lnTo>
                  <a:lnTo>
                    <a:pt x="4928" y="1255"/>
                  </a:lnTo>
                  <a:lnTo>
                    <a:pt x="5060" y="1224"/>
                  </a:lnTo>
                  <a:lnTo>
                    <a:pt x="5204" y="1198"/>
                  </a:lnTo>
                  <a:lnTo>
                    <a:pt x="5280" y="1187"/>
                  </a:lnTo>
                  <a:lnTo>
                    <a:pt x="5588" y="1146"/>
                  </a:lnTo>
                  <a:lnTo>
                    <a:pt x="6171" y="1059"/>
                  </a:lnTo>
                  <a:lnTo>
                    <a:pt x="6961" y="928"/>
                  </a:lnTo>
                  <a:lnTo>
                    <a:pt x="8102" y="710"/>
                  </a:lnTo>
                  <a:lnTo>
                    <a:pt x="8269" y="673"/>
                  </a:lnTo>
                  <a:lnTo>
                    <a:pt x="8299" y="648"/>
                  </a:lnTo>
                  <a:lnTo>
                    <a:pt x="8541" y="493"/>
                  </a:lnTo>
                  <a:lnTo>
                    <a:pt x="8731" y="394"/>
                  </a:lnTo>
                  <a:lnTo>
                    <a:pt x="8880" y="326"/>
                  </a:lnTo>
                  <a:lnTo>
                    <a:pt x="9050" y="258"/>
                  </a:lnTo>
                  <a:lnTo>
                    <a:pt x="9239" y="192"/>
                  </a:lnTo>
                  <a:lnTo>
                    <a:pt x="9446" y="132"/>
                  </a:lnTo>
                  <a:lnTo>
                    <a:pt x="9673" y="82"/>
                  </a:lnTo>
                  <a:lnTo>
                    <a:pt x="9918" y="40"/>
                  </a:lnTo>
                  <a:lnTo>
                    <a:pt x="10181" y="12"/>
                  </a:lnTo>
                  <a:lnTo>
                    <a:pt x="10461" y="0"/>
                  </a:lnTo>
                  <a:lnTo>
                    <a:pt x="10759" y="7"/>
                  </a:lnTo>
                  <a:lnTo>
                    <a:pt x="10916" y="18"/>
                  </a:lnTo>
                  <a:lnTo>
                    <a:pt x="11042" y="30"/>
                  </a:lnTo>
                  <a:lnTo>
                    <a:pt x="11271" y="62"/>
                  </a:lnTo>
                  <a:lnTo>
                    <a:pt x="11476" y="104"/>
                  </a:lnTo>
                  <a:lnTo>
                    <a:pt x="11657" y="152"/>
                  </a:lnTo>
                  <a:lnTo>
                    <a:pt x="11815" y="206"/>
                  </a:lnTo>
                  <a:lnTo>
                    <a:pt x="11953" y="265"/>
                  </a:lnTo>
                  <a:lnTo>
                    <a:pt x="12071" y="324"/>
                  </a:lnTo>
                  <a:lnTo>
                    <a:pt x="12171" y="386"/>
                  </a:lnTo>
                  <a:lnTo>
                    <a:pt x="12254" y="446"/>
                  </a:lnTo>
                  <a:lnTo>
                    <a:pt x="12321" y="506"/>
                  </a:lnTo>
                  <a:lnTo>
                    <a:pt x="12397" y="586"/>
                  </a:lnTo>
                  <a:lnTo>
                    <a:pt x="12478" y="708"/>
                  </a:lnTo>
                  <a:lnTo>
                    <a:pt x="12483" y="726"/>
                  </a:lnTo>
                  <a:lnTo>
                    <a:pt x="14760" y="1431"/>
                  </a:lnTo>
                  <a:lnTo>
                    <a:pt x="14760" y="4115"/>
                  </a:lnTo>
                  <a:close/>
                </a:path>
              </a:pathLst>
            </a:custGeom>
            <a:solidFill>
              <a:srgbClr val="FFC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7584308" y="5472643"/>
              <a:ext cx="544229" cy="358182"/>
            </a:xfrm>
            <a:custGeom>
              <a:avLst/>
              <a:gdLst>
                <a:gd name="T0" fmla="*/ 0 w 1250"/>
                <a:gd name="T1" fmla="*/ 733 h 824"/>
                <a:gd name="T2" fmla="*/ 579 w 1250"/>
                <a:gd name="T3" fmla="*/ 778 h 824"/>
                <a:gd name="T4" fmla="*/ 1202 w 1250"/>
                <a:gd name="T5" fmla="*/ 824 h 824"/>
                <a:gd name="T6" fmla="*/ 1211 w 1250"/>
                <a:gd name="T7" fmla="*/ 822 h 824"/>
                <a:gd name="T8" fmla="*/ 1228 w 1250"/>
                <a:gd name="T9" fmla="*/ 790 h 824"/>
                <a:gd name="T10" fmla="*/ 1243 w 1250"/>
                <a:gd name="T11" fmla="*/ 730 h 824"/>
                <a:gd name="T12" fmla="*/ 1250 w 1250"/>
                <a:gd name="T13" fmla="*/ 643 h 824"/>
                <a:gd name="T14" fmla="*/ 1250 w 1250"/>
                <a:gd name="T15" fmla="*/ 531 h 824"/>
                <a:gd name="T16" fmla="*/ 1239 w 1250"/>
                <a:gd name="T17" fmla="*/ 400 h 824"/>
                <a:gd name="T18" fmla="*/ 1213 w 1250"/>
                <a:gd name="T19" fmla="*/ 251 h 824"/>
                <a:gd name="T20" fmla="*/ 1169 w 1250"/>
                <a:gd name="T21" fmla="*/ 88 h 824"/>
                <a:gd name="T22" fmla="*/ 1139 w 1250"/>
                <a:gd name="T23" fmla="*/ 1 h 824"/>
                <a:gd name="T24" fmla="*/ 1114 w 1250"/>
                <a:gd name="T25" fmla="*/ 0 h 824"/>
                <a:gd name="T26" fmla="*/ 955 w 1250"/>
                <a:gd name="T27" fmla="*/ 2 h 824"/>
                <a:gd name="T28" fmla="*/ 810 w 1250"/>
                <a:gd name="T29" fmla="*/ 13 h 824"/>
                <a:gd name="T30" fmla="*/ 649 w 1250"/>
                <a:gd name="T31" fmla="*/ 39 h 824"/>
                <a:gd name="T32" fmla="*/ 526 w 1250"/>
                <a:gd name="T33" fmla="*/ 71 h 824"/>
                <a:gd name="T34" fmla="*/ 448 w 1250"/>
                <a:gd name="T35" fmla="*/ 100 h 824"/>
                <a:gd name="T36" fmla="*/ 375 w 1250"/>
                <a:gd name="T37" fmla="*/ 135 h 824"/>
                <a:gd name="T38" fmla="*/ 309 w 1250"/>
                <a:gd name="T39" fmla="*/ 177 h 824"/>
                <a:gd name="T40" fmla="*/ 252 w 1250"/>
                <a:gd name="T41" fmla="*/ 227 h 824"/>
                <a:gd name="T42" fmla="*/ 206 w 1250"/>
                <a:gd name="T43" fmla="*/ 285 h 824"/>
                <a:gd name="T44" fmla="*/ 187 w 1250"/>
                <a:gd name="T45" fmla="*/ 319 h 824"/>
                <a:gd name="T46" fmla="*/ 75 w 1250"/>
                <a:gd name="T47" fmla="*/ 551 h 824"/>
                <a:gd name="T48" fmla="*/ 1 w 1250"/>
                <a:gd name="T49" fmla="*/ 727 h 824"/>
                <a:gd name="T50" fmla="*/ 0 w 1250"/>
                <a:gd name="T51" fmla="*/ 733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0" h="824">
                  <a:moveTo>
                    <a:pt x="0" y="733"/>
                  </a:moveTo>
                  <a:lnTo>
                    <a:pt x="579" y="778"/>
                  </a:lnTo>
                  <a:lnTo>
                    <a:pt x="1202" y="824"/>
                  </a:lnTo>
                  <a:lnTo>
                    <a:pt x="1211" y="822"/>
                  </a:lnTo>
                  <a:lnTo>
                    <a:pt x="1228" y="790"/>
                  </a:lnTo>
                  <a:lnTo>
                    <a:pt x="1243" y="730"/>
                  </a:lnTo>
                  <a:lnTo>
                    <a:pt x="1250" y="643"/>
                  </a:lnTo>
                  <a:lnTo>
                    <a:pt x="1250" y="531"/>
                  </a:lnTo>
                  <a:lnTo>
                    <a:pt x="1239" y="400"/>
                  </a:lnTo>
                  <a:lnTo>
                    <a:pt x="1213" y="251"/>
                  </a:lnTo>
                  <a:lnTo>
                    <a:pt x="1169" y="88"/>
                  </a:lnTo>
                  <a:lnTo>
                    <a:pt x="1139" y="1"/>
                  </a:lnTo>
                  <a:lnTo>
                    <a:pt x="1114" y="0"/>
                  </a:lnTo>
                  <a:lnTo>
                    <a:pt x="955" y="2"/>
                  </a:lnTo>
                  <a:lnTo>
                    <a:pt x="810" y="13"/>
                  </a:lnTo>
                  <a:lnTo>
                    <a:pt x="649" y="39"/>
                  </a:lnTo>
                  <a:lnTo>
                    <a:pt x="526" y="71"/>
                  </a:lnTo>
                  <a:lnTo>
                    <a:pt x="448" y="100"/>
                  </a:lnTo>
                  <a:lnTo>
                    <a:pt x="375" y="135"/>
                  </a:lnTo>
                  <a:lnTo>
                    <a:pt x="309" y="177"/>
                  </a:lnTo>
                  <a:lnTo>
                    <a:pt x="252" y="227"/>
                  </a:lnTo>
                  <a:lnTo>
                    <a:pt x="206" y="285"/>
                  </a:lnTo>
                  <a:lnTo>
                    <a:pt x="187" y="319"/>
                  </a:lnTo>
                  <a:lnTo>
                    <a:pt x="75" y="551"/>
                  </a:lnTo>
                  <a:lnTo>
                    <a:pt x="1" y="727"/>
                  </a:lnTo>
                  <a:lnTo>
                    <a:pt x="0" y="733"/>
                  </a:lnTo>
                  <a:close/>
                </a:path>
              </a:pathLst>
            </a:custGeom>
            <a:solidFill>
              <a:srgbClr val="FFD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44" name="Freeform 53"/>
            <p:cNvSpPr>
              <a:spLocks/>
            </p:cNvSpPr>
            <p:nvPr/>
          </p:nvSpPr>
          <p:spPr bwMode="auto">
            <a:xfrm>
              <a:off x="7584308" y="5456994"/>
              <a:ext cx="495544" cy="333840"/>
            </a:xfrm>
            <a:custGeom>
              <a:avLst/>
              <a:gdLst>
                <a:gd name="T0" fmla="*/ 0 w 1139"/>
                <a:gd name="T1" fmla="*/ 768 h 768"/>
                <a:gd name="T2" fmla="*/ 2 w 1139"/>
                <a:gd name="T3" fmla="*/ 752 h 768"/>
                <a:gd name="T4" fmla="*/ 27 w 1139"/>
                <a:gd name="T5" fmla="*/ 639 h 768"/>
                <a:gd name="T6" fmla="*/ 58 w 1139"/>
                <a:gd name="T7" fmla="*/ 536 h 768"/>
                <a:gd name="T8" fmla="*/ 103 w 1139"/>
                <a:gd name="T9" fmla="*/ 421 h 768"/>
                <a:gd name="T10" fmla="*/ 165 w 1139"/>
                <a:gd name="T11" fmla="*/ 306 h 768"/>
                <a:gd name="T12" fmla="*/ 225 w 1139"/>
                <a:gd name="T13" fmla="*/ 225 h 768"/>
                <a:gd name="T14" fmla="*/ 272 w 1139"/>
                <a:gd name="T15" fmla="*/ 177 h 768"/>
                <a:gd name="T16" fmla="*/ 322 w 1139"/>
                <a:gd name="T17" fmla="*/ 135 h 768"/>
                <a:gd name="T18" fmla="*/ 379 w 1139"/>
                <a:gd name="T19" fmla="*/ 101 h 768"/>
                <a:gd name="T20" fmla="*/ 410 w 1139"/>
                <a:gd name="T21" fmla="*/ 87 h 768"/>
                <a:gd name="T22" fmla="*/ 483 w 1139"/>
                <a:gd name="T23" fmla="*/ 59 h 768"/>
                <a:gd name="T24" fmla="*/ 623 w 1139"/>
                <a:gd name="T25" fmla="*/ 23 h 768"/>
                <a:gd name="T26" fmla="*/ 753 w 1139"/>
                <a:gd name="T27" fmla="*/ 4 h 768"/>
                <a:gd name="T28" fmla="*/ 869 w 1139"/>
                <a:gd name="T29" fmla="*/ 0 h 768"/>
                <a:gd name="T30" fmla="*/ 1014 w 1139"/>
                <a:gd name="T31" fmla="*/ 10 h 768"/>
                <a:gd name="T32" fmla="*/ 1127 w 1139"/>
                <a:gd name="T33" fmla="*/ 32 h 768"/>
                <a:gd name="T34" fmla="*/ 1139 w 1139"/>
                <a:gd name="T35" fmla="*/ 36 h 768"/>
                <a:gd name="T36" fmla="*/ 1113 w 1139"/>
                <a:gd name="T37" fmla="*/ 32 h 768"/>
                <a:gd name="T38" fmla="*/ 939 w 1139"/>
                <a:gd name="T39" fmla="*/ 34 h 768"/>
                <a:gd name="T40" fmla="*/ 819 w 1139"/>
                <a:gd name="T41" fmla="*/ 49 h 768"/>
                <a:gd name="T42" fmla="*/ 732 w 1139"/>
                <a:gd name="T43" fmla="*/ 69 h 768"/>
                <a:gd name="T44" fmla="*/ 640 w 1139"/>
                <a:gd name="T45" fmla="*/ 98 h 768"/>
                <a:gd name="T46" fmla="*/ 545 w 1139"/>
                <a:gd name="T47" fmla="*/ 137 h 768"/>
                <a:gd name="T48" fmla="*/ 449 w 1139"/>
                <a:gd name="T49" fmla="*/ 189 h 768"/>
                <a:gd name="T50" fmla="*/ 355 w 1139"/>
                <a:gd name="T51" fmla="*/ 255 h 768"/>
                <a:gd name="T52" fmla="*/ 264 w 1139"/>
                <a:gd name="T53" fmla="*/ 337 h 768"/>
                <a:gd name="T54" fmla="*/ 178 w 1139"/>
                <a:gd name="T55" fmla="*/ 435 h 768"/>
                <a:gd name="T56" fmla="*/ 99 w 1139"/>
                <a:gd name="T57" fmla="*/ 552 h 768"/>
                <a:gd name="T58" fmla="*/ 29 w 1139"/>
                <a:gd name="T59" fmla="*/ 691 h 768"/>
                <a:gd name="T60" fmla="*/ 0 w 1139"/>
                <a:gd name="T61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39" h="768">
                  <a:moveTo>
                    <a:pt x="0" y="768"/>
                  </a:moveTo>
                  <a:lnTo>
                    <a:pt x="2" y="752"/>
                  </a:lnTo>
                  <a:lnTo>
                    <a:pt x="27" y="639"/>
                  </a:lnTo>
                  <a:lnTo>
                    <a:pt x="58" y="536"/>
                  </a:lnTo>
                  <a:lnTo>
                    <a:pt x="103" y="421"/>
                  </a:lnTo>
                  <a:lnTo>
                    <a:pt x="165" y="306"/>
                  </a:lnTo>
                  <a:lnTo>
                    <a:pt x="225" y="225"/>
                  </a:lnTo>
                  <a:lnTo>
                    <a:pt x="272" y="177"/>
                  </a:lnTo>
                  <a:lnTo>
                    <a:pt x="322" y="135"/>
                  </a:lnTo>
                  <a:lnTo>
                    <a:pt x="379" y="101"/>
                  </a:lnTo>
                  <a:lnTo>
                    <a:pt x="410" y="87"/>
                  </a:lnTo>
                  <a:lnTo>
                    <a:pt x="483" y="59"/>
                  </a:lnTo>
                  <a:lnTo>
                    <a:pt x="623" y="23"/>
                  </a:lnTo>
                  <a:lnTo>
                    <a:pt x="753" y="4"/>
                  </a:lnTo>
                  <a:lnTo>
                    <a:pt x="869" y="0"/>
                  </a:lnTo>
                  <a:lnTo>
                    <a:pt x="1014" y="10"/>
                  </a:lnTo>
                  <a:lnTo>
                    <a:pt x="1127" y="32"/>
                  </a:lnTo>
                  <a:lnTo>
                    <a:pt x="1139" y="36"/>
                  </a:lnTo>
                  <a:lnTo>
                    <a:pt x="1113" y="32"/>
                  </a:lnTo>
                  <a:lnTo>
                    <a:pt x="939" y="34"/>
                  </a:lnTo>
                  <a:lnTo>
                    <a:pt x="819" y="49"/>
                  </a:lnTo>
                  <a:lnTo>
                    <a:pt x="732" y="69"/>
                  </a:lnTo>
                  <a:lnTo>
                    <a:pt x="640" y="98"/>
                  </a:lnTo>
                  <a:lnTo>
                    <a:pt x="545" y="137"/>
                  </a:lnTo>
                  <a:lnTo>
                    <a:pt x="449" y="189"/>
                  </a:lnTo>
                  <a:lnTo>
                    <a:pt x="355" y="255"/>
                  </a:lnTo>
                  <a:lnTo>
                    <a:pt x="264" y="337"/>
                  </a:lnTo>
                  <a:lnTo>
                    <a:pt x="178" y="435"/>
                  </a:lnTo>
                  <a:lnTo>
                    <a:pt x="99" y="552"/>
                  </a:lnTo>
                  <a:lnTo>
                    <a:pt x="29" y="691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EAA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45" name="Freeform 54"/>
            <p:cNvSpPr>
              <a:spLocks/>
            </p:cNvSpPr>
            <p:nvPr/>
          </p:nvSpPr>
          <p:spPr bwMode="auto">
            <a:xfrm>
              <a:off x="6577571" y="5623915"/>
              <a:ext cx="3227123" cy="384265"/>
            </a:xfrm>
            <a:custGeom>
              <a:avLst/>
              <a:gdLst>
                <a:gd name="T0" fmla="*/ 0 w 7423"/>
                <a:gd name="T1" fmla="*/ 679 h 882"/>
                <a:gd name="T2" fmla="*/ 4342 w 7423"/>
                <a:gd name="T3" fmla="*/ 882 h 882"/>
                <a:gd name="T4" fmla="*/ 7423 w 7423"/>
                <a:gd name="T5" fmla="*/ 0 h 882"/>
                <a:gd name="T6" fmla="*/ 4514 w 7423"/>
                <a:gd name="T7" fmla="*/ 474 h 882"/>
                <a:gd name="T8" fmla="*/ 0 w 7423"/>
                <a:gd name="T9" fmla="*/ 679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23" h="882">
                  <a:moveTo>
                    <a:pt x="0" y="679"/>
                  </a:moveTo>
                  <a:lnTo>
                    <a:pt x="4342" y="882"/>
                  </a:lnTo>
                  <a:lnTo>
                    <a:pt x="7423" y="0"/>
                  </a:lnTo>
                  <a:lnTo>
                    <a:pt x="4514" y="474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rgbClr val="EAA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46" name="Freeform 55"/>
            <p:cNvSpPr>
              <a:spLocks/>
            </p:cNvSpPr>
            <p:nvPr/>
          </p:nvSpPr>
          <p:spPr bwMode="auto">
            <a:xfrm>
              <a:off x="5849033" y="6142063"/>
              <a:ext cx="500760" cy="340796"/>
            </a:xfrm>
            <a:custGeom>
              <a:avLst/>
              <a:gdLst>
                <a:gd name="T0" fmla="*/ 0 w 1150"/>
                <a:gd name="T1" fmla="*/ 595 h 782"/>
                <a:gd name="T2" fmla="*/ 3 w 1150"/>
                <a:gd name="T3" fmla="*/ 582 h 782"/>
                <a:gd name="T4" fmla="*/ 39 w 1150"/>
                <a:gd name="T5" fmla="*/ 455 h 782"/>
                <a:gd name="T6" fmla="*/ 94 w 1150"/>
                <a:gd name="T7" fmla="*/ 320 h 782"/>
                <a:gd name="T8" fmla="*/ 144 w 1150"/>
                <a:gd name="T9" fmla="*/ 228 h 782"/>
                <a:gd name="T10" fmla="*/ 208 w 1150"/>
                <a:gd name="T11" fmla="*/ 144 h 782"/>
                <a:gd name="T12" fmla="*/ 264 w 1150"/>
                <a:gd name="T13" fmla="*/ 91 h 782"/>
                <a:gd name="T14" fmla="*/ 306 w 1150"/>
                <a:gd name="T15" fmla="*/ 64 h 782"/>
                <a:gd name="T16" fmla="*/ 328 w 1150"/>
                <a:gd name="T17" fmla="*/ 52 h 782"/>
                <a:gd name="T18" fmla="*/ 352 w 1150"/>
                <a:gd name="T19" fmla="*/ 42 h 782"/>
                <a:gd name="T20" fmla="*/ 405 w 1150"/>
                <a:gd name="T21" fmla="*/ 25 h 782"/>
                <a:gd name="T22" fmla="*/ 492 w 1150"/>
                <a:gd name="T23" fmla="*/ 8 h 782"/>
                <a:gd name="T24" fmla="*/ 620 w 1150"/>
                <a:gd name="T25" fmla="*/ 0 h 782"/>
                <a:gd name="T26" fmla="*/ 750 w 1150"/>
                <a:gd name="T27" fmla="*/ 3 h 782"/>
                <a:gd name="T28" fmla="*/ 934 w 1150"/>
                <a:gd name="T29" fmla="*/ 21 h 782"/>
                <a:gd name="T30" fmla="*/ 1096 w 1150"/>
                <a:gd name="T31" fmla="*/ 48 h 782"/>
                <a:gd name="T32" fmla="*/ 1113 w 1150"/>
                <a:gd name="T33" fmla="*/ 52 h 782"/>
                <a:gd name="T34" fmla="*/ 1116 w 1150"/>
                <a:gd name="T35" fmla="*/ 64 h 782"/>
                <a:gd name="T36" fmla="*/ 1140 w 1150"/>
                <a:gd name="T37" fmla="*/ 189 h 782"/>
                <a:gd name="T38" fmla="*/ 1150 w 1150"/>
                <a:gd name="T39" fmla="*/ 342 h 782"/>
                <a:gd name="T40" fmla="*/ 1146 w 1150"/>
                <a:gd name="T41" fmla="*/ 460 h 782"/>
                <a:gd name="T42" fmla="*/ 1128 w 1150"/>
                <a:gd name="T43" fmla="*/ 587 h 782"/>
                <a:gd name="T44" fmla="*/ 1091 w 1150"/>
                <a:gd name="T45" fmla="*/ 717 h 782"/>
                <a:gd name="T46" fmla="*/ 1063 w 1150"/>
                <a:gd name="T47" fmla="*/ 782 h 782"/>
                <a:gd name="T48" fmla="*/ 0 w 1150"/>
                <a:gd name="T49" fmla="*/ 595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0" h="782">
                  <a:moveTo>
                    <a:pt x="0" y="595"/>
                  </a:moveTo>
                  <a:lnTo>
                    <a:pt x="3" y="582"/>
                  </a:lnTo>
                  <a:lnTo>
                    <a:pt x="39" y="455"/>
                  </a:lnTo>
                  <a:lnTo>
                    <a:pt x="94" y="320"/>
                  </a:lnTo>
                  <a:lnTo>
                    <a:pt x="144" y="228"/>
                  </a:lnTo>
                  <a:lnTo>
                    <a:pt x="208" y="144"/>
                  </a:lnTo>
                  <a:lnTo>
                    <a:pt x="264" y="91"/>
                  </a:lnTo>
                  <a:lnTo>
                    <a:pt x="306" y="64"/>
                  </a:lnTo>
                  <a:lnTo>
                    <a:pt x="328" y="52"/>
                  </a:lnTo>
                  <a:lnTo>
                    <a:pt x="352" y="42"/>
                  </a:lnTo>
                  <a:lnTo>
                    <a:pt x="405" y="25"/>
                  </a:lnTo>
                  <a:lnTo>
                    <a:pt x="492" y="8"/>
                  </a:lnTo>
                  <a:lnTo>
                    <a:pt x="620" y="0"/>
                  </a:lnTo>
                  <a:lnTo>
                    <a:pt x="750" y="3"/>
                  </a:lnTo>
                  <a:lnTo>
                    <a:pt x="934" y="21"/>
                  </a:lnTo>
                  <a:lnTo>
                    <a:pt x="1096" y="48"/>
                  </a:lnTo>
                  <a:lnTo>
                    <a:pt x="1113" y="52"/>
                  </a:lnTo>
                  <a:lnTo>
                    <a:pt x="1116" y="64"/>
                  </a:lnTo>
                  <a:lnTo>
                    <a:pt x="1140" y="189"/>
                  </a:lnTo>
                  <a:lnTo>
                    <a:pt x="1150" y="342"/>
                  </a:lnTo>
                  <a:lnTo>
                    <a:pt x="1146" y="460"/>
                  </a:lnTo>
                  <a:lnTo>
                    <a:pt x="1128" y="587"/>
                  </a:lnTo>
                  <a:lnTo>
                    <a:pt x="1091" y="717"/>
                  </a:lnTo>
                  <a:lnTo>
                    <a:pt x="1063" y="782"/>
                  </a:lnTo>
                  <a:lnTo>
                    <a:pt x="0" y="595"/>
                  </a:lnTo>
                  <a:close/>
                </a:path>
              </a:pathLst>
            </a:custGeom>
            <a:solidFill>
              <a:srgbClr val="FFD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47" name="Freeform 56"/>
            <p:cNvSpPr>
              <a:spLocks/>
            </p:cNvSpPr>
            <p:nvPr/>
          </p:nvSpPr>
          <p:spPr bwMode="auto">
            <a:xfrm>
              <a:off x="9206563" y="6075990"/>
              <a:ext cx="2985437" cy="582482"/>
            </a:xfrm>
            <a:custGeom>
              <a:avLst/>
              <a:gdLst>
                <a:gd name="T0" fmla="*/ 0 w 6869"/>
                <a:gd name="T1" fmla="*/ 1340 h 1340"/>
                <a:gd name="T2" fmla="*/ 4337 w 6869"/>
                <a:gd name="T3" fmla="*/ 461 h 1340"/>
                <a:gd name="T4" fmla="*/ 6869 w 6869"/>
                <a:gd name="T5" fmla="*/ 1340 h 1340"/>
                <a:gd name="T6" fmla="*/ 6869 w 6869"/>
                <a:gd name="T7" fmla="*/ 900 h 1340"/>
                <a:gd name="T8" fmla="*/ 4337 w 6869"/>
                <a:gd name="T9" fmla="*/ 0 h 1340"/>
                <a:gd name="T10" fmla="*/ 0 w 6869"/>
                <a:gd name="T11" fmla="*/ 1340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69" h="1340">
                  <a:moveTo>
                    <a:pt x="0" y="1340"/>
                  </a:moveTo>
                  <a:lnTo>
                    <a:pt x="4337" y="461"/>
                  </a:lnTo>
                  <a:lnTo>
                    <a:pt x="6869" y="1340"/>
                  </a:lnTo>
                  <a:lnTo>
                    <a:pt x="6869" y="900"/>
                  </a:lnTo>
                  <a:lnTo>
                    <a:pt x="4337" y="0"/>
                  </a:lnTo>
                  <a:lnTo>
                    <a:pt x="0" y="1340"/>
                  </a:lnTo>
                  <a:close/>
                </a:path>
              </a:pathLst>
            </a:custGeom>
            <a:solidFill>
              <a:srgbClr val="EAA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  <p:sp>
          <p:nvSpPr>
            <p:cNvPr id="48" name="Freeform 57"/>
            <p:cNvSpPr>
              <a:spLocks/>
            </p:cNvSpPr>
            <p:nvPr/>
          </p:nvSpPr>
          <p:spPr bwMode="auto">
            <a:xfrm>
              <a:off x="5849033" y="6133369"/>
              <a:ext cx="472940" cy="267768"/>
            </a:xfrm>
            <a:custGeom>
              <a:avLst/>
              <a:gdLst>
                <a:gd name="T0" fmla="*/ 0 w 1088"/>
                <a:gd name="T1" fmla="*/ 616 h 616"/>
                <a:gd name="T2" fmla="*/ 2 w 1088"/>
                <a:gd name="T3" fmla="*/ 593 h 616"/>
                <a:gd name="T4" fmla="*/ 39 w 1088"/>
                <a:gd name="T5" fmla="*/ 448 h 616"/>
                <a:gd name="T6" fmla="*/ 83 w 1088"/>
                <a:gd name="T7" fmla="*/ 357 h 616"/>
                <a:gd name="T8" fmla="*/ 125 w 1088"/>
                <a:gd name="T9" fmla="*/ 295 h 616"/>
                <a:gd name="T10" fmla="*/ 177 w 1088"/>
                <a:gd name="T11" fmla="*/ 234 h 616"/>
                <a:gd name="T12" fmla="*/ 243 w 1088"/>
                <a:gd name="T13" fmla="*/ 177 h 616"/>
                <a:gd name="T14" fmla="*/ 323 w 1088"/>
                <a:gd name="T15" fmla="*/ 126 h 616"/>
                <a:gd name="T16" fmla="*/ 419 w 1088"/>
                <a:gd name="T17" fmla="*/ 83 h 616"/>
                <a:gd name="T18" fmla="*/ 533 w 1088"/>
                <a:gd name="T19" fmla="*/ 54 h 616"/>
                <a:gd name="T20" fmla="*/ 665 w 1088"/>
                <a:gd name="T21" fmla="*/ 37 h 616"/>
                <a:gd name="T22" fmla="*/ 817 w 1088"/>
                <a:gd name="T23" fmla="*/ 35 h 616"/>
                <a:gd name="T24" fmla="*/ 991 w 1088"/>
                <a:gd name="T25" fmla="*/ 55 h 616"/>
                <a:gd name="T26" fmla="*/ 1088 w 1088"/>
                <a:gd name="T27" fmla="*/ 73 h 616"/>
                <a:gd name="T28" fmla="*/ 1054 w 1088"/>
                <a:gd name="T29" fmla="*/ 61 h 616"/>
                <a:gd name="T30" fmla="*/ 842 w 1088"/>
                <a:gd name="T31" fmla="*/ 15 h 616"/>
                <a:gd name="T32" fmla="*/ 702 w 1088"/>
                <a:gd name="T33" fmla="*/ 2 h 616"/>
                <a:gd name="T34" fmla="*/ 603 w 1088"/>
                <a:gd name="T35" fmla="*/ 0 h 616"/>
                <a:gd name="T36" fmla="*/ 502 w 1088"/>
                <a:gd name="T37" fmla="*/ 8 h 616"/>
                <a:gd name="T38" fmla="*/ 402 w 1088"/>
                <a:gd name="T39" fmla="*/ 29 h 616"/>
                <a:gd name="T40" fmla="*/ 308 w 1088"/>
                <a:gd name="T41" fmla="*/ 63 h 616"/>
                <a:gd name="T42" fmla="*/ 220 w 1088"/>
                <a:gd name="T43" fmla="*/ 115 h 616"/>
                <a:gd name="T44" fmla="*/ 161 w 1088"/>
                <a:gd name="T45" fmla="*/ 165 h 616"/>
                <a:gd name="T46" fmla="*/ 125 w 1088"/>
                <a:gd name="T47" fmla="*/ 205 h 616"/>
                <a:gd name="T48" fmla="*/ 94 w 1088"/>
                <a:gd name="T49" fmla="*/ 252 h 616"/>
                <a:gd name="T50" fmla="*/ 65 w 1088"/>
                <a:gd name="T51" fmla="*/ 304 h 616"/>
                <a:gd name="T52" fmla="*/ 42 w 1088"/>
                <a:gd name="T53" fmla="*/ 361 h 616"/>
                <a:gd name="T54" fmla="*/ 24 w 1088"/>
                <a:gd name="T55" fmla="*/ 426 h 616"/>
                <a:gd name="T56" fmla="*/ 11 w 1088"/>
                <a:gd name="T57" fmla="*/ 497 h 616"/>
                <a:gd name="T58" fmla="*/ 2 w 1088"/>
                <a:gd name="T59" fmla="*/ 575 h 616"/>
                <a:gd name="T60" fmla="*/ 0 w 1088"/>
                <a:gd name="T61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8" h="616">
                  <a:moveTo>
                    <a:pt x="0" y="616"/>
                  </a:moveTo>
                  <a:lnTo>
                    <a:pt x="2" y="593"/>
                  </a:lnTo>
                  <a:lnTo>
                    <a:pt x="39" y="448"/>
                  </a:lnTo>
                  <a:lnTo>
                    <a:pt x="83" y="357"/>
                  </a:lnTo>
                  <a:lnTo>
                    <a:pt x="125" y="295"/>
                  </a:lnTo>
                  <a:lnTo>
                    <a:pt x="177" y="234"/>
                  </a:lnTo>
                  <a:lnTo>
                    <a:pt x="243" y="177"/>
                  </a:lnTo>
                  <a:lnTo>
                    <a:pt x="323" y="126"/>
                  </a:lnTo>
                  <a:lnTo>
                    <a:pt x="419" y="83"/>
                  </a:lnTo>
                  <a:lnTo>
                    <a:pt x="533" y="54"/>
                  </a:lnTo>
                  <a:lnTo>
                    <a:pt x="665" y="37"/>
                  </a:lnTo>
                  <a:lnTo>
                    <a:pt x="817" y="35"/>
                  </a:lnTo>
                  <a:lnTo>
                    <a:pt x="991" y="55"/>
                  </a:lnTo>
                  <a:lnTo>
                    <a:pt x="1088" y="73"/>
                  </a:lnTo>
                  <a:lnTo>
                    <a:pt x="1054" y="61"/>
                  </a:lnTo>
                  <a:lnTo>
                    <a:pt x="842" y="15"/>
                  </a:lnTo>
                  <a:lnTo>
                    <a:pt x="702" y="2"/>
                  </a:lnTo>
                  <a:lnTo>
                    <a:pt x="603" y="0"/>
                  </a:lnTo>
                  <a:lnTo>
                    <a:pt x="502" y="8"/>
                  </a:lnTo>
                  <a:lnTo>
                    <a:pt x="402" y="29"/>
                  </a:lnTo>
                  <a:lnTo>
                    <a:pt x="308" y="63"/>
                  </a:lnTo>
                  <a:lnTo>
                    <a:pt x="220" y="115"/>
                  </a:lnTo>
                  <a:lnTo>
                    <a:pt x="161" y="165"/>
                  </a:lnTo>
                  <a:lnTo>
                    <a:pt x="125" y="205"/>
                  </a:lnTo>
                  <a:lnTo>
                    <a:pt x="94" y="252"/>
                  </a:lnTo>
                  <a:lnTo>
                    <a:pt x="65" y="304"/>
                  </a:lnTo>
                  <a:lnTo>
                    <a:pt x="42" y="361"/>
                  </a:lnTo>
                  <a:lnTo>
                    <a:pt x="24" y="426"/>
                  </a:lnTo>
                  <a:lnTo>
                    <a:pt x="11" y="497"/>
                  </a:lnTo>
                  <a:lnTo>
                    <a:pt x="2" y="575"/>
                  </a:lnTo>
                  <a:lnTo>
                    <a:pt x="0" y="616"/>
                  </a:lnTo>
                  <a:close/>
                </a:path>
              </a:pathLst>
            </a:custGeom>
            <a:solidFill>
              <a:srgbClr val="EAA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D0707"/>
                </a:solidFill>
                <a:latin typeface="Calibri" panose="020F0502020204030204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681135" y="783796"/>
            <a:ext cx="740509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◎實施方針◎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85" y="2447080"/>
            <a:ext cx="1207274" cy="200836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290" y="2486595"/>
            <a:ext cx="1170074" cy="1929331"/>
          </a:xfrm>
          <a:prstGeom prst="rect">
            <a:avLst/>
          </a:prstGeom>
        </p:spPr>
      </p:pic>
      <p:sp>
        <p:nvSpPr>
          <p:cNvPr id="49" name="Title 13"/>
          <p:cNvSpPr>
            <a:spLocks noGrp="1"/>
          </p:cNvSpPr>
          <p:nvPr>
            <p:ph type="title"/>
          </p:nvPr>
        </p:nvSpPr>
        <p:spPr>
          <a:xfrm>
            <a:off x="2297543" y="3423853"/>
            <a:ext cx="4563203" cy="1185395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玩出健康、玩出創意、玩出好心地</a:t>
            </a:r>
          </a:p>
        </p:txBody>
      </p:sp>
    </p:spTree>
    <p:extLst>
      <p:ext uri="{BB962C8B-B14F-4D97-AF65-F5344CB8AC3E}">
        <p14:creationId xmlns:p14="http://schemas.microsoft.com/office/powerpoint/2010/main" val="1120254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全人思考規劃，專題講座落實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4" y="1822527"/>
            <a:ext cx="4106758" cy="2310934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3536302" y="5090968"/>
            <a:ext cx="3836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結合公益團體辦理品德教育影展及各項親子講座，活化推廣效果與範疇。</a:t>
            </a:r>
            <a:endParaRPr lang="en-US" altLang="zh-TW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4" y="4394729"/>
            <a:ext cx="2513960" cy="188589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39" y="1822527"/>
            <a:ext cx="2383184" cy="317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8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pPr defTabSz="685800"/>
              <a:t>21</a:t>
            </a:fld>
            <a:endParaRPr lang="en-US">
              <a:solidFill>
                <a:srgbClr val="FFFFFF">
                  <a:lumMod val="65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9" y="170411"/>
            <a:ext cx="749746" cy="12472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905" y="170410"/>
            <a:ext cx="726644" cy="1198161"/>
          </a:xfrm>
          <a:prstGeom prst="rect">
            <a:avLst/>
          </a:prstGeom>
        </p:spPr>
      </p:pic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C7B98455-537E-40B5-AB5A-CC2A033CD1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3938" y="571309"/>
            <a:ext cx="7116762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◎活化學習模式 建立楷模認同◎</a:t>
            </a:r>
            <a:endParaRPr lang="zh-TW" altLang="en-US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xmlns="" id="{BB0DC94E-E347-461A-AB60-6A2753329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727118"/>
              </p:ext>
            </p:extLst>
          </p:nvPr>
        </p:nvGraphicFramePr>
        <p:xfrm>
          <a:off x="520212" y="1813197"/>
          <a:ext cx="8452337" cy="3950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99054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善用班會，進行品德宣導與價值澄清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22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82" y="1601912"/>
            <a:ext cx="3277817" cy="4370423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4661452" y="1967948"/>
            <a:ext cx="3359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000" dirty="0"/>
              <a:t>列入品德教育推動主題討論題綱。</a:t>
            </a:r>
            <a:endParaRPr lang="en-US" altLang="zh-TW" sz="20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/>
              <a:t>根據班級生活教育需求，自訂討論議題。</a:t>
            </a:r>
          </a:p>
        </p:txBody>
      </p:sp>
    </p:spTree>
    <p:extLst>
      <p:ext uri="{BB962C8B-B14F-4D97-AF65-F5344CB8AC3E}">
        <p14:creationId xmlns:p14="http://schemas.microsoft.com/office/powerpoint/2010/main" val="1080422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善用班會，進行品德宣導與價值澄清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23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82" y="1601912"/>
            <a:ext cx="3277817" cy="4370422"/>
          </a:xfrm>
        </p:spPr>
      </p:pic>
      <p:pic>
        <p:nvPicPr>
          <p:cNvPr id="9" name="內容版面配置區 7">
            <a:extLst>
              <a:ext uri="{FF2B5EF4-FFF2-40B4-BE49-F238E27FC236}">
                <a16:creationId xmlns:a16="http://schemas.microsoft.com/office/drawing/2014/main" xmlns="" id="{7C1B778C-E178-4077-B31A-466F053D70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141" y="1601912"/>
            <a:ext cx="3277816" cy="437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84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兒童晨會加強品德生活內涵宣導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24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896" y="3429000"/>
            <a:ext cx="3359426" cy="2519569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4661452" y="1967948"/>
            <a:ext cx="3359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000" dirty="0"/>
              <a:t>師長根據各項推動主題，提出具體實踐目標。</a:t>
            </a:r>
            <a:endParaRPr lang="en-US" altLang="zh-TW" sz="20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/>
              <a:t>學生自治會根據推動主題，自編宣導短劇上台演出。</a:t>
            </a:r>
          </a:p>
        </p:txBody>
      </p:sp>
      <p:pic>
        <p:nvPicPr>
          <p:cNvPr id="9" name="圖片 8" descr="一張含有 個人, 地面, 擺姿勢, 直立的 的圖片&#10;&#10;自動產生的描述">
            <a:extLst>
              <a:ext uri="{FF2B5EF4-FFF2-40B4-BE49-F238E27FC236}">
                <a16:creationId xmlns:a16="http://schemas.microsoft.com/office/drawing/2014/main" xmlns="" id="{2D0A1096-A696-4FE5-AE53-6AD4103C4D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30" y="1777403"/>
            <a:ext cx="3147011" cy="419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5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兒童晨會加強品德生活內涵宣導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25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99" y="1539323"/>
            <a:ext cx="4596296" cy="2585416"/>
          </a:xfrm>
        </p:spPr>
      </p:pic>
      <p:pic>
        <p:nvPicPr>
          <p:cNvPr id="9" name="圖片 8" descr="一張含有 個人, 室外, 小孩, 地面 的圖片&#10;&#10;自動產生的描述">
            <a:extLst>
              <a:ext uri="{FF2B5EF4-FFF2-40B4-BE49-F238E27FC236}">
                <a16:creationId xmlns:a16="http://schemas.microsoft.com/office/drawing/2014/main" xmlns="" id="{FE44C780-8293-4CA6-8EBD-3CCB7CC6F8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373" y="3345216"/>
            <a:ext cx="3977862" cy="298339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883D2A07-EB03-4A25-91BE-776A5520BBC6}"/>
              </a:ext>
            </a:extLst>
          </p:cNvPr>
          <p:cNvSpPr txBox="1"/>
          <p:nvPr/>
        </p:nvSpPr>
        <p:spPr>
          <a:xfrm>
            <a:off x="770299" y="4564956"/>
            <a:ext cx="3359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針對學生帶導正行為，於兒童朝會時由學生自治會上台，以角色扮演方式，示範良好互動方式。</a:t>
            </a:r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1460733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選拔品德小楷模，獎勵楷模學習</a:t>
            </a:r>
            <a:b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26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545184"/>
            <a:ext cx="6736149" cy="3451216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825142" y="5197572"/>
            <a:ext cx="5605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結合各項品德推動主題，各班選拔足以為該項楷模學生。</a:t>
            </a:r>
            <a:endParaRPr lang="en-US" altLang="zh-TW" sz="2000" dirty="0"/>
          </a:p>
        </p:txBody>
      </p:sp>
      <p:pic>
        <p:nvPicPr>
          <p:cNvPr id="9" name="內容版面配置區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130" y="3503620"/>
            <a:ext cx="2117112" cy="291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83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選拔品德小楷模，獎勵楷模學習</a:t>
            </a:r>
            <a:b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27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42" y="1565062"/>
            <a:ext cx="4601621" cy="3451216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825142" y="5197572"/>
            <a:ext cx="5605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並將優良事蹟紀錄於獎狀中，以為其他同學之具體學習目標。</a:t>
            </a:r>
            <a:endParaRPr lang="en-US" altLang="zh-TW" sz="2000" dirty="0"/>
          </a:p>
        </p:txBody>
      </p:sp>
      <p:pic>
        <p:nvPicPr>
          <p:cNvPr id="11" name="圖片 10" descr="一張含有 地板, 室內, 個人, 天花板 的圖片&#10;&#10;自動產生的描述">
            <a:extLst>
              <a:ext uri="{FF2B5EF4-FFF2-40B4-BE49-F238E27FC236}">
                <a16:creationId xmlns:a16="http://schemas.microsoft.com/office/drawing/2014/main" xmlns="" id="{F9A9ECC8-0EFE-4ECF-97DD-5E0784071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880" y="1565062"/>
            <a:ext cx="2956962" cy="16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36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輔導刊物搭橋樑，親師共培好品德</a:t>
            </a:r>
            <a:b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28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41" y="1367620"/>
            <a:ext cx="5081137" cy="3028372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818840" y="4591082"/>
            <a:ext cx="2782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由處室及學年老師撰寫品德教育專文，讓家長了解家庭教育是品德教育的根本。</a:t>
            </a:r>
            <a:endParaRPr lang="en-US" altLang="zh-TW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85" y="3637530"/>
            <a:ext cx="4798330" cy="29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56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pPr defTabSz="685800"/>
              <a:t>29</a:t>
            </a:fld>
            <a:endParaRPr lang="en-US">
              <a:solidFill>
                <a:srgbClr val="FFFFFF">
                  <a:lumMod val="65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9" y="170411"/>
            <a:ext cx="749746" cy="12472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905" y="170410"/>
            <a:ext cx="726644" cy="1198161"/>
          </a:xfrm>
          <a:prstGeom prst="rect">
            <a:avLst/>
          </a:prstGeom>
        </p:spPr>
      </p:pic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C7B98455-537E-40B5-AB5A-CC2A033CD1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3938" y="571309"/>
            <a:ext cx="7116762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◎多元獎勵展能 涵養生活品格◎</a:t>
            </a:r>
            <a:endParaRPr lang="zh-TW" altLang="en-US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xmlns="" id="{BB0DC94E-E347-461A-AB60-6A2753329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0721350"/>
              </p:ext>
            </p:extLst>
          </p:nvPr>
        </p:nvGraphicFramePr>
        <p:xfrm>
          <a:off x="520212" y="1813197"/>
          <a:ext cx="8452337" cy="3950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49116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619"/>
          <a:stretch/>
        </p:blipFill>
        <p:spPr>
          <a:xfrm>
            <a:off x="2286" y="2867407"/>
            <a:ext cx="9141714" cy="3871325"/>
          </a:xfrm>
        </p:spPr>
      </p:pic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21283" y="400974"/>
            <a:ext cx="8258175" cy="480131"/>
          </a:xfrm>
        </p:spPr>
        <p:txBody>
          <a:bodyPr/>
          <a:lstStyle/>
          <a:p>
            <a:r>
              <a:rPr lang="zh-TW" altLang="en-US" sz="28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將品德教育具體彰顯於校園生活教育與各類活動中</a:t>
            </a:r>
            <a:endParaRPr lang="en-US" sz="2800" u="sng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971288A8-DC2D-4E30-A56E-0C904CF17620}"/>
              </a:ext>
            </a:extLst>
          </p:cNvPr>
          <p:cNvSpPr txBox="1"/>
          <p:nvPr/>
        </p:nvSpPr>
        <p:spPr>
          <a:xfrm>
            <a:off x="934278" y="1252330"/>
            <a:ext cx="7076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開發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推動活潑多元的品德教育活動，協助學生藉由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人我互動中，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察覺自身、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關懷群體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，養成同榮學子優良人格。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9961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多元社團活動，涵養有品生活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30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19" y="1295242"/>
            <a:ext cx="2713188" cy="1808792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835081" y="5562758"/>
            <a:ext cx="5605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開辦各類型學生社團，讓學生展現才能，營造成功經驗。</a:t>
            </a:r>
            <a:endParaRPr lang="en-US" altLang="zh-TW" sz="2000" dirty="0"/>
          </a:p>
        </p:txBody>
      </p:sp>
      <p:pic>
        <p:nvPicPr>
          <p:cNvPr id="9" name="內容版面配置區 7">
            <a:extLst>
              <a:ext uri="{FF2B5EF4-FFF2-40B4-BE49-F238E27FC236}">
                <a16:creationId xmlns:a16="http://schemas.microsoft.com/office/drawing/2014/main" xmlns="" id="{A22D3FCD-194A-4CCE-8945-461130B70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141" y="1295242"/>
            <a:ext cx="2713188" cy="1808792"/>
          </a:xfrm>
          <a:prstGeom prst="rect">
            <a:avLst/>
          </a:prstGeom>
        </p:spPr>
      </p:pic>
      <p:pic>
        <p:nvPicPr>
          <p:cNvPr id="10" name="內容版面配置區 7">
            <a:extLst>
              <a:ext uri="{FF2B5EF4-FFF2-40B4-BE49-F238E27FC236}">
                <a16:creationId xmlns:a16="http://schemas.microsoft.com/office/drawing/2014/main" xmlns="" id="{250396E1-71C3-463F-9DE2-0824B2330D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863" y="1295242"/>
            <a:ext cx="2713188" cy="1808792"/>
          </a:xfrm>
          <a:prstGeom prst="rect">
            <a:avLst/>
          </a:prstGeom>
        </p:spPr>
      </p:pic>
      <p:pic>
        <p:nvPicPr>
          <p:cNvPr id="11" name="內容版面配置區 7">
            <a:extLst>
              <a:ext uri="{FF2B5EF4-FFF2-40B4-BE49-F238E27FC236}">
                <a16:creationId xmlns:a16="http://schemas.microsoft.com/office/drawing/2014/main" xmlns="" id="{099D4752-3FAD-4318-8DBB-4458A69EBF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19" y="3610603"/>
            <a:ext cx="2713188" cy="1808792"/>
          </a:xfrm>
          <a:prstGeom prst="rect">
            <a:avLst/>
          </a:prstGeom>
        </p:spPr>
      </p:pic>
      <p:pic>
        <p:nvPicPr>
          <p:cNvPr id="12" name="內容版面配置區 7">
            <a:extLst>
              <a:ext uri="{FF2B5EF4-FFF2-40B4-BE49-F238E27FC236}">
                <a16:creationId xmlns:a16="http://schemas.microsoft.com/office/drawing/2014/main" xmlns="" id="{4ADC21AB-FB6E-424A-AB4E-9D5C834225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141" y="3610603"/>
            <a:ext cx="2713188" cy="1808792"/>
          </a:xfrm>
          <a:prstGeom prst="rect">
            <a:avLst/>
          </a:prstGeom>
        </p:spPr>
      </p:pic>
      <p:pic>
        <p:nvPicPr>
          <p:cNvPr id="13" name="內容版面配置區 7">
            <a:extLst>
              <a:ext uri="{FF2B5EF4-FFF2-40B4-BE49-F238E27FC236}">
                <a16:creationId xmlns:a16="http://schemas.microsoft.com/office/drawing/2014/main" xmlns="" id="{459D6362-20D6-44EA-9CA8-F5ABECA6A2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863" y="3610603"/>
            <a:ext cx="2713188" cy="180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36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多元社團活動，涵養有品生活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31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19" y="1295242"/>
            <a:ext cx="2713188" cy="1808792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835081" y="5562758"/>
            <a:ext cx="5605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開辦各類型學生社團，讓學生展現才能，營造成功經驗。</a:t>
            </a:r>
            <a:endParaRPr lang="en-US" altLang="zh-TW" sz="2000" dirty="0"/>
          </a:p>
        </p:txBody>
      </p:sp>
      <p:pic>
        <p:nvPicPr>
          <p:cNvPr id="9" name="內容版面配置區 7">
            <a:extLst>
              <a:ext uri="{FF2B5EF4-FFF2-40B4-BE49-F238E27FC236}">
                <a16:creationId xmlns:a16="http://schemas.microsoft.com/office/drawing/2014/main" xmlns="" id="{A22D3FCD-194A-4CCE-8945-461130B70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141" y="1295242"/>
            <a:ext cx="2713188" cy="1808792"/>
          </a:xfrm>
          <a:prstGeom prst="rect">
            <a:avLst/>
          </a:prstGeom>
        </p:spPr>
      </p:pic>
      <p:pic>
        <p:nvPicPr>
          <p:cNvPr id="11" name="內容版面配置區 7">
            <a:extLst>
              <a:ext uri="{FF2B5EF4-FFF2-40B4-BE49-F238E27FC236}">
                <a16:creationId xmlns:a16="http://schemas.microsoft.com/office/drawing/2014/main" xmlns="" id="{099D4752-3FAD-4318-8DBB-4458A69EBF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19" y="3610603"/>
            <a:ext cx="2713188" cy="1808792"/>
          </a:xfrm>
          <a:prstGeom prst="rect">
            <a:avLst/>
          </a:prstGeom>
        </p:spPr>
      </p:pic>
      <p:pic>
        <p:nvPicPr>
          <p:cNvPr id="12" name="內容版面配置區 7">
            <a:extLst>
              <a:ext uri="{FF2B5EF4-FFF2-40B4-BE49-F238E27FC236}">
                <a16:creationId xmlns:a16="http://schemas.microsoft.com/office/drawing/2014/main" xmlns="" id="{4ADC21AB-FB6E-424A-AB4E-9D5C834225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141" y="3610603"/>
            <a:ext cx="2713188" cy="1808792"/>
          </a:xfrm>
          <a:prstGeom prst="rect">
            <a:avLst/>
          </a:prstGeom>
        </p:spPr>
      </p:pic>
      <p:pic>
        <p:nvPicPr>
          <p:cNvPr id="13" name="內容版面配置區 7">
            <a:extLst>
              <a:ext uri="{FF2B5EF4-FFF2-40B4-BE49-F238E27FC236}">
                <a16:creationId xmlns:a16="http://schemas.microsoft.com/office/drawing/2014/main" xmlns="" id="{459D6362-20D6-44EA-9CA8-F5ABECA6A2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863" y="3610603"/>
            <a:ext cx="2713188" cy="1808792"/>
          </a:xfrm>
          <a:prstGeom prst="rect">
            <a:avLst/>
          </a:prstGeom>
        </p:spPr>
      </p:pic>
      <p:pic>
        <p:nvPicPr>
          <p:cNvPr id="14" name="內容版面配置區 7">
            <a:extLst>
              <a:ext uri="{FF2B5EF4-FFF2-40B4-BE49-F238E27FC236}">
                <a16:creationId xmlns:a16="http://schemas.microsoft.com/office/drawing/2014/main" xmlns="" id="{9B322500-3A0E-4BA4-80D4-2A017367266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073" y="1286592"/>
            <a:ext cx="2713187" cy="180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45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多元有效獎勵，同榮兒童好榮譽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32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4462668" y="1356340"/>
            <a:ext cx="3943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/>
              <a:t>辦理品德楷模小天使選拔</a:t>
            </a:r>
            <a:endParaRPr lang="en-US" altLang="zh-TW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/>
              <a:t>重視班級榮譽，設同榮之星獎</a:t>
            </a:r>
            <a:endParaRPr lang="en-US" altLang="zh-TW" sz="2000" dirty="0"/>
          </a:p>
        </p:txBody>
      </p:sp>
      <p:pic>
        <p:nvPicPr>
          <p:cNvPr id="9" name="圖片 8" descr="一張含有 室內, 個人, 天花板, 牆 的圖片&#10;&#10;自動產生的描述">
            <a:extLst>
              <a:ext uri="{FF2B5EF4-FFF2-40B4-BE49-F238E27FC236}">
                <a16:creationId xmlns:a16="http://schemas.microsoft.com/office/drawing/2014/main" xmlns="" id="{22A93C51-E252-4D15-A059-D5E9D08EA8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869" y="3160643"/>
            <a:ext cx="3697682" cy="277326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11" y="1593411"/>
            <a:ext cx="3290780" cy="438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30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多元學生自治組織，服務他人自尊自律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33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4830419" y="1931839"/>
            <a:ext cx="3528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下課期間學生自治會幹部，犧牲下課時間，指導低年級小朋友遵守校園安全規範。</a:t>
            </a:r>
            <a:endParaRPr lang="en-US" altLang="zh-TW" sz="2000" dirty="0"/>
          </a:p>
        </p:txBody>
      </p:sp>
      <p:pic>
        <p:nvPicPr>
          <p:cNvPr id="9" name="內容版面配置區 7">
            <a:extLst>
              <a:ext uri="{FF2B5EF4-FFF2-40B4-BE49-F238E27FC236}">
                <a16:creationId xmlns:a16="http://schemas.microsoft.com/office/drawing/2014/main" xmlns="" id="{473CE620-ED31-4915-B095-7B99994B7A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772813"/>
            <a:ext cx="3684933" cy="2764323"/>
          </a:xfrm>
          <a:prstGeom prst="rect">
            <a:avLst/>
          </a:prstGeom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xmlns="" id="{B11ADFAD-2212-4A1F-A490-37CBE0CC6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706" y="3567960"/>
            <a:ext cx="3684933" cy="276369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EBF86FB9-D7EE-4F1B-A8E3-79F13C1B312E}"/>
              </a:ext>
            </a:extLst>
          </p:cNvPr>
          <p:cNvSpPr txBox="1"/>
          <p:nvPr/>
        </p:nvSpPr>
        <p:spPr>
          <a:xfrm>
            <a:off x="706921" y="4967940"/>
            <a:ext cx="3528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甄選具優良品格與服務精神之學生加入同幼社，協助各項學校典禮之舉辦。</a:t>
            </a:r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2553000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多元才藝競技活動，激勵正向品格發展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34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991" y="3041659"/>
            <a:ext cx="4601621" cy="3451215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802778" y="4527594"/>
            <a:ext cx="2305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兒童節辦理模範兒童表揚及才藝發表會，。</a:t>
            </a:r>
            <a:endParaRPr lang="en-US" altLang="zh-TW" sz="2000" dirty="0"/>
          </a:p>
        </p:txBody>
      </p:sp>
      <p:pic>
        <p:nvPicPr>
          <p:cNvPr id="9" name="內容版面配置區 7">
            <a:extLst>
              <a:ext uri="{FF2B5EF4-FFF2-40B4-BE49-F238E27FC236}">
                <a16:creationId xmlns:a16="http://schemas.microsoft.com/office/drawing/2014/main" xmlns="" id="{E0CF223B-748F-4CBE-996D-7F79E67069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78" y="1337995"/>
            <a:ext cx="3520744" cy="26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61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pPr defTabSz="685800"/>
              <a:t>35</a:t>
            </a:fld>
            <a:endParaRPr lang="en-US">
              <a:solidFill>
                <a:srgbClr val="FFFFFF">
                  <a:lumMod val="65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9" y="170411"/>
            <a:ext cx="749746" cy="12472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905" y="170410"/>
            <a:ext cx="726644" cy="1198161"/>
          </a:xfrm>
          <a:prstGeom prst="rect">
            <a:avLst/>
          </a:prstGeom>
        </p:spPr>
      </p:pic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C7B98455-537E-40B5-AB5A-CC2A033CD1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3938" y="571309"/>
            <a:ext cx="7116762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◎落實校本精神 深耕社區資源◎</a:t>
            </a:r>
            <a:endParaRPr lang="zh-TW" altLang="en-US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xmlns="" id="{BB0DC94E-E347-461A-AB60-6A2753329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54954"/>
              </p:ext>
            </p:extLst>
          </p:nvPr>
        </p:nvGraphicFramePr>
        <p:xfrm>
          <a:off x="520212" y="1813197"/>
          <a:ext cx="8452337" cy="3950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65916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設置校園品德牆，營造好品德情境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36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729"/>
          <a:stretch/>
        </p:blipFill>
        <p:spPr>
          <a:xfrm>
            <a:off x="728139" y="1260505"/>
            <a:ext cx="4601621" cy="2183625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5628227" y="1260505"/>
            <a:ext cx="29866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000" dirty="0"/>
              <a:t>於學校中央穿堂設置品德教育牆，結合各月份宣導主題揭示具體行為目標。</a:t>
            </a:r>
            <a:endParaRPr lang="en-US" altLang="zh-TW" sz="20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2000" dirty="0"/>
              <a:t>設置品德楷模展示牆，讓每位小朋友可以彼此觀摩學習。</a:t>
            </a:r>
            <a:endParaRPr lang="en-US" altLang="zh-TW" sz="2000" dirty="0"/>
          </a:p>
        </p:txBody>
      </p:sp>
      <p:pic>
        <p:nvPicPr>
          <p:cNvPr id="9" name="內容版面配置區 7">
            <a:extLst>
              <a:ext uri="{FF2B5EF4-FFF2-40B4-BE49-F238E27FC236}">
                <a16:creationId xmlns:a16="http://schemas.microsoft.com/office/drawing/2014/main" xmlns="" id="{C2302CB5-0ACF-4DF7-B7AB-DA724923A4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39" y="3565226"/>
            <a:ext cx="4601621" cy="252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6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連結故事媽媽，推動品德故事活動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37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42" y="1572163"/>
            <a:ext cx="4601621" cy="3437013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5536096" y="1572163"/>
            <a:ext cx="3175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結合志工人力，於教師朝會時間以好品德為主題，，安排低年級各班說故事時間。</a:t>
            </a:r>
            <a:endParaRPr lang="en-US" altLang="zh-TW" sz="2000" dirty="0"/>
          </a:p>
        </p:txBody>
      </p:sp>
      <p:pic>
        <p:nvPicPr>
          <p:cNvPr id="9" name="內容版面配置區 7">
            <a:extLst>
              <a:ext uri="{FF2B5EF4-FFF2-40B4-BE49-F238E27FC236}">
                <a16:creationId xmlns:a16="http://schemas.microsoft.com/office/drawing/2014/main" xmlns="" id="{40F2CFF1-5BC6-4FB7-A746-540A52597C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314" y="3346660"/>
            <a:ext cx="4601621" cy="30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2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結合社區組織，參與社區公益活動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38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42" y="1565062"/>
            <a:ext cx="4601620" cy="3451215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825142" y="5197572"/>
            <a:ext cx="375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結合同濟會組織，參與捐血與關懷弱勢公益活動。</a:t>
            </a:r>
            <a:endParaRPr lang="en-US" altLang="zh-TW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r="21732"/>
          <a:stretch/>
        </p:blipFill>
        <p:spPr>
          <a:xfrm>
            <a:off x="5567426" y="1565062"/>
            <a:ext cx="3144416" cy="265231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51" y="4010130"/>
            <a:ext cx="3153747" cy="23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44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推動國際合作學習，拓展學生視野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021" y="6414407"/>
            <a:ext cx="20574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14407"/>
            <a:ext cx="3086100" cy="365125"/>
          </a:xfrm>
        </p:spPr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149" y="6414407"/>
            <a:ext cx="2057400" cy="365125"/>
          </a:xfrm>
        </p:spPr>
        <p:txBody>
          <a:bodyPr/>
          <a:lstStyle/>
          <a:p>
            <a:pPr defTabSz="685800"/>
            <a:fld id="{7CD08052-46D4-4451-BCD3-D01F8058DAE8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685800"/>
              <a:t>39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42" y="1565062"/>
            <a:ext cx="3558014" cy="2668511"/>
          </a:xfr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8CE6BDFD-3CB7-40C8-B292-500EB8D85CE4}"/>
              </a:ext>
            </a:extLst>
          </p:cNvPr>
          <p:cNvSpPr txBox="1"/>
          <p:nvPr/>
        </p:nvSpPr>
        <p:spPr>
          <a:xfrm>
            <a:off x="731835" y="4620883"/>
            <a:ext cx="3418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日本及新加坡小學蒞校交流參訪，藉由入班交流互動，拓展學生國際觀。</a:t>
            </a:r>
            <a:endParaRPr lang="en-US" altLang="zh-TW" sz="2000" dirty="0"/>
          </a:p>
        </p:txBody>
      </p:sp>
      <p:pic>
        <p:nvPicPr>
          <p:cNvPr id="9" name="圖片 8" descr="一張含有 個人, 室內, 建築物, 人 的圖片&#10;&#10;自動產生的描述">
            <a:extLst>
              <a:ext uri="{FF2B5EF4-FFF2-40B4-BE49-F238E27FC236}">
                <a16:creationId xmlns:a16="http://schemas.microsoft.com/office/drawing/2014/main" xmlns="" id="{0D3F71D9-F589-4696-AD39-1904FBCC55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52" y="3429000"/>
            <a:ext cx="3727174" cy="27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08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pPr defTabSz="685800"/>
              <a:t>4</a:t>
            </a:fld>
            <a:endParaRPr lang="en-US">
              <a:solidFill>
                <a:srgbClr val="FFFFFF">
                  <a:lumMod val="65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9" y="170411"/>
            <a:ext cx="749746" cy="12472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905" y="170410"/>
            <a:ext cx="726644" cy="1198161"/>
          </a:xfrm>
          <a:prstGeom prst="rect">
            <a:avLst/>
          </a:prstGeom>
        </p:spPr>
      </p:pic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C7B98455-537E-40B5-AB5A-CC2A033CD1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3938" y="515909"/>
            <a:ext cx="7116762" cy="7017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◎推動策略◎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xmlns="" id="{BB0DC94E-E347-461A-AB60-6A2753329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7178253"/>
              </p:ext>
            </p:extLst>
          </p:nvPr>
        </p:nvGraphicFramePr>
        <p:xfrm>
          <a:off x="1206500" y="1764748"/>
          <a:ext cx="6934200" cy="3950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1084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營造溫馨幸福的校園，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培養愛己也愛人的幼童。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Your Date Here</a:t>
            </a:r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Your Footer Here</a:t>
            </a: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08052-46D4-4451-BCD3-D01F8058DAE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pPr defTabSz="685800"/>
              <a:t>5</a:t>
            </a:fld>
            <a:endParaRPr lang="en-US">
              <a:solidFill>
                <a:srgbClr val="FFFFFF">
                  <a:lumMod val="65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39" y="170411"/>
            <a:ext cx="749746" cy="12472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905" y="170410"/>
            <a:ext cx="726644" cy="1198161"/>
          </a:xfrm>
          <a:prstGeom prst="rect">
            <a:avLst/>
          </a:prstGeom>
        </p:spPr>
      </p:pic>
      <p:sp>
        <p:nvSpPr>
          <p:cNvPr id="9" name="TextBox 85">
            <a:extLst>
              <a:ext uri="{FF2B5EF4-FFF2-40B4-BE49-F238E27FC236}">
                <a16:creationId xmlns:a16="http://schemas.microsoft.com/office/drawing/2014/main" xmlns="" id="{C7B98455-537E-40B5-AB5A-CC2A033CD1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3938" y="571309"/>
            <a:ext cx="7116762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◎架構品德課程  強化品德知能◎</a:t>
            </a:r>
            <a:endParaRPr lang="zh-TW" altLang="en-US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xmlns="" id="{BB0DC94E-E347-461A-AB60-6A2753329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713930"/>
              </p:ext>
            </p:extLst>
          </p:nvPr>
        </p:nvGraphicFramePr>
        <p:xfrm>
          <a:off x="520212" y="1813197"/>
          <a:ext cx="8452337" cy="3950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43593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品德教育課程架構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xmlns="" id="{ED323A53-9A0A-4112-9A8E-1206842B8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58" y="1490286"/>
            <a:ext cx="7567655" cy="4125848"/>
          </a:xfr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xmlns="" id="{6977125A-E374-4B4D-875A-9A2F8EFDBDD0}"/>
              </a:ext>
            </a:extLst>
          </p:cNvPr>
          <p:cNvSpPr/>
          <p:nvPr/>
        </p:nvSpPr>
        <p:spPr>
          <a:xfrm>
            <a:off x="4452730" y="2922856"/>
            <a:ext cx="1530626" cy="153062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61C10FE4-ABEC-4BDA-AF65-AE90F63CC85C}"/>
              </a:ext>
            </a:extLst>
          </p:cNvPr>
          <p:cNvSpPr txBox="1"/>
          <p:nvPr/>
        </p:nvSpPr>
        <p:spPr>
          <a:xfrm>
            <a:off x="940240" y="5706521"/>
            <a:ext cx="5709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校本課程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永續、感恩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xmlns="" id="{99F56BFD-D932-49B6-80BA-042F8EFB939F}"/>
              </a:ext>
            </a:extLst>
          </p:cNvPr>
          <p:cNvSpPr/>
          <p:nvPr/>
        </p:nvSpPr>
        <p:spPr>
          <a:xfrm>
            <a:off x="3531372" y="2340106"/>
            <a:ext cx="1530626" cy="153062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7882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品德教育課程架構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61C10FE4-ABEC-4BDA-AF65-AE90F63CC85C}"/>
              </a:ext>
            </a:extLst>
          </p:cNvPr>
          <p:cNvSpPr txBox="1"/>
          <p:nvPr/>
        </p:nvSpPr>
        <p:spPr>
          <a:xfrm>
            <a:off x="780169" y="2038558"/>
            <a:ext cx="5709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學習重點架構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</p:txBody>
      </p:sp>
      <p:pic>
        <p:nvPicPr>
          <p:cNvPr id="14" name="內容版面配置區 13" descr="一張含有 螢幕擷取畫面 的圖片&#10;&#10;自動產生的描述">
            <a:extLst>
              <a:ext uri="{FF2B5EF4-FFF2-40B4-BE49-F238E27FC236}">
                <a16:creationId xmlns:a16="http://schemas.microsoft.com/office/drawing/2014/main" xmlns="" id="{4E4CD51E-7E6E-4706-B59E-56E768156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76" y="2578962"/>
            <a:ext cx="8204594" cy="3087466"/>
          </a:xfrm>
        </p:spPr>
      </p:pic>
    </p:spTree>
    <p:extLst>
      <p:ext uri="{BB962C8B-B14F-4D97-AF65-F5344CB8AC3E}">
        <p14:creationId xmlns:p14="http://schemas.microsoft.com/office/powerpoint/2010/main" val="678174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融入各領域課程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內容版面配置區 11" descr="一張含有 螢幕擷取畫面 的圖片&#10;&#10;自動產生的描述">
            <a:extLst>
              <a:ext uri="{FF2B5EF4-FFF2-40B4-BE49-F238E27FC236}">
                <a16:creationId xmlns:a16="http://schemas.microsoft.com/office/drawing/2014/main" xmlns="" id="{A1FD8BCE-27B0-4B63-9917-6A3E5EA5E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28" y="2035689"/>
            <a:ext cx="8839544" cy="4033718"/>
          </a:xfr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xmlns="" id="{65E57A4D-C4ED-4443-9F41-F4E3E79EF4DB}"/>
              </a:ext>
            </a:extLst>
          </p:cNvPr>
          <p:cNvSpPr/>
          <p:nvPr/>
        </p:nvSpPr>
        <p:spPr>
          <a:xfrm>
            <a:off x="4909930" y="3091070"/>
            <a:ext cx="2445027" cy="626165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xmlns="" id="{22D72084-8ED2-4F59-A2D1-924DD19B9653}"/>
              </a:ext>
            </a:extLst>
          </p:cNvPr>
          <p:cNvSpPr/>
          <p:nvPr/>
        </p:nvSpPr>
        <p:spPr>
          <a:xfrm>
            <a:off x="4892536" y="5443242"/>
            <a:ext cx="2445027" cy="626165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8822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融入各領域課程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FFFFFF">
                    <a:lumMod val="65000"/>
                  </a:srgbClr>
                </a:solidFill>
                <a:latin typeface="Calibri" panose="020F0502020204030204"/>
              </a:rPr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D08052-46D4-4451-BCD3-D01F8058DAE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xmlns="" id="{A1FD8BCE-27B0-4B63-9917-6A3E5EA5E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61" y="2035689"/>
            <a:ext cx="8060877" cy="4033718"/>
          </a:xfr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xmlns="" id="{65E57A4D-C4ED-4443-9F41-F4E3E79EF4DB}"/>
              </a:ext>
            </a:extLst>
          </p:cNvPr>
          <p:cNvSpPr/>
          <p:nvPr/>
        </p:nvSpPr>
        <p:spPr>
          <a:xfrm>
            <a:off x="4721088" y="3230217"/>
            <a:ext cx="2633870" cy="407505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xmlns="" id="{22D72084-8ED2-4F59-A2D1-924DD19B9653}"/>
              </a:ext>
            </a:extLst>
          </p:cNvPr>
          <p:cNvSpPr/>
          <p:nvPr/>
        </p:nvSpPr>
        <p:spPr>
          <a:xfrm>
            <a:off x="4815509" y="5443242"/>
            <a:ext cx="2445027" cy="626165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4412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ho-COLORS">
      <a:dk1>
        <a:srgbClr val="0D0707"/>
      </a:dk1>
      <a:lt1>
        <a:srgbClr val="FFFFFF"/>
      </a:lt1>
      <a:dk2>
        <a:srgbClr val="3600A1"/>
      </a:dk2>
      <a:lt2>
        <a:srgbClr val="FED73F"/>
      </a:lt2>
      <a:accent1>
        <a:srgbClr val="FE0000"/>
      </a:accent1>
      <a:accent2>
        <a:srgbClr val="FF6600"/>
      </a:accent2>
      <a:accent3>
        <a:srgbClr val="01D1FB"/>
      </a:accent3>
      <a:accent4>
        <a:srgbClr val="01CF31"/>
      </a:accent4>
      <a:accent5>
        <a:srgbClr val="D5D8DF"/>
      </a:accent5>
      <a:accent6>
        <a:srgbClr val="01296E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ank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</TotalTime>
  <Words>1597</Words>
  <Application>Microsoft Office PowerPoint</Application>
  <PresentationFormat>如螢幕大小 (4:3)</PresentationFormat>
  <Paragraphs>287</Paragraphs>
  <Slides>40</Slides>
  <Notes>39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40</vt:i4>
      </vt:variant>
    </vt:vector>
  </HeadingPairs>
  <TitlesOfParts>
    <vt:vector size="42" baseType="lpstr">
      <vt:lpstr>Office Theme</vt:lpstr>
      <vt:lpstr>1_Blank</vt:lpstr>
      <vt:lpstr>品德教育實施成果</vt:lpstr>
      <vt:lpstr>玩出健康、玩出創意、玩出好心地</vt:lpstr>
      <vt:lpstr>PowerPoint 簡報</vt:lpstr>
      <vt:lpstr>◎推動策略◎</vt:lpstr>
      <vt:lpstr>◎架構品德課程  強化品德知能◎</vt:lpstr>
      <vt:lpstr>品德教育課程架構</vt:lpstr>
      <vt:lpstr>品德教育課程架構</vt:lpstr>
      <vt:lpstr>融入各領域課程</vt:lpstr>
      <vt:lpstr>融入各領域課程</vt:lpstr>
      <vt:lpstr>融入各領域課程</vt:lpstr>
      <vt:lpstr>每月品德教育推動主題</vt:lpstr>
      <vt:lpstr>每月品德教育推動主題</vt:lpstr>
      <vt:lpstr>每月品德教育推動主題</vt:lpstr>
      <vt:lpstr>每月品德教育推動主題</vt:lpstr>
      <vt:lpstr>校本感恩課程，多元型態呈現</vt:lpstr>
      <vt:lpstr>校本感恩課程，多元型態呈現</vt:lpstr>
      <vt:lpstr>校本感恩課程，多元型態呈現</vt:lpstr>
      <vt:lpstr>校本感恩課程，多元型態呈現</vt:lpstr>
      <vt:lpstr>校本感恩課程，多元型態呈現</vt:lpstr>
      <vt:lpstr>全人思考規劃，專題講座落實</vt:lpstr>
      <vt:lpstr>◎活化學習模式 建立楷模認同◎</vt:lpstr>
      <vt:lpstr>善用班會，進行品德宣導與價值澄清</vt:lpstr>
      <vt:lpstr>善用班會，進行品德宣導與價值澄清</vt:lpstr>
      <vt:lpstr>兒童晨會加強品德生活內涵宣導 </vt:lpstr>
      <vt:lpstr>兒童晨會加強品德生活內涵宣導 </vt:lpstr>
      <vt:lpstr>選拔品德小楷模，獎勵楷模學習 </vt:lpstr>
      <vt:lpstr>選拔品德小楷模，獎勵楷模學習 </vt:lpstr>
      <vt:lpstr>輔導刊物搭橋樑，親師共培好品德 </vt:lpstr>
      <vt:lpstr>◎多元獎勵展能 涵養生活品格◎</vt:lpstr>
      <vt:lpstr>多元社團活動，涵養有品生活 </vt:lpstr>
      <vt:lpstr>多元社團活動，涵養有品生活 </vt:lpstr>
      <vt:lpstr>多元有效獎勵，同榮兒童好榮譽 </vt:lpstr>
      <vt:lpstr>多元學生自治組織，服務他人自尊自律</vt:lpstr>
      <vt:lpstr>多元才藝競技活動，激勵正向品格發展 </vt:lpstr>
      <vt:lpstr>◎落實校本精神 深耕社區資源◎</vt:lpstr>
      <vt:lpstr>設置校園品德牆，營造好品德情境 </vt:lpstr>
      <vt:lpstr>連結故事媽媽，推動品德故事活動</vt:lpstr>
      <vt:lpstr>結合社區組織，參與社區公益活動</vt:lpstr>
      <vt:lpstr>推動國際合作學習，拓展學生視野</vt:lpstr>
      <vt:lpstr>營造溫馨幸福的校園， 培養愛己也愛人的幼童。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PENCILS - PowerPoint Template</dc:title>
  <dc:creator>Showeet.com</dc:creator>
  <dc:description>© Copyright Showeet.com</dc:description>
  <cp:lastModifiedBy>吳慧敏</cp:lastModifiedBy>
  <cp:revision>209</cp:revision>
  <dcterms:created xsi:type="dcterms:W3CDTF">2016-12-22T17:25:20Z</dcterms:created>
  <dcterms:modified xsi:type="dcterms:W3CDTF">2019-04-23T13:30:55Z</dcterms:modified>
  <cp:category>Templates</cp:category>
</cp:coreProperties>
</file>