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2"/>
  </p:handoutMasterIdLst>
  <p:sldIdLst>
    <p:sldId id="256" r:id="rId2"/>
    <p:sldId id="257" r:id="rId3"/>
    <p:sldId id="258" r:id="rId4"/>
    <p:sldId id="261" r:id="rId5"/>
    <p:sldId id="277" r:id="rId6"/>
    <p:sldId id="262" r:id="rId7"/>
    <p:sldId id="263" r:id="rId8"/>
    <p:sldId id="264" r:id="rId9"/>
    <p:sldId id="265" r:id="rId10"/>
    <p:sldId id="278" r:id="rId11"/>
    <p:sldId id="266" r:id="rId12"/>
    <p:sldId id="267" r:id="rId13"/>
    <p:sldId id="268" r:id="rId14"/>
    <p:sldId id="269" r:id="rId15"/>
    <p:sldId id="274" r:id="rId16"/>
    <p:sldId id="273" r:id="rId17"/>
    <p:sldId id="275" r:id="rId18"/>
    <p:sldId id="276" r:id="rId19"/>
    <p:sldId id="270" r:id="rId20"/>
    <p:sldId id="271" r:id="rId21"/>
    <p:sldId id="284" r:id="rId22"/>
    <p:sldId id="279" r:id="rId23"/>
    <p:sldId id="289" r:id="rId24"/>
    <p:sldId id="272" r:id="rId25"/>
    <p:sldId id="288" r:id="rId26"/>
    <p:sldId id="280" r:id="rId27"/>
    <p:sldId id="290" r:id="rId28"/>
    <p:sldId id="281" r:id="rId29"/>
    <p:sldId id="282" r:id="rId30"/>
    <p:sldId id="283" r:id="rId31"/>
    <p:sldId id="291" r:id="rId32"/>
    <p:sldId id="285" r:id="rId33"/>
    <p:sldId id="286" r:id="rId34"/>
    <p:sldId id="296" r:id="rId35"/>
    <p:sldId id="287" r:id="rId36"/>
    <p:sldId id="295" r:id="rId37"/>
    <p:sldId id="292" r:id="rId38"/>
    <p:sldId id="293" r:id="rId39"/>
    <p:sldId id="297" r:id="rId40"/>
    <p:sldId id="294" r:id="rId41"/>
  </p:sldIdLst>
  <p:sldSz cx="9144000" cy="6858000" type="screen4x3"/>
  <p:notesSz cx="6799263"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660"/>
  </p:normalViewPr>
  <p:slideViewPr>
    <p:cSldViewPr>
      <p:cViewPr varScale="1">
        <p:scale>
          <a:sx n="102" d="100"/>
          <a:sy n="102" d="100"/>
        </p:scale>
        <p:origin x="-210"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55005-0A3F-48F0-99D0-414A44F2ED3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zh-TW" altLang="en-US"/>
        </a:p>
      </dgm:t>
    </dgm:pt>
    <dgm:pt modelId="{395064EB-C000-4E8F-A977-015EED642CAE}">
      <dgm:prSet phldrT="[文字]" custT="1"/>
      <dgm:spPr>
        <a:solidFill>
          <a:schemeClr val="accent4">
            <a:lumMod val="60000"/>
            <a:lumOff val="40000"/>
          </a:schemeClr>
        </a:solidFill>
      </dgm:spPr>
      <dgm:t>
        <a:bodyPr/>
        <a:lstStyle/>
        <a:p>
          <a:r>
            <a:rPr lang="zh-TW" altLang="en-US" sz="4400" b="1" dirty="0" smtClean="0">
              <a:solidFill>
                <a:srgbClr val="FF0000"/>
              </a:solidFill>
              <a:latin typeface="標楷體" pitchFamily="65" charset="-120"/>
              <a:ea typeface="標楷體" pitchFamily="65" charset="-120"/>
            </a:rPr>
            <a:t>合作助人理念</a:t>
          </a:r>
          <a:endParaRPr lang="zh-TW" altLang="en-US" sz="4400" b="1" dirty="0">
            <a:solidFill>
              <a:srgbClr val="FF0000"/>
            </a:solidFill>
            <a:latin typeface="標楷體" pitchFamily="65" charset="-120"/>
            <a:ea typeface="標楷體" pitchFamily="65" charset="-120"/>
          </a:endParaRPr>
        </a:p>
      </dgm:t>
    </dgm:pt>
    <dgm:pt modelId="{8D869D50-7F11-4775-A8A6-BB6DB90FBE53}" type="parTrans" cxnId="{DCA8870C-3D56-4CC6-8F57-B07595A4DAA1}">
      <dgm:prSet/>
      <dgm:spPr/>
      <dgm:t>
        <a:bodyPr/>
        <a:lstStyle/>
        <a:p>
          <a:endParaRPr lang="zh-TW" altLang="en-US"/>
        </a:p>
      </dgm:t>
    </dgm:pt>
    <dgm:pt modelId="{7BEE42C6-B464-4C27-ABAC-791F6A6F5EF3}" type="sibTrans" cxnId="{DCA8870C-3D56-4CC6-8F57-B07595A4DAA1}">
      <dgm:prSet/>
      <dgm:spPr/>
      <dgm:t>
        <a:bodyPr/>
        <a:lstStyle/>
        <a:p>
          <a:endParaRPr lang="zh-TW" altLang="en-US"/>
        </a:p>
      </dgm:t>
    </dgm:pt>
    <dgm:pt modelId="{CF85BC53-D1E9-4340-8243-1933E46DC007}">
      <dgm:prSet phldrT="[文字]"/>
      <dgm:spPr>
        <a:solidFill>
          <a:schemeClr val="accent2">
            <a:lumMod val="40000"/>
            <a:lumOff val="60000"/>
          </a:schemeClr>
        </a:solidFill>
      </dgm:spPr>
      <dgm:t>
        <a:bodyPr/>
        <a:lstStyle/>
        <a:p>
          <a:r>
            <a:rPr lang="zh-TW" altLang="en-US" dirty="0" smtClean="0">
              <a:solidFill>
                <a:srgbClr val="002060"/>
              </a:solidFill>
              <a:latin typeface="標楷體" pitchFamily="65" charset="-120"/>
              <a:ea typeface="標楷體" pitchFamily="65" charset="-120"/>
            </a:rPr>
            <a:t>知足</a:t>
          </a:r>
          <a:endParaRPr lang="zh-TW" altLang="en-US" dirty="0">
            <a:solidFill>
              <a:srgbClr val="002060"/>
            </a:solidFill>
            <a:latin typeface="標楷體" pitchFamily="65" charset="-120"/>
            <a:ea typeface="標楷體" pitchFamily="65" charset="-120"/>
          </a:endParaRPr>
        </a:p>
      </dgm:t>
    </dgm:pt>
    <dgm:pt modelId="{6AD92CD2-0DB4-4D98-93D0-1819657A93FA}" type="parTrans" cxnId="{F0243B45-FD7C-4563-9003-A420C51CDDF6}">
      <dgm:prSet/>
      <dgm:spPr/>
      <dgm:t>
        <a:bodyPr/>
        <a:lstStyle/>
        <a:p>
          <a:endParaRPr lang="zh-TW" altLang="en-US"/>
        </a:p>
      </dgm:t>
    </dgm:pt>
    <dgm:pt modelId="{AB76229D-B411-46EB-A2B2-4BC619122763}" type="sibTrans" cxnId="{F0243B45-FD7C-4563-9003-A420C51CDDF6}">
      <dgm:prSet/>
      <dgm:spPr/>
      <dgm:t>
        <a:bodyPr/>
        <a:lstStyle/>
        <a:p>
          <a:endParaRPr lang="zh-TW" altLang="en-US"/>
        </a:p>
      </dgm:t>
    </dgm:pt>
    <dgm:pt modelId="{E764A7FA-D56E-49A2-89F5-0462E68CDF56}">
      <dgm:prSet phldrT="[文字]"/>
      <dgm:spPr>
        <a:solidFill>
          <a:schemeClr val="accent5">
            <a:lumMod val="40000"/>
            <a:lumOff val="60000"/>
          </a:schemeClr>
        </a:solidFill>
      </dgm:spPr>
      <dgm:t>
        <a:bodyPr/>
        <a:lstStyle/>
        <a:p>
          <a:r>
            <a:rPr lang="zh-TW" altLang="en-US" b="1" dirty="0" smtClean="0">
              <a:solidFill>
                <a:schemeClr val="accent2"/>
              </a:solidFill>
              <a:latin typeface="標楷體" pitchFamily="65" charset="-120"/>
              <a:ea typeface="標楷體" pitchFamily="65" charset="-120"/>
            </a:rPr>
            <a:t>學習</a:t>
          </a:r>
          <a:endParaRPr lang="zh-TW" altLang="en-US" b="1" dirty="0">
            <a:solidFill>
              <a:schemeClr val="accent2"/>
            </a:solidFill>
            <a:latin typeface="標楷體" pitchFamily="65" charset="-120"/>
            <a:ea typeface="標楷體" pitchFamily="65" charset="-120"/>
          </a:endParaRPr>
        </a:p>
      </dgm:t>
    </dgm:pt>
    <dgm:pt modelId="{D3FA1636-1CAD-46CF-821E-C348D0B4A45B}" type="parTrans" cxnId="{E6DC9ACF-7FFC-47D9-B900-B08E145FEB28}">
      <dgm:prSet/>
      <dgm:spPr/>
      <dgm:t>
        <a:bodyPr/>
        <a:lstStyle/>
        <a:p>
          <a:endParaRPr lang="zh-TW" altLang="en-US"/>
        </a:p>
      </dgm:t>
    </dgm:pt>
    <dgm:pt modelId="{E870A874-92E0-4A29-8645-3155FC7AF329}" type="sibTrans" cxnId="{E6DC9ACF-7FFC-47D9-B900-B08E145FEB28}">
      <dgm:prSet/>
      <dgm:spPr/>
      <dgm:t>
        <a:bodyPr/>
        <a:lstStyle/>
        <a:p>
          <a:endParaRPr lang="zh-TW" altLang="en-US"/>
        </a:p>
      </dgm:t>
    </dgm:pt>
    <dgm:pt modelId="{1168AB43-AA31-4481-A4B5-FFA2A56EAE34}">
      <dgm:prSet phldrT="[文字]"/>
      <dgm:spPr>
        <a:solidFill>
          <a:schemeClr val="bg2">
            <a:lumMod val="75000"/>
          </a:schemeClr>
        </a:solidFill>
      </dgm:spPr>
      <dgm:t>
        <a:bodyPr/>
        <a:lstStyle/>
        <a:p>
          <a:r>
            <a:rPr lang="zh-TW" altLang="en-US" dirty="0" smtClean="0">
              <a:solidFill>
                <a:schemeClr val="accent5">
                  <a:lumMod val="50000"/>
                </a:schemeClr>
              </a:solidFill>
              <a:latin typeface="標楷體" pitchFamily="65" charset="-120"/>
              <a:ea typeface="標楷體" pitchFamily="65" charset="-120"/>
            </a:rPr>
            <a:t>同理</a:t>
          </a:r>
          <a:endParaRPr lang="zh-TW" altLang="en-US" dirty="0">
            <a:solidFill>
              <a:schemeClr val="accent5">
                <a:lumMod val="50000"/>
              </a:schemeClr>
            </a:solidFill>
            <a:latin typeface="標楷體" pitchFamily="65" charset="-120"/>
            <a:ea typeface="標楷體" pitchFamily="65" charset="-120"/>
          </a:endParaRPr>
        </a:p>
      </dgm:t>
    </dgm:pt>
    <dgm:pt modelId="{50D68685-DDFA-4192-B5FC-8EF668D4D639}" type="parTrans" cxnId="{AB4ADFB2-A5C7-4003-82E3-B3BF9F2F9C92}">
      <dgm:prSet/>
      <dgm:spPr/>
      <dgm:t>
        <a:bodyPr/>
        <a:lstStyle/>
        <a:p>
          <a:endParaRPr lang="zh-TW" altLang="en-US"/>
        </a:p>
      </dgm:t>
    </dgm:pt>
    <dgm:pt modelId="{140DC427-41E8-4673-96DE-B18D76508F6A}" type="sibTrans" cxnId="{AB4ADFB2-A5C7-4003-82E3-B3BF9F2F9C92}">
      <dgm:prSet/>
      <dgm:spPr/>
      <dgm:t>
        <a:bodyPr/>
        <a:lstStyle/>
        <a:p>
          <a:endParaRPr lang="zh-TW" altLang="en-US"/>
        </a:p>
      </dgm:t>
    </dgm:pt>
    <dgm:pt modelId="{D8B2BE3F-ADDB-4BF2-8FEF-86E9E743FBBB}" type="pres">
      <dgm:prSet presAssocID="{37F55005-0A3F-48F0-99D0-414A44F2ED31}" presName="cycle" presStyleCnt="0">
        <dgm:presLayoutVars>
          <dgm:chMax val="1"/>
          <dgm:dir/>
          <dgm:animLvl val="ctr"/>
          <dgm:resizeHandles val="exact"/>
        </dgm:presLayoutVars>
      </dgm:prSet>
      <dgm:spPr/>
      <dgm:t>
        <a:bodyPr/>
        <a:lstStyle/>
        <a:p>
          <a:endParaRPr lang="zh-TW" altLang="en-US"/>
        </a:p>
      </dgm:t>
    </dgm:pt>
    <dgm:pt modelId="{5352035A-77FB-42CE-A232-3C75D999225F}" type="pres">
      <dgm:prSet presAssocID="{395064EB-C000-4E8F-A977-015EED642CAE}" presName="centerShape" presStyleLbl="node0" presStyleIdx="0" presStyleCnt="1"/>
      <dgm:spPr/>
      <dgm:t>
        <a:bodyPr/>
        <a:lstStyle/>
        <a:p>
          <a:endParaRPr lang="zh-TW" altLang="en-US"/>
        </a:p>
      </dgm:t>
    </dgm:pt>
    <dgm:pt modelId="{76767354-66D0-4884-8942-08C4B4E246CB}" type="pres">
      <dgm:prSet presAssocID="{6AD92CD2-0DB4-4D98-93D0-1819657A93FA}" presName="parTrans" presStyleLbl="bgSibTrans2D1" presStyleIdx="0" presStyleCnt="3"/>
      <dgm:spPr/>
      <dgm:t>
        <a:bodyPr/>
        <a:lstStyle/>
        <a:p>
          <a:endParaRPr lang="zh-TW" altLang="en-US"/>
        </a:p>
      </dgm:t>
    </dgm:pt>
    <dgm:pt modelId="{5C67A451-7804-4702-964E-1CDB0D0B0384}" type="pres">
      <dgm:prSet presAssocID="{CF85BC53-D1E9-4340-8243-1933E46DC007}" presName="node" presStyleLbl="node1" presStyleIdx="0" presStyleCnt="3">
        <dgm:presLayoutVars>
          <dgm:bulletEnabled val="1"/>
        </dgm:presLayoutVars>
      </dgm:prSet>
      <dgm:spPr/>
      <dgm:t>
        <a:bodyPr/>
        <a:lstStyle/>
        <a:p>
          <a:endParaRPr lang="zh-TW" altLang="en-US"/>
        </a:p>
      </dgm:t>
    </dgm:pt>
    <dgm:pt modelId="{FCB13AC3-94A0-4F51-9BFE-D40DC35A2E56}" type="pres">
      <dgm:prSet presAssocID="{D3FA1636-1CAD-46CF-821E-C348D0B4A45B}" presName="parTrans" presStyleLbl="bgSibTrans2D1" presStyleIdx="1" presStyleCnt="3"/>
      <dgm:spPr/>
      <dgm:t>
        <a:bodyPr/>
        <a:lstStyle/>
        <a:p>
          <a:endParaRPr lang="zh-TW" altLang="en-US"/>
        </a:p>
      </dgm:t>
    </dgm:pt>
    <dgm:pt modelId="{95B7187F-C9CE-4CFC-990C-C41EEBDF4D61}" type="pres">
      <dgm:prSet presAssocID="{E764A7FA-D56E-49A2-89F5-0462E68CDF56}" presName="node" presStyleLbl="node1" presStyleIdx="1" presStyleCnt="3">
        <dgm:presLayoutVars>
          <dgm:bulletEnabled val="1"/>
        </dgm:presLayoutVars>
      </dgm:prSet>
      <dgm:spPr/>
      <dgm:t>
        <a:bodyPr/>
        <a:lstStyle/>
        <a:p>
          <a:endParaRPr lang="zh-TW" altLang="en-US"/>
        </a:p>
      </dgm:t>
    </dgm:pt>
    <dgm:pt modelId="{3C21E334-67BC-4AB3-90A7-AACC53193D48}" type="pres">
      <dgm:prSet presAssocID="{50D68685-DDFA-4192-B5FC-8EF668D4D639}" presName="parTrans" presStyleLbl="bgSibTrans2D1" presStyleIdx="2" presStyleCnt="3"/>
      <dgm:spPr/>
      <dgm:t>
        <a:bodyPr/>
        <a:lstStyle/>
        <a:p>
          <a:endParaRPr lang="zh-TW" altLang="en-US"/>
        </a:p>
      </dgm:t>
    </dgm:pt>
    <dgm:pt modelId="{E98DA5B3-D400-466E-B5E7-2669575B870F}" type="pres">
      <dgm:prSet presAssocID="{1168AB43-AA31-4481-A4B5-FFA2A56EAE34}" presName="node" presStyleLbl="node1" presStyleIdx="2" presStyleCnt="3">
        <dgm:presLayoutVars>
          <dgm:bulletEnabled val="1"/>
        </dgm:presLayoutVars>
      </dgm:prSet>
      <dgm:spPr/>
      <dgm:t>
        <a:bodyPr/>
        <a:lstStyle/>
        <a:p>
          <a:endParaRPr lang="zh-TW" altLang="en-US"/>
        </a:p>
      </dgm:t>
    </dgm:pt>
  </dgm:ptLst>
  <dgm:cxnLst>
    <dgm:cxn modelId="{C7719DBD-9F48-4536-A642-50526314EAA1}" type="presOf" srcId="{D3FA1636-1CAD-46CF-821E-C348D0B4A45B}" destId="{FCB13AC3-94A0-4F51-9BFE-D40DC35A2E56}" srcOrd="0" destOrd="0" presId="urn:microsoft.com/office/officeart/2005/8/layout/radial4"/>
    <dgm:cxn modelId="{5853DC53-DDA6-4DB1-A582-E91D74DE10F9}" type="presOf" srcId="{395064EB-C000-4E8F-A977-015EED642CAE}" destId="{5352035A-77FB-42CE-A232-3C75D999225F}" srcOrd="0" destOrd="0" presId="urn:microsoft.com/office/officeart/2005/8/layout/radial4"/>
    <dgm:cxn modelId="{885AFD81-9340-4C1C-93A5-65DB5A1FA0B2}" type="presOf" srcId="{6AD92CD2-0DB4-4D98-93D0-1819657A93FA}" destId="{76767354-66D0-4884-8942-08C4B4E246CB}" srcOrd="0" destOrd="0" presId="urn:microsoft.com/office/officeart/2005/8/layout/radial4"/>
    <dgm:cxn modelId="{02F467D3-C1CB-469E-AFA3-07ADAB907D73}" type="presOf" srcId="{50D68685-DDFA-4192-B5FC-8EF668D4D639}" destId="{3C21E334-67BC-4AB3-90A7-AACC53193D48}" srcOrd="0" destOrd="0" presId="urn:microsoft.com/office/officeart/2005/8/layout/radial4"/>
    <dgm:cxn modelId="{FD8178D2-12B6-4F80-8611-C36E0CD2EBA7}" type="presOf" srcId="{37F55005-0A3F-48F0-99D0-414A44F2ED31}" destId="{D8B2BE3F-ADDB-4BF2-8FEF-86E9E743FBBB}" srcOrd="0" destOrd="0" presId="urn:microsoft.com/office/officeart/2005/8/layout/radial4"/>
    <dgm:cxn modelId="{07C57FFA-950D-42B1-AF05-01285A52A75B}" type="presOf" srcId="{1168AB43-AA31-4481-A4B5-FFA2A56EAE34}" destId="{E98DA5B3-D400-466E-B5E7-2669575B870F}" srcOrd="0" destOrd="0" presId="urn:microsoft.com/office/officeart/2005/8/layout/radial4"/>
    <dgm:cxn modelId="{AB4ADFB2-A5C7-4003-82E3-B3BF9F2F9C92}" srcId="{395064EB-C000-4E8F-A977-015EED642CAE}" destId="{1168AB43-AA31-4481-A4B5-FFA2A56EAE34}" srcOrd="2" destOrd="0" parTransId="{50D68685-DDFA-4192-B5FC-8EF668D4D639}" sibTransId="{140DC427-41E8-4673-96DE-B18D76508F6A}"/>
    <dgm:cxn modelId="{F8BEE1A2-4195-44E0-8EF6-BF3D8A275D5E}" type="presOf" srcId="{CF85BC53-D1E9-4340-8243-1933E46DC007}" destId="{5C67A451-7804-4702-964E-1CDB0D0B0384}" srcOrd="0" destOrd="0" presId="urn:microsoft.com/office/officeart/2005/8/layout/radial4"/>
    <dgm:cxn modelId="{DCA8870C-3D56-4CC6-8F57-B07595A4DAA1}" srcId="{37F55005-0A3F-48F0-99D0-414A44F2ED31}" destId="{395064EB-C000-4E8F-A977-015EED642CAE}" srcOrd="0" destOrd="0" parTransId="{8D869D50-7F11-4775-A8A6-BB6DB90FBE53}" sibTransId="{7BEE42C6-B464-4C27-ABAC-791F6A6F5EF3}"/>
    <dgm:cxn modelId="{F0243B45-FD7C-4563-9003-A420C51CDDF6}" srcId="{395064EB-C000-4E8F-A977-015EED642CAE}" destId="{CF85BC53-D1E9-4340-8243-1933E46DC007}" srcOrd="0" destOrd="0" parTransId="{6AD92CD2-0DB4-4D98-93D0-1819657A93FA}" sibTransId="{AB76229D-B411-46EB-A2B2-4BC619122763}"/>
    <dgm:cxn modelId="{9CE575E7-0E93-451C-BD0F-6127523FD8B8}" type="presOf" srcId="{E764A7FA-D56E-49A2-89F5-0462E68CDF56}" destId="{95B7187F-C9CE-4CFC-990C-C41EEBDF4D61}" srcOrd="0" destOrd="0" presId="urn:microsoft.com/office/officeart/2005/8/layout/radial4"/>
    <dgm:cxn modelId="{E6DC9ACF-7FFC-47D9-B900-B08E145FEB28}" srcId="{395064EB-C000-4E8F-A977-015EED642CAE}" destId="{E764A7FA-D56E-49A2-89F5-0462E68CDF56}" srcOrd="1" destOrd="0" parTransId="{D3FA1636-1CAD-46CF-821E-C348D0B4A45B}" sibTransId="{E870A874-92E0-4A29-8645-3155FC7AF329}"/>
    <dgm:cxn modelId="{4FB1D7FC-E9D9-4E9A-B1E0-4DD1CB1BA377}" type="presParOf" srcId="{D8B2BE3F-ADDB-4BF2-8FEF-86E9E743FBBB}" destId="{5352035A-77FB-42CE-A232-3C75D999225F}" srcOrd="0" destOrd="0" presId="urn:microsoft.com/office/officeart/2005/8/layout/radial4"/>
    <dgm:cxn modelId="{52E97075-7F1E-4310-97EA-4A6249807AFF}" type="presParOf" srcId="{D8B2BE3F-ADDB-4BF2-8FEF-86E9E743FBBB}" destId="{76767354-66D0-4884-8942-08C4B4E246CB}" srcOrd="1" destOrd="0" presId="urn:microsoft.com/office/officeart/2005/8/layout/radial4"/>
    <dgm:cxn modelId="{CA2B99E8-6D6F-493D-96F3-02761994B566}" type="presParOf" srcId="{D8B2BE3F-ADDB-4BF2-8FEF-86E9E743FBBB}" destId="{5C67A451-7804-4702-964E-1CDB0D0B0384}" srcOrd="2" destOrd="0" presId="urn:microsoft.com/office/officeart/2005/8/layout/radial4"/>
    <dgm:cxn modelId="{80A0F3C4-C776-43BB-A194-A3196167913A}" type="presParOf" srcId="{D8B2BE3F-ADDB-4BF2-8FEF-86E9E743FBBB}" destId="{FCB13AC3-94A0-4F51-9BFE-D40DC35A2E56}" srcOrd="3" destOrd="0" presId="urn:microsoft.com/office/officeart/2005/8/layout/radial4"/>
    <dgm:cxn modelId="{DB3DCE4C-137F-4669-9637-175A6FEDD233}" type="presParOf" srcId="{D8B2BE3F-ADDB-4BF2-8FEF-86E9E743FBBB}" destId="{95B7187F-C9CE-4CFC-990C-C41EEBDF4D61}" srcOrd="4" destOrd="0" presId="urn:microsoft.com/office/officeart/2005/8/layout/radial4"/>
    <dgm:cxn modelId="{89B6D43E-8593-47E6-B55B-9244D370F53B}" type="presParOf" srcId="{D8B2BE3F-ADDB-4BF2-8FEF-86E9E743FBBB}" destId="{3C21E334-67BC-4AB3-90A7-AACC53193D48}" srcOrd="5" destOrd="0" presId="urn:microsoft.com/office/officeart/2005/8/layout/radial4"/>
    <dgm:cxn modelId="{6AE75381-EC67-4D49-A0B3-D1A8157D8898}" type="presParOf" srcId="{D8B2BE3F-ADDB-4BF2-8FEF-86E9E743FBBB}" destId="{E98DA5B3-D400-466E-B5E7-2669575B870F}" srcOrd="6" destOrd="0" presId="urn:microsoft.com/office/officeart/2005/8/layout/radial4"/>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DE8700-43ED-466F-9FC9-2B78ED5465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zh-TW" altLang="en-US"/>
        </a:p>
      </dgm:t>
    </dgm:pt>
    <dgm:pt modelId="{B614BED2-24F2-483E-A507-381211B77686}">
      <dgm:prSet phldrT="[文字]">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zh-TW" altLang="en-US" b="1" dirty="0" smtClean="0">
              <a:solidFill>
                <a:schemeClr val="tx2"/>
              </a:solidFill>
              <a:latin typeface="文鼎粗魏碑" pitchFamily="65" charset="-120"/>
              <a:ea typeface="文鼎粗魏碑" pitchFamily="65" charset="-120"/>
            </a:rPr>
            <a:t>國際交流與接待</a:t>
          </a:r>
          <a:endParaRPr lang="zh-TW" altLang="en-US" b="1" dirty="0">
            <a:solidFill>
              <a:schemeClr val="tx2"/>
            </a:solidFill>
            <a:latin typeface="文鼎粗魏碑" pitchFamily="65" charset="-120"/>
            <a:ea typeface="文鼎粗魏碑" pitchFamily="65" charset="-120"/>
          </a:endParaRPr>
        </a:p>
      </dgm:t>
    </dgm:pt>
    <dgm:pt modelId="{3A61D343-4A29-4DCD-AEDE-34504E2B2C4F}" type="parTrans" cxnId="{269FB353-E425-4C80-BDE3-D64641D2593A}">
      <dgm:prSet/>
      <dgm:spPr/>
      <dgm:t>
        <a:bodyPr/>
        <a:lstStyle/>
        <a:p>
          <a:endParaRPr lang="zh-TW" altLang="en-US"/>
        </a:p>
      </dgm:t>
    </dgm:pt>
    <dgm:pt modelId="{0C3D906A-58F0-4909-B430-9AFDD97C4EF3}" type="sibTrans" cxnId="{269FB353-E425-4C80-BDE3-D64641D2593A}">
      <dgm:prSet/>
      <dgm:spPr/>
      <dgm:t>
        <a:bodyPr/>
        <a:lstStyle/>
        <a:p>
          <a:endParaRPr lang="zh-TW" altLang="en-US"/>
        </a:p>
      </dgm:t>
    </dgm:pt>
    <dgm:pt modelId="{FB708B5E-06B4-4FD6-8A49-E7F79440385A}">
      <dgm:prSe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zh-TW" altLang="en-US" b="1" dirty="0" smtClean="0">
              <a:solidFill>
                <a:schemeClr val="tx2"/>
              </a:solidFill>
              <a:latin typeface="文鼎粗魏碑" pitchFamily="65" charset="-120"/>
              <a:ea typeface="文鼎粗魏碑" pitchFamily="65" charset="-120"/>
            </a:rPr>
            <a:t>合作助人講座</a:t>
          </a:r>
          <a:endParaRPr lang="zh-TW" altLang="en-US" b="1" dirty="0">
            <a:solidFill>
              <a:schemeClr val="tx2"/>
            </a:solidFill>
            <a:latin typeface="文鼎粗魏碑" pitchFamily="65" charset="-120"/>
            <a:ea typeface="文鼎粗魏碑" pitchFamily="65" charset="-120"/>
          </a:endParaRPr>
        </a:p>
      </dgm:t>
    </dgm:pt>
    <dgm:pt modelId="{661AF6C1-ABBB-40E1-86E8-5E75AFDDF263}" type="parTrans" cxnId="{C647F10C-C967-41DD-819E-6623E34CFD1F}">
      <dgm:prSet/>
      <dgm:spPr/>
      <dgm:t>
        <a:bodyPr/>
        <a:lstStyle/>
        <a:p>
          <a:endParaRPr lang="zh-TW" altLang="en-US"/>
        </a:p>
      </dgm:t>
    </dgm:pt>
    <dgm:pt modelId="{41A19472-E487-475E-9D87-F9E50FFDD0CD}" type="sibTrans" cxnId="{C647F10C-C967-41DD-819E-6623E34CFD1F}">
      <dgm:prSet/>
      <dgm:spPr/>
      <dgm:t>
        <a:bodyPr/>
        <a:lstStyle/>
        <a:p>
          <a:endParaRPr lang="zh-TW" altLang="en-US"/>
        </a:p>
      </dgm:t>
    </dgm:pt>
    <dgm:pt modelId="{BC26EDAB-963D-42B7-A59B-2BC5BEBD7CE6}">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zh-TW" altLang="en-US" b="1" dirty="0" smtClean="0">
              <a:solidFill>
                <a:schemeClr val="tx2"/>
              </a:solidFill>
              <a:latin typeface="文鼎粗魏碑" pitchFamily="65" charset="-120"/>
              <a:ea typeface="文鼎粗魏碑" pitchFamily="65" charset="-120"/>
            </a:rPr>
            <a:t>國際文化課程</a:t>
          </a:r>
          <a:endParaRPr lang="zh-TW" altLang="en-US" b="1" dirty="0">
            <a:solidFill>
              <a:schemeClr val="tx2"/>
            </a:solidFill>
            <a:latin typeface="文鼎粗魏碑" pitchFamily="65" charset="-120"/>
            <a:ea typeface="文鼎粗魏碑" pitchFamily="65" charset="-120"/>
          </a:endParaRPr>
        </a:p>
      </dgm:t>
    </dgm:pt>
    <dgm:pt modelId="{B2B0C2B0-66FC-452C-8520-15C0B8BA37A3}" type="parTrans" cxnId="{9B546102-EF5D-4C6D-BB38-B1E0DF43CDC6}">
      <dgm:prSet/>
      <dgm:spPr/>
      <dgm:t>
        <a:bodyPr/>
        <a:lstStyle/>
        <a:p>
          <a:endParaRPr lang="zh-TW" altLang="en-US"/>
        </a:p>
      </dgm:t>
    </dgm:pt>
    <dgm:pt modelId="{EEA9261D-B7BE-4CEA-A201-4D055B8FE6CC}" type="sibTrans" cxnId="{9B546102-EF5D-4C6D-BB38-B1E0DF43CDC6}">
      <dgm:prSet/>
      <dgm:spPr/>
      <dgm:t>
        <a:bodyPr/>
        <a:lstStyle/>
        <a:p>
          <a:endParaRPr lang="zh-TW" altLang="en-US"/>
        </a:p>
      </dgm:t>
    </dgm:pt>
    <dgm:pt modelId="{8FDB781D-7861-4E3F-AD96-C4D4206C5BD0}">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zh-TW" altLang="en-US" b="1" dirty="0" smtClean="0">
              <a:solidFill>
                <a:schemeClr val="tx2"/>
              </a:solidFill>
              <a:latin typeface="文鼎粗魏碑" pitchFamily="65" charset="-120"/>
              <a:ea typeface="文鼎粗魏碑" pitchFamily="65" charset="-120"/>
            </a:rPr>
            <a:t>國際接待大使</a:t>
          </a:r>
          <a:endParaRPr lang="en-US" altLang="zh-TW" b="1" dirty="0" smtClean="0">
            <a:solidFill>
              <a:schemeClr val="tx2"/>
            </a:solidFill>
            <a:latin typeface="文鼎粗魏碑" pitchFamily="65" charset="-120"/>
            <a:ea typeface="文鼎粗魏碑" pitchFamily="65" charset="-120"/>
          </a:endParaRPr>
        </a:p>
        <a:p>
          <a:r>
            <a:rPr lang="zh-TW" altLang="en-US" b="1" dirty="0" smtClean="0">
              <a:solidFill>
                <a:schemeClr val="tx2"/>
              </a:solidFill>
              <a:latin typeface="文鼎粗魏碑" pitchFamily="65" charset="-120"/>
              <a:ea typeface="文鼎粗魏碑" pitchFamily="65" charset="-120"/>
            </a:rPr>
            <a:t>培訓課程</a:t>
          </a:r>
          <a:endParaRPr lang="zh-TW" altLang="en-US" b="1" dirty="0">
            <a:solidFill>
              <a:schemeClr val="tx2"/>
            </a:solidFill>
            <a:latin typeface="文鼎粗魏碑" pitchFamily="65" charset="-120"/>
            <a:ea typeface="文鼎粗魏碑" pitchFamily="65" charset="-120"/>
          </a:endParaRPr>
        </a:p>
      </dgm:t>
    </dgm:pt>
    <dgm:pt modelId="{6A0EBC94-123A-4C72-91FD-79279278CE30}" type="parTrans" cxnId="{E0C92549-AF41-47AF-BFA2-316452DC25E4}">
      <dgm:prSet/>
      <dgm:spPr/>
      <dgm:t>
        <a:bodyPr/>
        <a:lstStyle/>
        <a:p>
          <a:endParaRPr lang="zh-TW" altLang="en-US"/>
        </a:p>
      </dgm:t>
    </dgm:pt>
    <dgm:pt modelId="{52B7DEAC-851C-4736-A28E-1A6C7CBCC0B0}" type="sibTrans" cxnId="{E0C92549-AF41-47AF-BFA2-316452DC25E4}">
      <dgm:prSet/>
      <dgm:spPr/>
      <dgm:t>
        <a:bodyPr/>
        <a:lstStyle/>
        <a:p>
          <a:endParaRPr lang="zh-TW" altLang="en-US"/>
        </a:p>
      </dgm:t>
    </dgm:pt>
    <dgm:pt modelId="{29C27F0F-3DB8-4943-8E32-72EB131AB9E0}">
      <dgm:prSe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zh-TW" altLang="en-US" b="1" dirty="0" smtClean="0">
              <a:solidFill>
                <a:schemeClr val="tx2"/>
              </a:solidFill>
              <a:latin typeface="文鼎粗魏碑" pitchFamily="65" charset="-120"/>
              <a:ea typeface="文鼎粗魏碑" pitchFamily="65" charset="-120"/>
            </a:rPr>
            <a:t>合作助人活動</a:t>
          </a:r>
          <a:endParaRPr lang="zh-TW" altLang="en-US" b="1" dirty="0">
            <a:solidFill>
              <a:schemeClr val="tx2"/>
            </a:solidFill>
            <a:latin typeface="文鼎粗魏碑" pitchFamily="65" charset="-120"/>
            <a:ea typeface="文鼎粗魏碑" pitchFamily="65" charset="-120"/>
          </a:endParaRPr>
        </a:p>
      </dgm:t>
    </dgm:pt>
    <dgm:pt modelId="{4BDE6E56-8AC3-45D3-BA03-6E847718EAEA}" type="parTrans" cxnId="{A47AFD00-ECBB-4996-84CC-5151F1873B24}">
      <dgm:prSet/>
      <dgm:spPr/>
      <dgm:t>
        <a:bodyPr/>
        <a:lstStyle/>
        <a:p>
          <a:endParaRPr lang="zh-TW" altLang="en-US"/>
        </a:p>
      </dgm:t>
    </dgm:pt>
    <dgm:pt modelId="{F4B41429-4E8B-4EF3-8602-5F8108F84632}" type="sibTrans" cxnId="{A47AFD00-ECBB-4996-84CC-5151F1873B24}">
      <dgm:prSet/>
      <dgm:spPr/>
      <dgm:t>
        <a:bodyPr/>
        <a:lstStyle/>
        <a:p>
          <a:endParaRPr lang="zh-TW" altLang="en-US"/>
        </a:p>
      </dgm:t>
    </dgm:pt>
    <dgm:pt modelId="{0C4582A6-7652-4C57-B9CD-83FE08B8053F}" type="pres">
      <dgm:prSet presAssocID="{C0DE8700-43ED-466F-9FC9-2B78ED546506}" presName="cycle" presStyleCnt="0">
        <dgm:presLayoutVars>
          <dgm:dir/>
          <dgm:resizeHandles val="exact"/>
        </dgm:presLayoutVars>
      </dgm:prSet>
      <dgm:spPr/>
      <dgm:t>
        <a:bodyPr/>
        <a:lstStyle/>
        <a:p>
          <a:endParaRPr lang="zh-TW" altLang="en-US"/>
        </a:p>
      </dgm:t>
    </dgm:pt>
    <dgm:pt modelId="{6C058213-8A23-456D-94B1-F8885B02156B}" type="pres">
      <dgm:prSet presAssocID="{BC26EDAB-963D-42B7-A59B-2BC5BEBD7CE6}" presName="node" presStyleLbl="node1" presStyleIdx="0" presStyleCnt="5" custScaleX="126729">
        <dgm:presLayoutVars>
          <dgm:bulletEnabled val="1"/>
        </dgm:presLayoutVars>
      </dgm:prSet>
      <dgm:spPr/>
      <dgm:t>
        <a:bodyPr/>
        <a:lstStyle/>
        <a:p>
          <a:endParaRPr lang="zh-TW" altLang="en-US"/>
        </a:p>
      </dgm:t>
    </dgm:pt>
    <dgm:pt modelId="{901CA22F-844F-4FA6-B641-49B910D82D57}" type="pres">
      <dgm:prSet presAssocID="{BC26EDAB-963D-42B7-A59B-2BC5BEBD7CE6}" presName="spNode" presStyleCnt="0"/>
      <dgm:spPr/>
    </dgm:pt>
    <dgm:pt modelId="{75883FDE-1796-43A4-98E7-FF9736A812C9}" type="pres">
      <dgm:prSet presAssocID="{EEA9261D-B7BE-4CEA-A201-4D055B8FE6CC}" presName="sibTrans" presStyleLbl="sibTrans1D1" presStyleIdx="0" presStyleCnt="5"/>
      <dgm:spPr/>
      <dgm:t>
        <a:bodyPr/>
        <a:lstStyle/>
        <a:p>
          <a:endParaRPr lang="zh-TW" altLang="en-US"/>
        </a:p>
      </dgm:t>
    </dgm:pt>
    <dgm:pt modelId="{5F0A82D9-5653-4F09-A44E-F103324D62B3}" type="pres">
      <dgm:prSet presAssocID="{FB708B5E-06B4-4FD6-8A49-E7F79440385A}" presName="node" presStyleLbl="node1" presStyleIdx="1" presStyleCnt="5" custScaleX="120986">
        <dgm:presLayoutVars>
          <dgm:bulletEnabled val="1"/>
        </dgm:presLayoutVars>
      </dgm:prSet>
      <dgm:spPr/>
      <dgm:t>
        <a:bodyPr/>
        <a:lstStyle/>
        <a:p>
          <a:endParaRPr lang="zh-TW" altLang="en-US"/>
        </a:p>
      </dgm:t>
    </dgm:pt>
    <dgm:pt modelId="{C2143FE6-4CDC-4760-A41A-20442A9EA72D}" type="pres">
      <dgm:prSet presAssocID="{FB708B5E-06B4-4FD6-8A49-E7F79440385A}" presName="spNode" presStyleCnt="0"/>
      <dgm:spPr/>
    </dgm:pt>
    <dgm:pt modelId="{8EBCBFD2-71DA-417D-BF69-B7EA5A78E27C}" type="pres">
      <dgm:prSet presAssocID="{41A19472-E487-475E-9D87-F9E50FFDD0CD}" presName="sibTrans" presStyleLbl="sibTrans1D1" presStyleIdx="1" presStyleCnt="5"/>
      <dgm:spPr/>
      <dgm:t>
        <a:bodyPr/>
        <a:lstStyle/>
        <a:p>
          <a:endParaRPr lang="zh-TW" altLang="en-US"/>
        </a:p>
      </dgm:t>
    </dgm:pt>
    <dgm:pt modelId="{EDA9FFE9-EBA9-48C5-A768-46E46BB8AA60}" type="pres">
      <dgm:prSet presAssocID="{8FDB781D-7861-4E3F-AD96-C4D4206C5BD0}" presName="node" presStyleLbl="node1" presStyleIdx="2" presStyleCnt="5" custScaleX="119311">
        <dgm:presLayoutVars>
          <dgm:bulletEnabled val="1"/>
        </dgm:presLayoutVars>
      </dgm:prSet>
      <dgm:spPr/>
      <dgm:t>
        <a:bodyPr/>
        <a:lstStyle/>
        <a:p>
          <a:endParaRPr lang="zh-TW" altLang="en-US"/>
        </a:p>
      </dgm:t>
    </dgm:pt>
    <dgm:pt modelId="{A112868A-AF9F-4DB6-B842-F7E3A2D351AE}" type="pres">
      <dgm:prSet presAssocID="{8FDB781D-7861-4E3F-AD96-C4D4206C5BD0}" presName="spNode" presStyleCnt="0"/>
      <dgm:spPr/>
    </dgm:pt>
    <dgm:pt modelId="{D815E707-296B-4DB3-B73C-CD734D59BC04}" type="pres">
      <dgm:prSet presAssocID="{52B7DEAC-851C-4736-A28E-1A6C7CBCC0B0}" presName="sibTrans" presStyleLbl="sibTrans1D1" presStyleIdx="2" presStyleCnt="5"/>
      <dgm:spPr/>
      <dgm:t>
        <a:bodyPr/>
        <a:lstStyle/>
        <a:p>
          <a:endParaRPr lang="zh-TW" altLang="en-US"/>
        </a:p>
      </dgm:t>
    </dgm:pt>
    <dgm:pt modelId="{35727A46-8026-40E3-BF84-79C19B976926}" type="pres">
      <dgm:prSet presAssocID="{29C27F0F-3DB8-4943-8E32-72EB131AB9E0}" presName="node" presStyleLbl="node1" presStyleIdx="3" presStyleCnt="5" custScaleX="127384">
        <dgm:presLayoutVars>
          <dgm:bulletEnabled val="1"/>
        </dgm:presLayoutVars>
      </dgm:prSet>
      <dgm:spPr/>
      <dgm:t>
        <a:bodyPr/>
        <a:lstStyle/>
        <a:p>
          <a:endParaRPr lang="zh-TW" altLang="en-US"/>
        </a:p>
      </dgm:t>
    </dgm:pt>
    <dgm:pt modelId="{AD3FFE6D-E971-472B-A405-552007A82ADF}" type="pres">
      <dgm:prSet presAssocID="{29C27F0F-3DB8-4943-8E32-72EB131AB9E0}" presName="spNode" presStyleCnt="0"/>
      <dgm:spPr/>
    </dgm:pt>
    <dgm:pt modelId="{0AE5F7BE-181B-4D3A-88AB-14D1C038F763}" type="pres">
      <dgm:prSet presAssocID="{F4B41429-4E8B-4EF3-8602-5F8108F84632}" presName="sibTrans" presStyleLbl="sibTrans1D1" presStyleIdx="3" presStyleCnt="5"/>
      <dgm:spPr/>
      <dgm:t>
        <a:bodyPr/>
        <a:lstStyle/>
        <a:p>
          <a:endParaRPr lang="zh-TW" altLang="en-US"/>
        </a:p>
      </dgm:t>
    </dgm:pt>
    <dgm:pt modelId="{8A221046-2C6C-4FF7-B208-67C0530D8FCD}" type="pres">
      <dgm:prSet presAssocID="{B614BED2-24F2-483E-A507-381211B77686}" presName="node" presStyleLbl="node1" presStyleIdx="4" presStyleCnt="5" custScaleX="139551">
        <dgm:presLayoutVars>
          <dgm:bulletEnabled val="1"/>
        </dgm:presLayoutVars>
      </dgm:prSet>
      <dgm:spPr/>
      <dgm:t>
        <a:bodyPr/>
        <a:lstStyle/>
        <a:p>
          <a:endParaRPr lang="zh-TW" altLang="en-US"/>
        </a:p>
      </dgm:t>
    </dgm:pt>
    <dgm:pt modelId="{CE54B6FD-E25F-4005-86B4-09F73C2CCF43}" type="pres">
      <dgm:prSet presAssocID="{B614BED2-24F2-483E-A507-381211B77686}" presName="spNode" presStyleCnt="0"/>
      <dgm:spPr/>
    </dgm:pt>
    <dgm:pt modelId="{74FECB44-3D63-4002-B2DA-8F9D4443938E}" type="pres">
      <dgm:prSet presAssocID="{0C3D906A-58F0-4909-B430-9AFDD97C4EF3}" presName="sibTrans" presStyleLbl="sibTrans1D1" presStyleIdx="4" presStyleCnt="5"/>
      <dgm:spPr/>
      <dgm:t>
        <a:bodyPr/>
        <a:lstStyle/>
        <a:p>
          <a:endParaRPr lang="zh-TW" altLang="en-US"/>
        </a:p>
      </dgm:t>
    </dgm:pt>
  </dgm:ptLst>
  <dgm:cxnLst>
    <dgm:cxn modelId="{E0C92549-AF41-47AF-BFA2-316452DC25E4}" srcId="{C0DE8700-43ED-466F-9FC9-2B78ED546506}" destId="{8FDB781D-7861-4E3F-AD96-C4D4206C5BD0}" srcOrd="2" destOrd="0" parTransId="{6A0EBC94-123A-4C72-91FD-79279278CE30}" sibTransId="{52B7DEAC-851C-4736-A28E-1A6C7CBCC0B0}"/>
    <dgm:cxn modelId="{5FB829EE-D8A3-4DD0-AAC4-B07244752B1B}" type="presOf" srcId="{8FDB781D-7861-4E3F-AD96-C4D4206C5BD0}" destId="{EDA9FFE9-EBA9-48C5-A768-46E46BB8AA60}" srcOrd="0" destOrd="0" presId="urn:microsoft.com/office/officeart/2005/8/layout/cycle6"/>
    <dgm:cxn modelId="{A47AFD00-ECBB-4996-84CC-5151F1873B24}" srcId="{C0DE8700-43ED-466F-9FC9-2B78ED546506}" destId="{29C27F0F-3DB8-4943-8E32-72EB131AB9E0}" srcOrd="3" destOrd="0" parTransId="{4BDE6E56-8AC3-45D3-BA03-6E847718EAEA}" sibTransId="{F4B41429-4E8B-4EF3-8602-5F8108F84632}"/>
    <dgm:cxn modelId="{EFF0A4D1-46C8-412B-B57A-B676092FF715}" type="presOf" srcId="{EEA9261D-B7BE-4CEA-A201-4D055B8FE6CC}" destId="{75883FDE-1796-43A4-98E7-FF9736A812C9}" srcOrd="0" destOrd="0" presId="urn:microsoft.com/office/officeart/2005/8/layout/cycle6"/>
    <dgm:cxn modelId="{C2BE0F3A-B34E-482D-A95C-E00A7BDFA5C7}" type="presOf" srcId="{BC26EDAB-963D-42B7-A59B-2BC5BEBD7CE6}" destId="{6C058213-8A23-456D-94B1-F8885B02156B}" srcOrd="0" destOrd="0" presId="urn:microsoft.com/office/officeart/2005/8/layout/cycle6"/>
    <dgm:cxn modelId="{B7591805-F131-4CD4-A004-2C66120EBB34}" type="presOf" srcId="{29C27F0F-3DB8-4943-8E32-72EB131AB9E0}" destId="{35727A46-8026-40E3-BF84-79C19B976926}" srcOrd="0" destOrd="0" presId="urn:microsoft.com/office/officeart/2005/8/layout/cycle6"/>
    <dgm:cxn modelId="{166B39D9-40DB-4612-8201-F754F81B53F4}" type="presOf" srcId="{C0DE8700-43ED-466F-9FC9-2B78ED546506}" destId="{0C4582A6-7652-4C57-B9CD-83FE08B8053F}" srcOrd="0" destOrd="0" presId="urn:microsoft.com/office/officeart/2005/8/layout/cycle6"/>
    <dgm:cxn modelId="{D4889327-D65D-49B1-934C-22DB7DAFA7ED}" type="presOf" srcId="{FB708B5E-06B4-4FD6-8A49-E7F79440385A}" destId="{5F0A82D9-5653-4F09-A44E-F103324D62B3}" srcOrd="0" destOrd="0" presId="urn:microsoft.com/office/officeart/2005/8/layout/cycle6"/>
    <dgm:cxn modelId="{269FB353-E425-4C80-BDE3-D64641D2593A}" srcId="{C0DE8700-43ED-466F-9FC9-2B78ED546506}" destId="{B614BED2-24F2-483E-A507-381211B77686}" srcOrd="4" destOrd="0" parTransId="{3A61D343-4A29-4DCD-AEDE-34504E2B2C4F}" sibTransId="{0C3D906A-58F0-4909-B430-9AFDD97C4EF3}"/>
    <dgm:cxn modelId="{9B546102-EF5D-4C6D-BB38-B1E0DF43CDC6}" srcId="{C0DE8700-43ED-466F-9FC9-2B78ED546506}" destId="{BC26EDAB-963D-42B7-A59B-2BC5BEBD7CE6}" srcOrd="0" destOrd="0" parTransId="{B2B0C2B0-66FC-452C-8520-15C0B8BA37A3}" sibTransId="{EEA9261D-B7BE-4CEA-A201-4D055B8FE6CC}"/>
    <dgm:cxn modelId="{170D0BB6-183D-42CA-8D9B-5542DD4E2C8F}" type="presOf" srcId="{B614BED2-24F2-483E-A507-381211B77686}" destId="{8A221046-2C6C-4FF7-B208-67C0530D8FCD}" srcOrd="0" destOrd="0" presId="urn:microsoft.com/office/officeart/2005/8/layout/cycle6"/>
    <dgm:cxn modelId="{7DD5112C-6051-4C7A-8384-6A237A25EC04}" type="presOf" srcId="{F4B41429-4E8B-4EF3-8602-5F8108F84632}" destId="{0AE5F7BE-181B-4D3A-88AB-14D1C038F763}" srcOrd="0" destOrd="0" presId="urn:microsoft.com/office/officeart/2005/8/layout/cycle6"/>
    <dgm:cxn modelId="{C647F10C-C967-41DD-819E-6623E34CFD1F}" srcId="{C0DE8700-43ED-466F-9FC9-2B78ED546506}" destId="{FB708B5E-06B4-4FD6-8A49-E7F79440385A}" srcOrd="1" destOrd="0" parTransId="{661AF6C1-ABBB-40E1-86E8-5E75AFDDF263}" sibTransId="{41A19472-E487-475E-9D87-F9E50FFDD0CD}"/>
    <dgm:cxn modelId="{C3595F62-9932-47FA-9D8D-7C50CBF17197}" type="presOf" srcId="{0C3D906A-58F0-4909-B430-9AFDD97C4EF3}" destId="{74FECB44-3D63-4002-B2DA-8F9D4443938E}" srcOrd="0" destOrd="0" presId="urn:microsoft.com/office/officeart/2005/8/layout/cycle6"/>
    <dgm:cxn modelId="{47586111-D646-4D56-AC98-854E08B35C47}" type="presOf" srcId="{52B7DEAC-851C-4736-A28E-1A6C7CBCC0B0}" destId="{D815E707-296B-4DB3-B73C-CD734D59BC04}" srcOrd="0" destOrd="0" presId="urn:microsoft.com/office/officeart/2005/8/layout/cycle6"/>
    <dgm:cxn modelId="{FAFE95A1-89EE-45FD-95D3-E88554782778}" type="presOf" srcId="{41A19472-E487-475E-9D87-F9E50FFDD0CD}" destId="{8EBCBFD2-71DA-417D-BF69-B7EA5A78E27C}" srcOrd="0" destOrd="0" presId="urn:microsoft.com/office/officeart/2005/8/layout/cycle6"/>
    <dgm:cxn modelId="{418160F1-1409-4552-8C5D-69D2FF0ED74F}" type="presParOf" srcId="{0C4582A6-7652-4C57-B9CD-83FE08B8053F}" destId="{6C058213-8A23-456D-94B1-F8885B02156B}" srcOrd="0" destOrd="0" presId="urn:microsoft.com/office/officeart/2005/8/layout/cycle6"/>
    <dgm:cxn modelId="{1441196B-33B6-4130-B986-7072DFBCECDE}" type="presParOf" srcId="{0C4582A6-7652-4C57-B9CD-83FE08B8053F}" destId="{901CA22F-844F-4FA6-B641-49B910D82D57}" srcOrd="1" destOrd="0" presId="urn:microsoft.com/office/officeart/2005/8/layout/cycle6"/>
    <dgm:cxn modelId="{5246439E-4F9D-47F1-B91E-1E2877287982}" type="presParOf" srcId="{0C4582A6-7652-4C57-B9CD-83FE08B8053F}" destId="{75883FDE-1796-43A4-98E7-FF9736A812C9}" srcOrd="2" destOrd="0" presId="urn:microsoft.com/office/officeart/2005/8/layout/cycle6"/>
    <dgm:cxn modelId="{BCB07BA5-E5A2-4A40-87A4-285A4BD94203}" type="presParOf" srcId="{0C4582A6-7652-4C57-B9CD-83FE08B8053F}" destId="{5F0A82D9-5653-4F09-A44E-F103324D62B3}" srcOrd="3" destOrd="0" presId="urn:microsoft.com/office/officeart/2005/8/layout/cycle6"/>
    <dgm:cxn modelId="{6E459BF3-49A6-4BCF-9336-32795AA29543}" type="presParOf" srcId="{0C4582A6-7652-4C57-B9CD-83FE08B8053F}" destId="{C2143FE6-4CDC-4760-A41A-20442A9EA72D}" srcOrd="4" destOrd="0" presId="urn:microsoft.com/office/officeart/2005/8/layout/cycle6"/>
    <dgm:cxn modelId="{DE9B904D-13BE-4546-8FD6-74BFA7711B0F}" type="presParOf" srcId="{0C4582A6-7652-4C57-B9CD-83FE08B8053F}" destId="{8EBCBFD2-71DA-417D-BF69-B7EA5A78E27C}" srcOrd="5" destOrd="0" presId="urn:microsoft.com/office/officeart/2005/8/layout/cycle6"/>
    <dgm:cxn modelId="{6719293F-12B0-40D6-9FC7-3E3B3A84E126}" type="presParOf" srcId="{0C4582A6-7652-4C57-B9CD-83FE08B8053F}" destId="{EDA9FFE9-EBA9-48C5-A768-46E46BB8AA60}" srcOrd="6" destOrd="0" presId="urn:microsoft.com/office/officeart/2005/8/layout/cycle6"/>
    <dgm:cxn modelId="{901F80F7-A8F9-4448-AABE-17DB8241B937}" type="presParOf" srcId="{0C4582A6-7652-4C57-B9CD-83FE08B8053F}" destId="{A112868A-AF9F-4DB6-B842-F7E3A2D351AE}" srcOrd="7" destOrd="0" presId="urn:microsoft.com/office/officeart/2005/8/layout/cycle6"/>
    <dgm:cxn modelId="{15E456F4-56AB-42FF-B9EA-CA50BE5E94A6}" type="presParOf" srcId="{0C4582A6-7652-4C57-B9CD-83FE08B8053F}" destId="{D815E707-296B-4DB3-B73C-CD734D59BC04}" srcOrd="8" destOrd="0" presId="urn:microsoft.com/office/officeart/2005/8/layout/cycle6"/>
    <dgm:cxn modelId="{B1616CEF-B11A-4BEA-A6E3-7F57A3CB5F2B}" type="presParOf" srcId="{0C4582A6-7652-4C57-B9CD-83FE08B8053F}" destId="{35727A46-8026-40E3-BF84-79C19B976926}" srcOrd="9" destOrd="0" presId="urn:microsoft.com/office/officeart/2005/8/layout/cycle6"/>
    <dgm:cxn modelId="{2C869A02-47DF-4F68-B6E1-B73A9BD371C3}" type="presParOf" srcId="{0C4582A6-7652-4C57-B9CD-83FE08B8053F}" destId="{AD3FFE6D-E971-472B-A405-552007A82ADF}" srcOrd="10" destOrd="0" presId="urn:microsoft.com/office/officeart/2005/8/layout/cycle6"/>
    <dgm:cxn modelId="{AF2074A1-C689-496D-A121-07A6A1793FFF}" type="presParOf" srcId="{0C4582A6-7652-4C57-B9CD-83FE08B8053F}" destId="{0AE5F7BE-181B-4D3A-88AB-14D1C038F763}" srcOrd="11" destOrd="0" presId="urn:microsoft.com/office/officeart/2005/8/layout/cycle6"/>
    <dgm:cxn modelId="{27F0A518-46B8-4682-BA90-2008AD3E3D5C}" type="presParOf" srcId="{0C4582A6-7652-4C57-B9CD-83FE08B8053F}" destId="{8A221046-2C6C-4FF7-B208-67C0530D8FCD}" srcOrd="12" destOrd="0" presId="urn:microsoft.com/office/officeart/2005/8/layout/cycle6"/>
    <dgm:cxn modelId="{DA56633B-3BC7-4E9D-88CA-01020F443F13}" type="presParOf" srcId="{0C4582A6-7652-4C57-B9CD-83FE08B8053F}" destId="{CE54B6FD-E25F-4005-86B4-09F73C2CCF43}" srcOrd="13" destOrd="0" presId="urn:microsoft.com/office/officeart/2005/8/layout/cycle6"/>
    <dgm:cxn modelId="{24366B9B-2363-4F3E-9F47-8331819EEAFC}" type="presParOf" srcId="{0C4582A6-7652-4C57-B9CD-83FE08B8053F}" destId="{74FECB44-3D63-4002-B2DA-8F9D4443938E}" srcOrd="14" destOrd="0" presId="urn:microsoft.com/office/officeart/2005/8/layout/cycle6"/>
  </dgm:cxnLst>
  <dgm:bg>
    <a:blipFill>
      <a:blip xmlns:r="http://schemas.openxmlformats.org/officeDocument/2006/relationships" r:embed="rId1"/>
      <a:tile tx="0" ty="0" sx="100000" sy="100000" flip="none" algn="tl"/>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6F1708-83B5-4BD7-A7EE-C3BE496AE69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zh-TW" altLang="en-US"/>
        </a:p>
      </dgm:t>
    </dgm:pt>
    <dgm:pt modelId="{56D7D6F4-2C90-4249-AEFA-7C5DAB5CD345}">
      <dgm:prSet phldrT="[文字]">
        <dgm:style>
          <a:lnRef idx="1">
            <a:schemeClr val="accent2"/>
          </a:lnRef>
          <a:fillRef idx="3">
            <a:schemeClr val="accent2"/>
          </a:fillRef>
          <a:effectRef idx="2">
            <a:schemeClr val="accent2"/>
          </a:effectRef>
          <a:fontRef idx="minor">
            <a:schemeClr val="lt1"/>
          </a:fontRef>
        </dgm:style>
      </dgm:prSet>
      <dgm:spPr/>
      <dgm:t>
        <a:bodyPr/>
        <a:lstStyle/>
        <a:p>
          <a:r>
            <a:rPr lang="zh-TW" altLang="en-US" b="1" dirty="0" smtClean="0">
              <a:solidFill>
                <a:srgbClr val="002060"/>
              </a:solidFill>
              <a:latin typeface="文鼎粗魏碑" pitchFamily="65" charset="-120"/>
              <a:ea typeface="文鼎粗魏碑" pitchFamily="65" charset="-120"/>
            </a:rPr>
            <a:t>錢很重要</a:t>
          </a:r>
          <a:endParaRPr lang="zh-TW" altLang="en-US" b="1" dirty="0">
            <a:solidFill>
              <a:srgbClr val="002060"/>
            </a:solidFill>
            <a:latin typeface="文鼎粗魏碑" pitchFamily="65" charset="-120"/>
            <a:ea typeface="文鼎粗魏碑" pitchFamily="65" charset="-120"/>
          </a:endParaRPr>
        </a:p>
      </dgm:t>
    </dgm:pt>
    <dgm:pt modelId="{3DBDFE43-B45B-4441-A5ED-6C6F479CA603}" type="parTrans" cxnId="{F2BD6863-2E8E-4EE5-8531-A2F7D8B530E9}">
      <dgm:prSet/>
      <dgm:spPr/>
      <dgm:t>
        <a:bodyPr/>
        <a:lstStyle/>
        <a:p>
          <a:endParaRPr lang="zh-TW" altLang="en-US"/>
        </a:p>
      </dgm:t>
    </dgm:pt>
    <dgm:pt modelId="{C1C769D0-B6C9-429B-9910-E6021BC68C27}" type="sibTrans" cxnId="{F2BD6863-2E8E-4EE5-8531-A2F7D8B530E9}">
      <dgm:prSet/>
      <dgm:spPr/>
      <dgm:t>
        <a:bodyPr/>
        <a:lstStyle/>
        <a:p>
          <a:endParaRPr lang="zh-TW" altLang="en-US"/>
        </a:p>
      </dgm:t>
    </dgm:pt>
    <dgm:pt modelId="{81B1AADA-F7BE-46AD-AA90-5305BA11B8D8}">
      <dgm:prSet phldrT="[文字]"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zh-TW" altLang="en-US" sz="1300" b="1" dirty="0" smtClean="0">
              <a:solidFill>
                <a:srgbClr val="7030A0"/>
              </a:solidFill>
              <a:latin typeface="文鼎粗魏碑" pitchFamily="65" charset="-120"/>
              <a:ea typeface="文鼎粗魏碑" pitchFamily="65" charset="-120"/>
            </a:rPr>
            <a:t>教育部</a:t>
          </a:r>
          <a:endParaRPr lang="en-US" altLang="zh-TW" sz="1300" b="1" dirty="0" smtClean="0">
            <a:solidFill>
              <a:srgbClr val="7030A0"/>
            </a:solidFill>
            <a:latin typeface="文鼎粗魏碑" pitchFamily="65" charset="-120"/>
            <a:ea typeface="文鼎粗魏碑" pitchFamily="65" charset="-120"/>
          </a:endParaRPr>
        </a:p>
        <a:p>
          <a:r>
            <a:rPr lang="zh-TW" altLang="en-US" sz="1300" b="1" dirty="0" smtClean="0">
              <a:solidFill>
                <a:srgbClr val="7030A0"/>
              </a:solidFill>
              <a:latin typeface="文鼎粗魏碑" pitchFamily="65" charset="-120"/>
              <a:ea typeface="文鼎粗魏碑" pitchFamily="65" charset="-120"/>
            </a:rPr>
            <a:t>優質外交大使培力計畫</a:t>
          </a:r>
          <a:endParaRPr lang="en-US" altLang="zh-TW" sz="1300" b="1" dirty="0" smtClean="0">
            <a:solidFill>
              <a:srgbClr val="7030A0"/>
            </a:solidFill>
            <a:latin typeface="文鼎粗魏碑" pitchFamily="65" charset="-120"/>
            <a:ea typeface="文鼎粗魏碑" pitchFamily="65" charset="-120"/>
          </a:endParaRPr>
        </a:p>
        <a:p>
          <a:r>
            <a:rPr lang="en-US" altLang="zh-TW" sz="1300" b="1" dirty="0" smtClean="0">
              <a:solidFill>
                <a:srgbClr val="7030A0"/>
              </a:solidFill>
              <a:latin typeface="文鼎粗魏碑" pitchFamily="65" charset="-120"/>
              <a:ea typeface="文鼎粗魏碑" pitchFamily="65" charset="-120"/>
            </a:rPr>
            <a:t>240,000</a:t>
          </a:r>
          <a:r>
            <a:rPr lang="zh-TW" altLang="en-US" sz="1300" b="1" dirty="0" smtClean="0">
              <a:solidFill>
                <a:srgbClr val="7030A0"/>
              </a:solidFill>
              <a:latin typeface="文鼎粗魏碑" pitchFamily="65" charset="-120"/>
              <a:ea typeface="文鼎粗魏碑" pitchFamily="65" charset="-120"/>
            </a:rPr>
            <a:t>元</a:t>
          </a:r>
          <a:endParaRPr lang="zh-TW" altLang="en-US" sz="1300" b="1" dirty="0">
            <a:solidFill>
              <a:srgbClr val="7030A0"/>
            </a:solidFill>
            <a:latin typeface="文鼎粗魏碑" pitchFamily="65" charset="-120"/>
            <a:ea typeface="文鼎粗魏碑" pitchFamily="65" charset="-120"/>
          </a:endParaRPr>
        </a:p>
      </dgm:t>
    </dgm:pt>
    <dgm:pt modelId="{8991133F-E3BC-4268-8513-A966496A8012}" type="parTrans" cxnId="{B23644C7-F51C-4882-8EEC-DAAE0BF87485}">
      <dgm:prSet/>
      <dgm:spPr/>
      <dgm:t>
        <a:bodyPr/>
        <a:lstStyle/>
        <a:p>
          <a:endParaRPr lang="zh-TW" altLang="en-US"/>
        </a:p>
      </dgm:t>
    </dgm:pt>
    <dgm:pt modelId="{4DC19F80-4441-4FB3-BD5D-3A43DFDA03C6}" type="sibTrans" cxnId="{B23644C7-F51C-4882-8EEC-DAAE0BF87485}">
      <dgm:prSet/>
      <dgm:spPr/>
      <dgm:t>
        <a:bodyPr/>
        <a:lstStyle/>
        <a:p>
          <a:endParaRPr lang="zh-TW" altLang="en-US"/>
        </a:p>
      </dgm:t>
    </dgm:pt>
    <dgm:pt modelId="{D75A0E90-D2DE-4540-9898-90D3050C4521}">
      <dgm:prSet phldrT="[文字]"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zh-TW" altLang="en-US" sz="1300" b="1" dirty="0" smtClean="0">
              <a:solidFill>
                <a:srgbClr val="7030A0"/>
              </a:solidFill>
              <a:latin typeface="文鼎粗魏碑" pitchFamily="65" charset="-120"/>
              <a:ea typeface="文鼎粗魏碑" pitchFamily="65" charset="-120"/>
            </a:rPr>
            <a:t>教育局</a:t>
          </a:r>
          <a:endParaRPr lang="en-US" altLang="zh-TW" sz="1300" b="1" dirty="0" smtClean="0">
            <a:solidFill>
              <a:srgbClr val="7030A0"/>
            </a:solidFill>
            <a:latin typeface="文鼎粗魏碑" pitchFamily="65" charset="-120"/>
            <a:ea typeface="文鼎粗魏碑" pitchFamily="65" charset="-120"/>
          </a:endParaRPr>
        </a:p>
        <a:p>
          <a:r>
            <a:rPr lang="zh-TW" altLang="en-US" sz="1300" b="1" dirty="0" smtClean="0">
              <a:solidFill>
                <a:srgbClr val="7030A0"/>
              </a:solidFill>
              <a:latin typeface="文鼎粗魏碑" pitchFamily="65" charset="-120"/>
              <a:ea typeface="文鼎粗魏碑" pitchFamily="65" charset="-120"/>
            </a:rPr>
            <a:t>未來公民培力計畫</a:t>
          </a:r>
          <a:endParaRPr lang="en-US" altLang="zh-TW" sz="1300" b="1" dirty="0" smtClean="0">
            <a:solidFill>
              <a:srgbClr val="7030A0"/>
            </a:solidFill>
            <a:latin typeface="文鼎粗魏碑" pitchFamily="65" charset="-120"/>
            <a:ea typeface="文鼎粗魏碑" pitchFamily="65" charset="-120"/>
          </a:endParaRPr>
        </a:p>
        <a:p>
          <a:r>
            <a:rPr lang="en-US" altLang="zh-TW" sz="1300" b="1" dirty="0" smtClean="0">
              <a:solidFill>
                <a:srgbClr val="7030A0"/>
              </a:solidFill>
              <a:latin typeface="文鼎粗魏碑" pitchFamily="65" charset="-120"/>
              <a:ea typeface="文鼎粗魏碑" pitchFamily="65" charset="-120"/>
            </a:rPr>
            <a:t>258,500</a:t>
          </a:r>
          <a:r>
            <a:rPr lang="zh-TW" altLang="en-US" sz="1300" b="1" dirty="0" smtClean="0">
              <a:solidFill>
                <a:srgbClr val="7030A0"/>
              </a:solidFill>
              <a:latin typeface="文鼎粗魏碑" pitchFamily="65" charset="-120"/>
              <a:ea typeface="文鼎粗魏碑" pitchFamily="65" charset="-120"/>
            </a:rPr>
            <a:t>元</a:t>
          </a:r>
          <a:endParaRPr lang="zh-TW" altLang="en-US" sz="1300" b="1" dirty="0">
            <a:solidFill>
              <a:srgbClr val="7030A0"/>
            </a:solidFill>
            <a:latin typeface="文鼎粗魏碑" pitchFamily="65" charset="-120"/>
            <a:ea typeface="文鼎粗魏碑" pitchFamily="65" charset="-120"/>
          </a:endParaRPr>
        </a:p>
      </dgm:t>
    </dgm:pt>
    <dgm:pt modelId="{90C8669D-EC35-41E5-9BE6-67AEF52D4E17}" type="parTrans" cxnId="{688AE266-1DD3-4983-A179-BE16785A15D3}">
      <dgm:prSet/>
      <dgm:spPr/>
      <dgm:t>
        <a:bodyPr/>
        <a:lstStyle/>
        <a:p>
          <a:endParaRPr lang="zh-TW" altLang="en-US"/>
        </a:p>
      </dgm:t>
    </dgm:pt>
    <dgm:pt modelId="{C8DA18CD-8D81-4FD2-A841-8040629EA9BF}" type="sibTrans" cxnId="{688AE266-1DD3-4983-A179-BE16785A15D3}">
      <dgm:prSet/>
      <dgm:spPr/>
      <dgm:t>
        <a:bodyPr/>
        <a:lstStyle/>
        <a:p>
          <a:endParaRPr lang="zh-TW" altLang="en-US"/>
        </a:p>
      </dgm:t>
    </dgm:pt>
    <dgm:pt modelId="{C0E44FC9-8E0C-46F8-BD66-1A5B5EAB33C1}">
      <dgm:prSet phldrT="[文字]" custT="1">
        <dgm:style>
          <a:lnRef idx="1">
            <a:schemeClr val="accent6"/>
          </a:lnRef>
          <a:fillRef idx="3">
            <a:schemeClr val="accent6"/>
          </a:fillRef>
          <a:effectRef idx="2">
            <a:schemeClr val="accent6"/>
          </a:effectRef>
          <a:fontRef idx="minor">
            <a:schemeClr val="lt1"/>
          </a:fontRef>
        </dgm:style>
      </dgm:prSet>
      <dgm:spPr/>
      <dgm:t>
        <a:bodyPr/>
        <a:lstStyle/>
        <a:p>
          <a:r>
            <a:rPr lang="zh-TW" altLang="en-US" sz="1600" b="1" dirty="0" smtClean="0">
              <a:solidFill>
                <a:srgbClr val="7030A0"/>
              </a:solidFill>
              <a:latin typeface="文鼎粗魏碑" pitchFamily="65" charset="-120"/>
              <a:ea typeface="文鼎粗魏碑" pitchFamily="65" charset="-120"/>
            </a:rPr>
            <a:t>三重中央扶輪社</a:t>
          </a:r>
          <a:endParaRPr lang="en-US" altLang="zh-TW" sz="1600" b="1" dirty="0" smtClean="0">
            <a:solidFill>
              <a:srgbClr val="7030A0"/>
            </a:solidFill>
            <a:latin typeface="文鼎粗魏碑" pitchFamily="65" charset="-120"/>
            <a:ea typeface="文鼎粗魏碑" pitchFamily="65" charset="-120"/>
          </a:endParaRPr>
        </a:p>
        <a:p>
          <a:r>
            <a:rPr lang="en-US" altLang="zh-TW" sz="1600" b="1" dirty="0" smtClean="0">
              <a:solidFill>
                <a:srgbClr val="7030A0"/>
              </a:solidFill>
              <a:latin typeface="文鼎粗魏碑" pitchFamily="65" charset="-120"/>
              <a:ea typeface="文鼎粗魏碑" pitchFamily="65" charset="-120"/>
            </a:rPr>
            <a:t>500,000</a:t>
          </a:r>
          <a:r>
            <a:rPr lang="zh-TW" altLang="en-US" sz="1600" b="1" dirty="0" smtClean="0">
              <a:solidFill>
                <a:srgbClr val="7030A0"/>
              </a:solidFill>
              <a:latin typeface="文鼎粗魏碑" pitchFamily="65" charset="-120"/>
              <a:ea typeface="文鼎粗魏碑" pitchFamily="65" charset="-120"/>
            </a:rPr>
            <a:t>元</a:t>
          </a:r>
          <a:endParaRPr lang="zh-TW" altLang="en-US" sz="1600" b="1" dirty="0">
            <a:solidFill>
              <a:srgbClr val="7030A0"/>
            </a:solidFill>
            <a:latin typeface="文鼎粗魏碑" pitchFamily="65" charset="-120"/>
            <a:ea typeface="文鼎粗魏碑" pitchFamily="65" charset="-120"/>
          </a:endParaRPr>
        </a:p>
      </dgm:t>
    </dgm:pt>
    <dgm:pt modelId="{9FA2017D-6BE7-4362-BA02-7529F8A21338}" type="parTrans" cxnId="{0FC1302B-C001-4D81-8E53-7BD4D6600F95}">
      <dgm:prSet/>
      <dgm:spPr/>
      <dgm:t>
        <a:bodyPr/>
        <a:lstStyle/>
        <a:p>
          <a:endParaRPr lang="zh-TW" altLang="en-US"/>
        </a:p>
      </dgm:t>
    </dgm:pt>
    <dgm:pt modelId="{DC83387F-23DB-43F2-87AA-8C95649111ED}" type="sibTrans" cxnId="{0FC1302B-C001-4D81-8E53-7BD4D6600F95}">
      <dgm:prSet/>
      <dgm:spPr/>
      <dgm:t>
        <a:bodyPr/>
        <a:lstStyle/>
        <a:p>
          <a:endParaRPr lang="zh-TW" altLang="en-US"/>
        </a:p>
      </dgm:t>
    </dgm:pt>
    <dgm:pt modelId="{0EB7E8C0-FBB2-4144-947B-AF0E5EB1479D}">
      <dgm:prSet phldrT="[文字]" custT="1">
        <dgm:style>
          <a:lnRef idx="1">
            <a:schemeClr val="accent1"/>
          </a:lnRef>
          <a:fillRef idx="2">
            <a:schemeClr val="accent1"/>
          </a:fillRef>
          <a:effectRef idx="1">
            <a:schemeClr val="accent1"/>
          </a:effectRef>
          <a:fontRef idx="minor">
            <a:schemeClr val="dk1"/>
          </a:fontRef>
        </dgm:style>
      </dgm:prSet>
      <dgm:spPr/>
      <dgm:t>
        <a:bodyPr/>
        <a:lstStyle/>
        <a:p>
          <a:r>
            <a:rPr lang="zh-TW" altLang="en-US" sz="1600" b="1" dirty="0" smtClean="0">
              <a:solidFill>
                <a:srgbClr val="7030A0"/>
              </a:solidFill>
              <a:latin typeface="文鼎粗魏碑" pitchFamily="65" charset="-120"/>
              <a:ea typeface="文鼎粗魏碑" pitchFamily="65" charset="-120"/>
            </a:rPr>
            <a:t>獎金</a:t>
          </a:r>
          <a:endParaRPr lang="en-US" altLang="zh-TW" sz="1600" b="1" dirty="0" smtClean="0">
            <a:solidFill>
              <a:srgbClr val="7030A0"/>
            </a:solidFill>
            <a:latin typeface="文鼎粗魏碑" pitchFamily="65" charset="-120"/>
            <a:ea typeface="文鼎粗魏碑" pitchFamily="65" charset="-120"/>
          </a:endParaRPr>
        </a:p>
        <a:p>
          <a:r>
            <a:rPr lang="en-US" altLang="zh-TW" sz="1600" b="1" dirty="0" smtClean="0">
              <a:solidFill>
                <a:srgbClr val="7030A0"/>
              </a:solidFill>
              <a:latin typeface="文鼎粗魏碑" pitchFamily="65" charset="-120"/>
              <a:ea typeface="文鼎粗魏碑" pitchFamily="65" charset="-120"/>
            </a:rPr>
            <a:t>13,000</a:t>
          </a:r>
          <a:endParaRPr lang="zh-TW" altLang="en-US" sz="1600" b="1" dirty="0">
            <a:solidFill>
              <a:srgbClr val="7030A0"/>
            </a:solidFill>
            <a:latin typeface="文鼎粗魏碑" pitchFamily="65" charset="-120"/>
            <a:ea typeface="文鼎粗魏碑" pitchFamily="65" charset="-120"/>
          </a:endParaRPr>
        </a:p>
      </dgm:t>
    </dgm:pt>
    <dgm:pt modelId="{43452004-31A6-4C19-9D8B-633CB3EE472D}" type="parTrans" cxnId="{C5969D7B-3A64-4E95-81F4-879B0F262C9F}">
      <dgm:prSet/>
      <dgm:spPr/>
      <dgm:t>
        <a:bodyPr/>
        <a:lstStyle/>
        <a:p>
          <a:endParaRPr lang="zh-TW" altLang="en-US"/>
        </a:p>
      </dgm:t>
    </dgm:pt>
    <dgm:pt modelId="{683269DD-148D-493B-85F5-A818A2B3105F}" type="sibTrans" cxnId="{C5969D7B-3A64-4E95-81F4-879B0F262C9F}">
      <dgm:prSet/>
      <dgm:spPr/>
      <dgm:t>
        <a:bodyPr/>
        <a:lstStyle/>
        <a:p>
          <a:endParaRPr lang="zh-TW" altLang="en-US"/>
        </a:p>
      </dgm:t>
    </dgm:pt>
    <dgm:pt modelId="{950A1F2D-F49D-4BCB-9EC8-B5C292AF7FC5}" type="pres">
      <dgm:prSet presAssocID="{916F1708-83B5-4BD7-A7EE-C3BE496AE690}" presName="Name0" presStyleCnt="0">
        <dgm:presLayoutVars>
          <dgm:chMax val="1"/>
          <dgm:dir/>
          <dgm:animLvl val="ctr"/>
          <dgm:resizeHandles val="exact"/>
        </dgm:presLayoutVars>
      </dgm:prSet>
      <dgm:spPr/>
      <dgm:t>
        <a:bodyPr/>
        <a:lstStyle/>
        <a:p>
          <a:endParaRPr lang="zh-TW" altLang="en-US"/>
        </a:p>
      </dgm:t>
    </dgm:pt>
    <dgm:pt modelId="{F0C567AF-A8EA-444B-BD7D-95C8521AAD53}" type="pres">
      <dgm:prSet presAssocID="{56D7D6F4-2C90-4249-AEFA-7C5DAB5CD345}" presName="centerShape" presStyleLbl="node0" presStyleIdx="0" presStyleCnt="1" custScaleX="242159"/>
      <dgm:spPr/>
      <dgm:t>
        <a:bodyPr/>
        <a:lstStyle/>
        <a:p>
          <a:endParaRPr lang="zh-TW" altLang="en-US"/>
        </a:p>
      </dgm:t>
    </dgm:pt>
    <dgm:pt modelId="{A54C0D00-890A-4B47-83D3-5DE9A7842F15}" type="pres">
      <dgm:prSet presAssocID="{8991133F-E3BC-4268-8513-A966496A8012}" presName="parTrans" presStyleLbl="sibTrans2D1" presStyleIdx="0" presStyleCnt="4"/>
      <dgm:spPr/>
      <dgm:t>
        <a:bodyPr/>
        <a:lstStyle/>
        <a:p>
          <a:endParaRPr lang="zh-TW" altLang="en-US"/>
        </a:p>
      </dgm:t>
    </dgm:pt>
    <dgm:pt modelId="{92DD7B69-ABF0-46F9-8502-727A84603751}" type="pres">
      <dgm:prSet presAssocID="{8991133F-E3BC-4268-8513-A966496A8012}" presName="connectorText" presStyleLbl="sibTrans2D1" presStyleIdx="0" presStyleCnt="4"/>
      <dgm:spPr/>
      <dgm:t>
        <a:bodyPr/>
        <a:lstStyle/>
        <a:p>
          <a:endParaRPr lang="zh-TW" altLang="en-US"/>
        </a:p>
      </dgm:t>
    </dgm:pt>
    <dgm:pt modelId="{C17406B9-E164-40FB-A058-59A64A991E6E}" type="pres">
      <dgm:prSet presAssocID="{81B1AADA-F7BE-46AD-AA90-5305BA11B8D8}" presName="node" presStyleLbl="node1" presStyleIdx="0" presStyleCnt="4" custScaleX="204077" custScaleY="99861">
        <dgm:presLayoutVars>
          <dgm:bulletEnabled val="1"/>
        </dgm:presLayoutVars>
      </dgm:prSet>
      <dgm:spPr/>
      <dgm:t>
        <a:bodyPr/>
        <a:lstStyle/>
        <a:p>
          <a:endParaRPr lang="zh-TW" altLang="en-US"/>
        </a:p>
      </dgm:t>
    </dgm:pt>
    <dgm:pt modelId="{AC61565A-CC79-470A-8E00-B29349588E42}" type="pres">
      <dgm:prSet presAssocID="{90C8669D-EC35-41E5-9BE6-67AEF52D4E17}" presName="parTrans" presStyleLbl="sibTrans2D1" presStyleIdx="1" presStyleCnt="4"/>
      <dgm:spPr/>
      <dgm:t>
        <a:bodyPr/>
        <a:lstStyle/>
        <a:p>
          <a:endParaRPr lang="zh-TW" altLang="en-US"/>
        </a:p>
      </dgm:t>
    </dgm:pt>
    <dgm:pt modelId="{BA82F533-BF15-407A-8AF6-EB09FCEC34BB}" type="pres">
      <dgm:prSet presAssocID="{90C8669D-EC35-41E5-9BE6-67AEF52D4E17}" presName="connectorText" presStyleLbl="sibTrans2D1" presStyleIdx="1" presStyleCnt="4"/>
      <dgm:spPr/>
      <dgm:t>
        <a:bodyPr/>
        <a:lstStyle/>
        <a:p>
          <a:endParaRPr lang="zh-TW" altLang="en-US"/>
        </a:p>
      </dgm:t>
    </dgm:pt>
    <dgm:pt modelId="{F7CA28F1-5B80-4E48-A0AE-B2CFAB2D0665}" type="pres">
      <dgm:prSet presAssocID="{D75A0E90-D2DE-4540-9898-90D3050C4521}" presName="node" presStyleLbl="node1" presStyleIdx="1" presStyleCnt="4" custScaleX="169132" custScaleY="93804" custRadScaleRad="181584" custRadScaleInc="696">
        <dgm:presLayoutVars>
          <dgm:bulletEnabled val="1"/>
        </dgm:presLayoutVars>
      </dgm:prSet>
      <dgm:spPr/>
      <dgm:t>
        <a:bodyPr/>
        <a:lstStyle/>
        <a:p>
          <a:endParaRPr lang="zh-TW" altLang="en-US"/>
        </a:p>
      </dgm:t>
    </dgm:pt>
    <dgm:pt modelId="{059D24A5-E4ED-4FD7-ACB5-C25943F950E2}" type="pres">
      <dgm:prSet presAssocID="{9FA2017D-6BE7-4362-BA02-7529F8A21338}" presName="parTrans" presStyleLbl="sibTrans2D1" presStyleIdx="2" presStyleCnt="4"/>
      <dgm:spPr/>
      <dgm:t>
        <a:bodyPr/>
        <a:lstStyle/>
        <a:p>
          <a:endParaRPr lang="zh-TW" altLang="en-US"/>
        </a:p>
      </dgm:t>
    </dgm:pt>
    <dgm:pt modelId="{86EB699B-1F4C-4B59-A9D1-69971A1A5050}" type="pres">
      <dgm:prSet presAssocID="{9FA2017D-6BE7-4362-BA02-7529F8A21338}" presName="connectorText" presStyleLbl="sibTrans2D1" presStyleIdx="2" presStyleCnt="4"/>
      <dgm:spPr/>
      <dgm:t>
        <a:bodyPr/>
        <a:lstStyle/>
        <a:p>
          <a:endParaRPr lang="zh-TW" altLang="en-US"/>
        </a:p>
      </dgm:t>
    </dgm:pt>
    <dgm:pt modelId="{02E78FE0-ACDE-43AA-94E9-B73491A66A25}" type="pres">
      <dgm:prSet presAssocID="{C0E44FC9-8E0C-46F8-BD66-1A5B5EAB33C1}" presName="node" presStyleLbl="node1" presStyleIdx="2" presStyleCnt="4" custScaleX="181570" custScaleY="104637" custRadScaleRad="102964" custRadScaleInc="43">
        <dgm:presLayoutVars>
          <dgm:bulletEnabled val="1"/>
        </dgm:presLayoutVars>
      </dgm:prSet>
      <dgm:spPr/>
      <dgm:t>
        <a:bodyPr/>
        <a:lstStyle/>
        <a:p>
          <a:endParaRPr lang="zh-TW" altLang="en-US"/>
        </a:p>
      </dgm:t>
    </dgm:pt>
    <dgm:pt modelId="{4417FE21-EBC7-4496-BE19-470E224EB179}" type="pres">
      <dgm:prSet presAssocID="{43452004-31A6-4C19-9D8B-633CB3EE472D}" presName="parTrans" presStyleLbl="sibTrans2D1" presStyleIdx="3" presStyleCnt="4"/>
      <dgm:spPr/>
      <dgm:t>
        <a:bodyPr/>
        <a:lstStyle/>
        <a:p>
          <a:endParaRPr lang="zh-TW" altLang="en-US"/>
        </a:p>
      </dgm:t>
    </dgm:pt>
    <dgm:pt modelId="{823A2831-E7FB-4DE0-B4A9-7BC05B9F2180}" type="pres">
      <dgm:prSet presAssocID="{43452004-31A6-4C19-9D8B-633CB3EE472D}" presName="connectorText" presStyleLbl="sibTrans2D1" presStyleIdx="3" presStyleCnt="4"/>
      <dgm:spPr/>
      <dgm:t>
        <a:bodyPr/>
        <a:lstStyle/>
        <a:p>
          <a:endParaRPr lang="zh-TW" altLang="en-US"/>
        </a:p>
      </dgm:t>
    </dgm:pt>
    <dgm:pt modelId="{D915F076-3A75-4B8B-809E-5235CD2373D6}" type="pres">
      <dgm:prSet presAssocID="{0EB7E8C0-FBB2-4144-947B-AF0E5EB1479D}" presName="node" presStyleLbl="node1" presStyleIdx="3" presStyleCnt="4" custScaleX="169230" custScaleY="96627" custRadScaleRad="177434" custRadScaleInc="-1557">
        <dgm:presLayoutVars>
          <dgm:bulletEnabled val="1"/>
        </dgm:presLayoutVars>
      </dgm:prSet>
      <dgm:spPr/>
      <dgm:t>
        <a:bodyPr/>
        <a:lstStyle/>
        <a:p>
          <a:endParaRPr lang="zh-TW" altLang="en-US"/>
        </a:p>
      </dgm:t>
    </dgm:pt>
  </dgm:ptLst>
  <dgm:cxnLst>
    <dgm:cxn modelId="{F2BD6863-2E8E-4EE5-8531-A2F7D8B530E9}" srcId="{916F1708-83B5-4BD7-A7EE-C3BE496AE690}" destId="{56D7D6F4-2C90-4249-AEFA-7C5DAB5CD345}" srcOrd="0" destOrd="0" parTransId="{3DBDFE43-B45B-4441-A5ED-6C6F479CA603}" sibTransId="{C1C769D0-B6C9-429B-9910-E6021BC68C27}"/>
    <dgm:cxn modelId="{CA67D8DB-7B01-432E-B738-60CA59A6B77B}" type="presOf" srcId="{9FA2017D-6BE7-4362-BA02-7529F8A21338}" destId="{86EB699B-1F4C-4B59-A9D1-69971A1A5050}" srcOrd="1" destOrd="0" presId="urn:microsoft.com/office/officeart/2005/8/layout/radial5"/>
    <dgm:cxn modelId="{CC43ED4E-2E7A-401B-BD1B-2D8C167B50C5}" type="presOf" srcId="{43452004-31A6-4C19-9D8B-633CB3EE472D}" destId="{823A2831-E7FB-4DE0-B4A9-7BC05B9F2180}" srcOrd="1" destOrd="0" presId="urn:microsoft.com/office/officeart/2005/8/layout/radial5"/>
    <dgm:cxn modelId="{A922E381-B3E0-4E96-BE75-F2FB25E3BD08}" type="presOf" srcId="{916F1708-83B5-4BD7-A7EE-C3BE496AE690}" destId="{950A1F2D-F49D-4BCB-9EC8-B5C292AF7FC5}" srcOrd="0" destOrd="0" presId="urn:microsoft.com/office/officeart/2005/8/layout/radial5"/>
    <dgm:cxn modelId="{1893F0B4-0E0B-4CB3-9B9E-3A4789961E90}" type="presOf" srcId="{8991133F-E3BC-4268-8513-A966496A8012}" destId="{92DD7B69-ABF0-46F9-8502-727A84603751}" srcOrd="1" destOrd="0" presId="urn:microsoft.com/office/officeart/2005/8/layout/radial5"/>
    <dgm:cxn modelId="{96D37279-D23E-49A4-8E05-BF22141EB5D8}" type="presOf" srcId="{90C8669D-EC35-41E5-9BE6-67AEF52D4E17}" destId="{AC61565A-CC79-470A-8E00-B29349588E42}" srcOrd="0" destOrd="0" presId="urn:microsoft.com/office/officeart/2005/8/layout/radial5"/>
    <dgm:cxn modelId="{0459492F-B4D5-43C9-8412-1F3D1DB5B456}" type="presOf" srcId="{81B1AADA-F7BE-46AD-AA90-5305BA11B8D8}" destId="{C17406B9-E164-40FB-A058-59A64A991E6E}" srcOrd="0" destOrd="0" presId="urn:microsoft.com/office/officeart/2005/8/layout/radial5"/>
    <dgm:cxn modelId="{24CD455A-93E3-4F24-899A-23052377DB82}" type="presOf" srcId="{43452004-31A6-4C19-9D8B-633CB3EE472D}" destId="{4417FE21-EBC7-4496-BE19-470E224EB179}" srcOrd="0" destOrd="0" presId="urn:microsoft.com/office/officeart/2005/8/layout/radial5"/>
    <dgm:cxn modelId="{CD823728-F25B-4D72-B0A0-765B32451153}" type="presOf" srcId="{56D7D6F4-2C90-4249-AEFA-7C5DAB5CD345}" destId="{F0C567AF-A8EA-444B-BD7D-95C8521AAD53}" srcOrd="0" destOrd="0" presId="urn:microsoft.com/office/officeart/2005/8/layout/radial5"/>
    <dgm:cxn modelId="{688AE266-1DD3-4983-A179-BE16785A15D3}" srcId="{56D7D6F4-2C90-4249-AEFA-7C5DAB5CD345}" destId="{D75A0E90-D2DE-4540-9898-90D3050C4521}" srcOrd="1" destOrd="0" parTransId="{90C8669D-EC35-41E5-9BE6-67AEF52D4E17}" sibTransId="{C8DA18CD-8D81-4FD2-A841-8040629EA9BF}"/>
    <dgm:cxn modelId="{B23644C7-F51C-4882-8EEC-DAAE0BF87485}" srcId="{56D7D6F4-2C90-4249-AEFA-7C5DAB5CD345}" destId="{81B1AADA-F7BE-46AD-AA90-5305BA11B8D8}" srcOrd="0" destOrd="0" parTransId="{8991133F-E3BC-4268-8513-A966496A8012}" sibTransId="{4DC19F80-4441-4FB3-BD5D-3A43DFDA03C6}"/>
    <dgm:cxn modelId="{CD792A0C-E136-4FE8-95DE-07405D4DA7E5}" type="presOf" srcId="{0EB7E8C0-FBB2-4144-947B-AF0E5EB1479D}" destId="{D915F076-3A75-4B8B-809E-5235CD2373D6}" srcOrd="0" destOrd="0" presId="urn:microsoft.com/office/officeart/2005/8/layout/radial5"/>
    <dgm:cxn modelId="{4AB7FA27-0881-4618-AF88-85A3F0F9D676}" type="presOf" srcId="{90C8669D-EC35-41E5-9BE6-67AEF52D4E17}" destId="{BA82F533-BF15-407A-8AF6-EB09FCEC34BB}" srcOrd="1" destOrd="0" presId="urn:microsoft.com/office/officeart/2005/8/layout/radial5"/>
    <dgm:cxn modelId="{C55266BA-93DA-45F0-850A-FB5303566A1B}" type="presOf" srcId="{D75A0E90-D2DE-4540-9898-90D3050C4521}" destId="{F7CA28F1-5B80-4E48-A0AE-B2CFAB2D0665}" srcOrd="0" destOrd="0" presId="urn:microsoft.com/office/officeart/2005/8/layout/radial5"/>
    <dgm:cxn modelId="{979AA70E-EF33-40EC-B477-32A76950397F}" type="presOf" srcId="{9FA2017D-6BE7-4362-BA02-7529F8A21338}" destId="{059D24A5-E4ED-4FD7-ACB5-C25943F950E2}" srcOrd="0" destOrd="0" presId="urn:microsoft.com/office/officeart/2005/8/layout/radial5"/>
    <dgm:cxn modelId="{5F59CC20-D447-4C0B-BF9C-E5857B413424}" type="presOf" srcId="{C0E44FC9-8E0C-46F8-BD66-1A5B5EAB33C1}" destId="{02E78FE0-ACDE-43AA-94E9-B73491A66A25}" srcOrd="0" destOrd="0" presId="urn:microsoft.com/office/officeart/2005/8/layout/radial5"/>
    <dgm:cxn modelId="{62E0545D-95A1-41AA-B8A8-9B5A13CD0B55}" type="presOf" srcId="{8991133F-E3BC-4268-8513-A966496A8012}" destId="{A54C0D00-890A-4B47-83D3-5DE9A7842F15}" srcOrd="0" destOrd="0" presId="urn:microsoft.com/office/officeart/2005/8/layout/radial5"/>
    <dgm:cxn modelId="{C5969D7B-3A64-4E95-81F4-879B0F262C9F}" srcId="{56D7D6F4-2C90-4249-AEFA-7C5DAB5CD345}" destId="{0EB7E8C0-FBB2-4144-947B-AF0E5EB1479D}" srcOrd="3" destOrd="0" parTransId="{43452004-31A6-4C19-9D8B-633CB3EE472D}" sibTransId="{683269DD-148D-493B-85F5-A818A2B3105F}"/>
    <dgm:cxn modelId="{0FC1302B-C001-4D81-8E53-7BD4D6600F95}" srcId="{56D7D6F4-2C90-4249-AEFA-7C5DAB5CD345}" destId="{C0E44FC9-8E0C-46F8-BD66-1A5B5EAB33C1}" srcOrd="2" destOrd="0" parTransId="{9FA2017D-6BE7-4362-BA02-7529F8A21338}" sibTransId="{DC83387F-23DB-43F2-87AA-8C95649111ED}"/>
    <dgm:cxn modelId="{0DA974CA-7512-4700-A72F-0C5CBA47614A}" type="presParOf" srcId="{950A1F2D-F49D-4BCB-9EC8-B5C292AF7FC5}" destId="{F0C567AF-A8EA-444B-BD7D-95C8521AAD53}" srcOrd="0" destOrd="0" presId="urn:microsoft.com/office/officeart/2005/8/layout/radial5"/>
    <dgm:cxn modelId="{55F4ADDC-4E05-4363-9A4B-69221E143D51}" type="presParOf" srcId="{950A1F2D-F49D-4BCB-9EC8-B5C292AF7FC5}" destId="{A54C0D00-890A-4B47-83D3-5DE9A7842F15}" srcOrd="1" destOrd="0" presId="urn:microsoft.com/office/officeart/2005/8/layout/radial5"/>
    <dgm:cxn modelId="{AE41F6E4-2F42-4395-8021-F5A528A19506}" type="presParOf" srcId="{A54C0D00-890A-4B47-83D3-5DE9A7842F15}" destId="{92DD7B69-ABF0-46F9-8502-727A84603751}" srcOrd="0" destOrd="0" presId="urn:microsoft.com/office/officeart/2005/8/layout/radial5"/>
    <dgm:cxn modelId="{FA2708E9-4E18-4FE4-B73C-5C07A93466F0}" type="presParOf" srcId="{950A1F2D-F49D-4BCB-9EC8-B5C292AF7FC5}" destId="{C17406B9-E164-40FB-A058-59A64A991E6E}" srcOrd="2" destOrd="0" presId="urn:microsoft.com/office/officeart/2005/8/layout/radial5"/>
    <dgm:cxn modelId="{C85D81C9-FA29-4592-A7B2-F70759E86F55}" type="presParOf" srcId="{950A1F2D-F49D-4BCB-9EC8-B5C292AF7FC5}" destId="{AC61565A-CC79-470A-8E00-B29349588E42}" srcOrd="3" destOrd="0" presId="urn:microsoft.com/office/officeart/2005/8/layout/radial5"/>
    <dgm:cxn modelId="{64B78CD8-F8F0-4862-8818-AE1E799C68A6}" type="presParOf" srcId="{AC61565A-CC79-470A-8E00-B29349588E42}" destId="{BA82F533-BF15-407A-8AF6-EB09FCEC34BB}" srcOrd="0" destOrd="0" presId="urn:microsoft.com/office/officeart/2005/8/layout/radial5"/>
    <dgm:cxn modelId="{6C0ADABA-6690-4214-A807-4CF8E25358C1}" type="presParOf" srcId="{950A1F2D-F49D-4BCB-9EC8-B5C292AF7FC5}" destId="{F7CA28F1-5B80-4E48-A0AE-B2CFAB2D0665}" srcOrd="4" destOrd="0" presId="urn:microsoft.com/office/officeart/2005/8/layout/radial5"/>
    <dgm:cxn modelId="{41CB7D36-78C6-4AFD-8944-CF491D0D31F8}" type="presParOf" srcId="{950A1F2D-F49D-4BCB-9EC8-B5C292AF7FC5}" destId="{059D24A5-E4ED-4FD7-ACB5-C25943F950E2}" srcOrd="5" destOrd="0" presId="urn:microsoft.com/office/officeart/2005/8/layout/radial5"/>
    <dgm:cxn modelId="{7FA7CAF2-B911-4195-BBBF-78558BFE3466}" type="presParOf" srcId="{059D24A5-E4ED-4FD7-ACB5-C25943F950E2}" destId="{86EB699B-1F4C-4B59-A9D1-69971A1A5050}" srcOrd="0" destOrd="0" presId="urn:microsoft.com/office/officeart/2005/8/layout/radial5"/>
    <dgm:cxn modelId="{4DD1260B-0CC4-4D6C-B144-19EAB3C9F536}" type="presParOf" srcId="{950A1F2D-F49D-4BCB-9EC8-B5C292AF7FC5}" destId="{02E78FE0-ACDE-43AA-94E9-B73491A66A25}" srcOrd="6" destOrd="0" presId="urn:microsoft.com/office/officeart/2005/8/layout/radial5"/>
    <dgm:cxn modelId="{30AF6C60-3A89-4C01-81E6-E0E8AD67CE3F}" type="presParOf" srcId="{950A1F2D-F49D-4BCB-9EC8-B5C292AF7FC5}" destId="{4417FE21-EBC7-4496-BE19-470E224EB179}" srcOrd="7" destOrd="0" presId="urn:microsoft.com/office/officeart/2005/8/layout/radial5"/>
    <dgm:cxn modelId="{C5C5E705-956D-4380-8317-76597A977ADA}" type="presParOf" srcId="{4417FE21-EBC7-4496-BE19-470E224EB179}" destId="{823A2831-E7FB-4DE0-B4A9-7BC05B9F2180}" srcOrd="0" destOrd="0" presId="urn:microsoft.com/office/officeart/2005/8/layout/radial5"/>
    <dgm:cxn modelId="{F2005101-C2E2-438A-B730-97F49BFECBAE}" type="presParOf" srcId="{950A1F2D-F49D-4BCB-9EC8-B5C292AF7FC5}" destId="{D915F076-3A75-4B8B-809E-5235CD2373D6}" srcOrd="8" destOrd="0" presId="urn:microsoft.com/office/officeart/2005/8/layout/radial5"/>
  </dgm:cxnLst>
  <dgm:bg>
    <a:solidFill>
      <a:schemeClr val="bg2">
        <a:lumMod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2035A-77FB-42CE-A232-3C75D999225F}">
      <dsp:nvSpPr>
        <dsp:cNvPr id="0" name=""/>
        <dsp:cNvSpPr/>
      </dsp:nvSpPr>
      <dsp:spPr>
        <a:xfrm>
          <a:off x="3083005" y="2461550"/>
          <a:ext cx="2063588" cy="2063588"/>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zh-TW" altLang="en-US" sz="4400" b="1" kern="1200" dirty="0" smtClean="0">
              <a:solidFill>
                <a:srgbClr val="FF0000"/>
              </a:solidFill>
              <a:latin typeface="標楷體" pitchFamily="65" charset="-120"/>
              <a:ea typeface="標楷體" pitchFamily="65" charset="-120"/>
            </a:rPr>
            <a:t>合作助人理念</a:t>
          </a:r>
          <a:endParaRPr lang="zh-TW" altLang="en-US" sz="4400" b="1" kern="1200" dirty="0">
            <a:solidFill>
              <a:srgbClr val="FF0000"/>
            </a:solidFill>
            <a:latin typeface="標楷體" pitchFamily="65" charset="-120"/>
            <a:ea typeface="標楷體" pitchFamily="65" charset="-120"/>
          </a:endParaRPr>
        </a:p>
      </dsp:txBody>
      <dsp:txXfrm>
        <a:off x="3385210" y="2763755"/>
        <a:ext cx="1459178" cy="1459178"/>
      </dsp:txXfrm>
    </dsp:sp>
    <dsp:sp modelId="{76767354-66D0-4884-8942-08C4B4E246CB}">
      <dsp:nvSpPr>
        <dsp:cNvPr id="0" name=""/>
        <dsp:cNvSpPr/>
      </dsp:nvSpPr>
      <dsp:spPr>
        <a:xfrm rot="12900000">
          <a:off x="1752980"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67A451-7804-4702-964E-1CDB0D0B0384}">
      <dsp:nvSpPr>
        <dsp:cNvPr id="0" name=""/>
        <dsp:cNvSpPr/>
      </dsp:nvSpPr>
      <dsp:spPr>
        <a:xfrm>
          <a:off x="916039" y="1155731"/>
          <a:ext cx="1960408" cy="1568327"/>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zh-TW" altLang="en-US" sz="6300" kern="1200" dirty="0" smtClean="0">
              <a:solidFill>
                <a:srgbClr val="002060"/>
              </a:solidFill>
              <a:latin typeface="標楷體" pitchFamily="65" charset="-120"/>
              <a:ea typeface="標楷體" pitchFamily="65" charset="-120"/>
            </a:rPr>
            <a:t>知足</a:t>
          </a:r>
          <a:endParaRPr lang="zh-TW" altLang="en-US" sz="6300" kern="1200" dirty="0">
            <a:solidFill>
              <a:srgbClr val="002060"/>
            </a:solidFill>
            <a:latin typeface="標楷體" pitchFamily="65" charset="-120"/>
            <a:ea typeface="標楷體" pitchFamily="65" charset="-120"/>
          </a:endParaRPr>
        </a:p>
      </dsp:txBody>
      <dsp:txXfrm>
        <a:off x="961974" y="1201666"/>
        <a:ext cx="1868538" cy="1476457"/>
      </dsp:txXfrm>
    </dsp:sp>
    <dsp:sp modelId="{FCB13AC3-94A0-4F51-9BFE-D40DC35A2E56}">
      <dsp:nvSpPr>
        <dsp:cNvPr id="0" name=""/>
        <dsp:cNvSpPr/>
      </dsp:nvSpPr>
      <dsp:spPr>
        <a:xfrm rot="16200000">
          <a:off x="3322623" y="1283102"/>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7187F-C9CE-4CFC-990C-C41EEBDF4D61}">
      <dsp:nvSpPr>
        <dsp:cNvPr id="0" name=""/>
        <dsp:cNvSpPr/>
      </dsp:nvSpPr>
      <dsp:spPr>
        <a:xfrm>
          <a:off x="3134595" y="824"/>
          <a:ext cx="1960408" cy="1568327"/>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zh-TW" altLang="en-US" sz="6300" b="1" kern="1200" dirty="0" smtClean="0">
              <a:solidFill>
                <a:schemeClr val="accent2"/>
              </a:solidFill>
              <a:latin typeface="標楷體" pitchFamily="65" charset="-120"/>
              <a:ea typeface="標楷體" pitchFamily="65" charset="-120"/>
            </a:rPr>
            <a:t>學習</a:t>
          </a:r>
          <a:endParaRPr lang="zh-TW" altLang="en-US" sz="6300" b="1" kern="1200" dirty="0">
            <a:solidFill>
              <a:schemeClr val="accent2"/>
            </a:solidFill>
            <a:latin typeface="標楷體" pitchFamily="65" charset="-120"/>
            <a:ea typeface="標楷體" pitchFamily="65" charset="-120"/>
          </a:endParaRPr>
        </a:p>
      </dsp:txBody>
      <dsp:txXfrm>
        <a:off x="3180530" y="46759"/>
        <a:ext cx="1868538" cy="1476457"/>
      </dsp:txXfrm>
    </dsp:sp>
    <dsp:sp modelId="{3C21E334-67BC-4AB3-90A7-AACC53193D48}">
      <dsp:nvSpPr>
        <dsp:cNvPr id="0" name=""/>
        <dsp:cNvSpPr/>
      </dsp:nvSpPr>
      <dsp:spPr>
        <a:xfrm rot="19500000">
          <a:off x="4892267"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8DA5B3-D400-466E-B5E7-2669575B870F}">
      <dsp:nvSpPr>
        <dsp:cNvPr id="0" name=""/>
        <dsp:cNvSpPr/>
      </dsp:nvSpPr>
      <dsp:spPr>
        <a:xfrm>
          <a:off x="5353151" y="1155731"/>
          <a:ext cx="1960408" cy="1568327"/>
        </a:xfrm>
        <a:prstGeom prst="roundRect">
          <a:avLst>
            <a:gd name="adj" fmla="val 10000"/>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zh-TW" altLang="en-US" sz="6300" kern="1200" dirty="0" smtClean="0">
              <a:solidFill>
                <a:schemeClr val="accent5">
                  <a:lumMod val="50000"/>
                </a:schemeClr>
              </a:solidFill>
              <a:latin typeface="標楷體" pitchFamily="65" charset="-120"/>
              <a:ea typeface="標楷體" pitchFamily="65" charset="-120"/>
            </a:rPr>
            <a:t>同理</a:t>
          </a:r>
          <a:endParaRPr lang="zh-TW" altLang="en-US" sz="6300" kern="1200" dirty="0">
            <a:solidFill>
              <a:schemeClr val="accent5">
                <a:lumMod val="50000"/>
              </a:schemeClr>
            </a:solidFill>
            <a:latin typeface="標楷體" pitchFamily="65" charset="-120"/>
            <a:ea typeface="標楷體" pitchFamily="65" charset="-120"/>
          </a:endParaRPr>
        </a:p>
      </dsp:txBody>
      <dsp:txXfrm>
        <a:off x="5399086" y="1201666"/>
        <a:ext cx="1868538" cy="1476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58213-8A23-456D-94B1-F8885B02156B}">
      <dsp:nvSpPr>
        <dsp:cNvPr id="0" name=""/>
        <dsp:cNvSpPr/>
      </dsp:nvSpPr>
      <dsp:spPr>
        <a:xfrm>
          <a:off x="3241706" y="736"/>
          <a:ext cx="1884197" cy="966415"/>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2"/>
              </a:solidFill>
              <a:latin typeface="文鼎粗魏碑" pitchFamily="65" charset="-120"/>
              <a:ea typeface="文鼎粗魏碑" pitchFamily="65" charset="-120"/>
            </a:rPr>
            <a:t>國際文化課程</a:t>
          </a:r>
          <a:endParaRPr lang="zh-TW" altLang="en-US" sz="2000" b="1" kern="1200" dirty="0">
            <a:solidFill>
              <a:schemeClr val="tx2"/>
            </a:solidFill>
            <a:latin typeface="文鼎粗魏碑" pitchFamily="65" charset="-120"/>
            <a:ea typeface="文鼎粗魏碑" pitchFamily="65" charset="-120"/>
          </a:endParaRPr>
        </a:p>
      </dsp:txBody>
      <dsp:txXfrm>
        <a:off x="3288882" y="47912"/>
        <a:ext cx="1789845" cy="872063"/>
      </dsp:txXfrm>
    </dsp:sp>
    <dsp:sp modelId="{75883FDE-1796-43A4-98E7-FF9736A812C9}">
      <dsp:nvSpPr>
        <dsp:cNvPr id="0" name=""/>
        <dsp:cNvSpPr/>
      </dsp:nvSpPr>
      <dsp:spPr>
        <a:xfrm>
          <a:off x="2252371" y="483943"/>
          <a:ext cx="3862868" cy="3862868"/>
        </a:xfrm>
        <a:custGeom>
          <a:avLst/>
          <a:gdLst/>
          <a:ahLst/>
          <a:cxnLst/>
          <a:rect l="0" t="0" r="0" b="0"/>
          <a:pathLst>
            <a:path>
              <a:moveTo>
                <a:pt x="2881339" y="249733"/>
              </a:moveTo>
              <a:arcTo wR="1931434" hR="1931434" stAng="17967591" swAng="15764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0A82D9-5653-4F09-A44E-F103324D62B3}">
      <dsp:nvSpPr>
        <dsp:cNvPr id="0" name=""/>
        <dsp:cNvSpPr/>
      </dsp:nvSpPr>
      <dsp:spPr>
        <a:xfrm>
          <a:off x="5121303" y="1335324"/>
          <a:ext cx="1798811" cy="966415"/>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2"/>
              </a:solidFill>
              <a:latin typeface="文鼎粗魏碑" pitchFamily="65" charset="-120"/>
              <a:ea typeface="文鼎粗魏碑" pitchFamily="65" charset="-120"/>
            </a:rPr>
            <a:t>合作助人講座</a:t>
          </a:r>
          <a:endParaRPr lang="zh-TW" altLang="en-US" sz="2000" b="1" kern="1200" dirty="0">
            <a:solidFill>
              <a:schemeClr val="tx2"/>
            </a:solidFill>
            <a:latin typeface="文鼎粗魏碑" pitchFamily="65" charset="-120"/>
            <a:ea typeface="文鼎粗魏碑" pitchFamily="65" charset="-120"/>
          </a:endParaRPr>
        </a:p>
      </dsp:txBody>
      <dsp:txXfrm>
        <a:off x="5168479" y="1382500"/>
        <a:ext cx="1704459" cy="872063"/>
      </dsp:txXfrm>
    </dsp:sp>
    <dsp:sp modelId="{8EBCBFD2-71DA-417D-BF69-B7EA5A78E27C}">
      <dsp:nvSpPr>
        <dsp:cNvPr id="0" name=""/>
        <dsp:cNvSpPr/>
      </dsp:nvSpPr>
      <dsp:spPr>
        <a:xfrm>
          <a:off x="2252371" y="483943"/>
          <a:ext cx="3862868" cy="3862868"/>
        </a:xfrm>
        <a:custGeom>
          <a:avLst/>
          <a:gdLst/>
          <a:ahLst/>
          <a:cxnLst/>
          <a:rect l="0" t="0" r="0" b="0"/>
          <a:pathLst>
            <a:path>
              <a:moveTo>
                <a:pt x="3860210" y="1830145"/>
              </a:moveTo>
              <a:arcTo wR="1931434" hR="1931434" stAng="21419634" swAng="21968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A9FFE9-EBA9-48C5-A768-46E46BB8AA60}">
      <dsp:nvSpPr>
        <dsp:cNvPr id="0" name=""/>
        <dsp:cNvSpPr/>
      </dsp:nvSpPr>
      <dsp:spPr>
        <a:xfrm>
          <a:off x="4432120" y="3494733"/>
          <a:ext cx="1773907" cy="966415"/>
        </a:xfrm>
        <a:prstGeom prst="round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2"/>
              </a:solidFill>
              <a:latin typeface="文鼎粗魏碑" pitchFamily="65" charset="-120"/>
              <a:ea typeface="文鼎粗魏碑" pitchFamily="65" charset="-120"/>
            </a:rPr>
            <a:t>國際接待大使</a:t>
          </a:r>
          <a:endParaRPr lang="en-US" altLang="zh-TW" sz="2000" b="1" kern="1200" dirty="0" smtClean="0">
            <a:solidFill>
              <a:schemeClr val="tx2"/>
            </a:solidFill>
            <a:latin typeface="文鼎粗魏碑" pitchFamily="65" charset="-120"/>
            <a:ea typeface="文鼎粗魏碑" pitchFamily="65" charset="-120"/>
          </a:endParaRPr>
        </a:p>
        <a:p>
          <a:pPr lvl="0" algn="ctr" defTabSz="889000">
            <a:lnSpc>
              <a:spcPct val="90000"/>
            </a:lnSpc>
            <a:spcBef>
              <a:spcPct val="0"/>
            </a:spcBef>
            <a:spcAft>
              <a:spcPct val="35000"/>
            </a:spcAft>
          </a:pPr>
          <a:r>
            <a:rPr lang="zh-TW" altLang="en-US" sz="2000" b="1" kern="1200" dirty="0" smtClean="0">
              <a:solidFill>
                <a:schemeClr val="tx2"/>
              </a:solidFill>
              <a:latin typeface="文鼎粗魏碑" pitchFamily="65" charset="-120"/>
              <a:ea typeface="文鼎粗魏碑" pitchFamily="65" charset="-120"/>
            </a:rPr>
            <a:t>培訓課程</a:t>
          </a:r>
          <a:endParaRPr lang="zh-TW" altLang="en-US" sz="2000" b="1" kern="1200" dirty="0">
            <a:solidFill>
              <a:schemeClr val="tx2"/>
            </a:solidFill>
            <a:latin typeface="文鼎粗魏碑" pitchFamily="65" charset="-120"/>
            <a:ea typeface="文鼎粗魏碑" pitchFamily="65" charset="-120"/>
          </a:endParaRPr>
        </a:p>
      </dsp:txBody>
      <dsp:txXfrm>
        <a:off x="4479296" y="3541909"/>
        <a:ext cx="1679555" cy="872063"/>
      </dsp:txXfrm>
    </dsp:sp>
    <dsp:sp modelId="{D815E707-296B-4DB3-B73C-CD734D59BC04}">
      <dsp:nvSpPr>
        <dsp:cNvPr id="0" name=""/>
        <dsp:cNvSpPr/>
      </dsp:nvSpPr>
      <dsp:spPr>
        <a:xfrm>
          <a:off x="2252371" y="483943"/>
          <a:ext cx="3862868" cy="3862868"/>
        </a:xfrm>
        <a:custGeom>
          <a:avLst/>
          <a:gdLst/>
          <a:ahLst/>
          <a:cxnLst/>
          <a:rect l="0" t="0" r="0" b="0"/>
          <a:pathLst>
            <a:path>
              <a:moveTo>
                <a:pt x="2175417" y="3847395"/>
              </a:moveTo>
              <a:arcTo wR="1931434" hR="1931434" stAng="4964572" swAng="7633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727A46-8026-40E3-BF84-79C19B976926}">
      <dsp:nvSpPr>
        <dsp:cNvPr id="0" name=""/>
        <dsp:cNvSpPr/>
      </dsp:nvSpPr>
      <dsp:spPr>
        <a:xfrm>
          <a:off x="2101569" y="3494733"/>
          <a:ext cx="1893936" cy="966415"/>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2"/>
              </a:solidFill>
              <a:latin typeface="文鼎粗魏碑" pitchFamily="65" charset="-120"/>
              <a:ea typeface="文鼎粗魏碑" pitchFamily="65" charset="-120"/>
            </a:rPr>
            <a:t>合作助人活動</a:t>
          </a:r>
          <a:endParaRPr lang="zh-TW" altLang="en-US" sz="2000" b="1" kern="1200" dirty="0">
            <a:solidFill>
              <a:schemeClr val="tx2"/>
            </a:solidFill>
            <a:latin typeface="文鼎粗魏碑" pitchFamily="65" charset="-120"/>
            <a:ea typeface="文鼎粗魏碑" pitchFamily="65" charset="-120"/>
          </a:endParaRPr>
        </a:p>
      </dsp:txBody>
      <dsp:txXfrm>
        <a:off x="2148745" y="3541909"/>
        <a:ext cx="1799584" cy="872063"/>
      </dsp:txXfrm>
    </dsp:sp>
    <dsp:sp modelId="{0AE5F7BE-181B-4D3A-88AB-14D1C038F763}">
      <dsp:nvSpPr>
        <dsp:cNvPr id="0" name=""/>
        <dsp:cNvSpPr/>
      </dsp:nvSpPr>
      <dsp:spPr>
        <a:xfrm>
          <a:off x="2252371" y="483943"/>
          <a:ext cx="3862868" cy="3862868"/>
        </a:xfrm>
        <a:custGeom>
          <a:avLst/>
          <a:gdLst/>
          <a:ahLst/>
          <a:cxnLst/>
          <a:rect l="0" t="0" r="0" b="0"/>
          <a:pathLst>
            <a:path>
              <a:moveTo>
                <a:pt x="322859" y="3000510"/>
              </a:moveTo>
              <a:arcTo wR="1931434" hR="1931434" stAng="8783493" swAng="21968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221046-2C6C-4FF7-B208-67C0530D8FCD}">
      <dsp:nvSpPr>
        <dsp:cNvPr id="0" name=""/>
        <dsp:cNvSpPr/>
      </dsp:nvSpPr>
      <dsp:spPr>
        <a:xfrm>
          <a:off x="1309485" y="1335324"/>
          <a:ext cx="2074834" cy="966415"/>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2"/>
              </a:solidFill>
              <a:latin typeface="文鼎粗魏碑" pitchFamily="65" charset="-120"/>
              <a:ea typeface="文鼎粗魏碑" pitchFamily="65" charset="-120"/>
            </a:rPr>
            <a:t>國際交流與接待</a:t>
          </a:r>
          <a:endParaRPr lang="zh-TW" altLang="en-US" sz="2000" b="1" kern="1200" dirty="0">
            <a:solidFill>
              <a:schemeClr val="tx2"/>
            </a:solidFill>
            <a:latin typeface="文鼎粗魏碑" pitchFamily="65" charset="-120"/>
            <a:ea typeface="文鼎粗魏碑" pitchFamily="65" charset="-120"/>
          </a:endParaRPr>
        </a:p>
      </dsp:txBody>
      <dsp:txXfrm>
        <a:off x="1356661" y="1382500"/>
        <a:ext cx="1980482" cy="872063"/>
      </dsp:txXfrm>
    </dsp:sp>
    <dsp:sp modelId="{74FECB44-3D63-4002-B2DA-8F9D4443938E}">
      <dsp:nvSpPr>
        <dsp:cNvPr id="0" name=""/>
        <dsp:cNvSpPr/>
      </dsp:nvSpPr>
      <dsp:spPr>
        <a:xfrm>
          <a:off x="2252371" y="483943"/>
          <a:ext cx="3862868" cy="3862868"/>
        </a:xfrm>
        <a:custGeom>
          <a:avLst/>
          <a:gdLst/>
          <a:ahLst/>
          <a:cxnLst/>
          <a:rect l="0" t="0" r="0" b="0"/>
          <a:pathLst>
            <a:path>
              <a:moveTo>
                <a:pt x="335233" y="843968"/>
              </a:moveTo>
              <a:arcTo wR="1931434" hR="1931434" stAng="12855957" swAng="15764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67AF-A8EA-444B-BD7D-95C8521AAD53}">
      <dsp:nvSpPr>
        <dsp:cNvPr id="0" name=""/>
        <dsp:cNvSpPr/>
      </dsp:nvSpPr>
      <dsp:spPr>
        <a:xfrm>
          <a:off x="2788730" y="1701056"/>
          <a:ext cx="2652722" cy="1095446"/>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b="1" kern="1200" dirty="0" smtClean="0">
              <a:solidFill>
                <a:srgbClr val="002060"/>
              </a:solidFill>
              <a:latin typeface="文鼎粗魏碑" pitchFamily="65" charset="-120"/>
              <a:ea typeface="文鼎粗魏碑" pitchFamily="65" charset="-120"/>
            </a:rPr>
            <a:t>錢很重要</a:t>
          </a:r>
          <a:endParaRPr lang="zh-TW" altLang="en-US" sz="3500" b="1" kern="1200" dirty="0">
            <a:solidFill>
              <a:srgbClr val="002060"/>
            </a:solidFill>
            <a:latin typeface="文鼎粗魏碑" pitchFamily="65" charset="-120"/>
            <a:ea typeface="文鼎粗魏碑" pitchFamily="65" charset="-120"/>
          </a:endParaRPr>
        </a:p>
      </dsp:txBody>
      <dsp:txXfrm>
        <a:off x="3177212" y="1861480"/>
        <a:ext cx="1875758" cy="774598"/>
      </dsp:txXfrm>
    </dsp:sp>
    <dsp:sp modelId="{A54C0D00-890A-4B47-83D3-5DE9A7842F15}">
      <dsp:nvSpPr>
        <dsp:cNvPr id="0" name=""/>
        <dsp:cNvSpPr/>
      </dsp:nvSpPr>
      <dsp:spPr>
        <a:xfrm rot="16200000">
          <a:off x="3976359" y="1244947"/>
          <a:ext cx="277463" cy="4044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a:off x="4017979" y="1367448"/>
        <a:ext cx="194224" cy="242645"/>
      </dsp:txXfrm>
    </dsp:sp>
    <dsp:sp modelId="{C17406B9-E164-40FB-A058-59A64A991E6E}">
      <dsp:nvSpPr>
        <dsp:cNvPr id="0" name=""/>
        <dsp:cNvSpPr/>
      </dsp:nvSpPr>
      <dsp:spPr>
        <a:xfrm>
          <a:off x="2901410" y="-10240"/>
          <a:ext cx="2427361" cy="1187781"/>
        </a:xfrm>
        <a:prstGeom prst="ellipse">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TW" altLang="en-US" sz="1300" b="1" kern="1200" dirty="0" smtClean="0">
              <a:solidFill>
                <a:srgbClr val="7030A0"/>
              </a:solidFill>
              <a:latin typeface="文鼎粗魏碑" pitchFamily="65" charset="-120"/>
              <a:ea typeface="文鼎粗魏碑" pitchFamily="65" charset="-120"/>
            </a:rPr>
            <a:t>教育部</a:t>
          </a:r>
          <a:endParaRPr lang="en-US" altLang="zh-TW" sz="1300" b="1" kern="1200" dirty="0" smtClean="0">
            <a:solidFill>
              <a:srgbClr val="7030A0"/>
            </a:solidFill>
            <a:latin typeface="文鼎粗魏碑" pitchFamily="65" charset="-120"/>
            <a:ea typeface="文鼎粗魏碑" pitchFamily="65" charset="-120"/>
          </a:endParaRPr>
        </a:p>
        <a:p>
          <a:pPr lvl="0" algn="ctr" defTabSz="577850">
            <a:lnSpc>
              <a:spcPct val="90000"/>
            </a:lnSpc>
            <a:spcBef>
              <a:spcPct val="0"/>
            </a:spcBef>
            <a:spcAft>
              <a:spcPct val="35000"/>
            </a:spcAft>
          </a:pPr>
          <a:r>
            <a:rPr lang="zh-TW" altLang="en-US" sz="1300" b="1" kern="1200" dirty="0" smtClean="0">
              <a:solidFill>
                <a:srgbClr val="7030A0"/>
              </a:solidFill>
              <a:latin typeface="文鼎粗魏碑" pitchFamily="65" charset="-120"/>
              <a:ea typeface="文鼎粗魏碑" pitchFamily="65" charset="-120"/>
            </a:rPr>
            <a:t>優質外交大使培力計畫</a:t>
          </a:r>
          <a:endParaRPr lang="en-US" altLang="zh-TW" sz="1300" b="1" kern="1200" dirty="0" smtClean="0">
            <a:solidFill>
              <a:srgbClr val="7030A0"/>
            </a:solidFill>
            <a:latin typeface="文鼎粗魏碑" pitchFamily="65" charset="-120"/>
            <a:ea typeface="文鼎粗魏碑" pitchFamily="65" charset="-120"/>
          </a:endParaRPr>
        </a:p>
        <a:p>
          <a:pPr lvl="0" algn="ctr" defTabSz="577850">
            <a:lnSpc>
              <a:spcPct val="90000"/>
            </a:lnSpc>
            <a:spcBef>
              <a:spcPct val="0"/>
            </a:spcBef>
            <a:spcAft>
              <a:spcPct val="35000"/>
            </a:spcAft>
          </a:pPr>
          <a:r>
            <a:rPr lang="en-US" altLang="zh-TW" sz="1300" b="1" kern="1200" dirty="0" smtClean="0">
              <a:solidFill>
                <a:srgbClr val="7030A0"/>
              </a:solidFill>
              <a:latin typeface="文鼎粗魏碑" pitchFamily="65" charset="-120"/>
              <a:ea typeface="文鼎粗魏碑" pitchFamily="65" charset="-120"/>
            </a:rPr>
            <a:t>240,000</a:t>
          </a:r>
          <a:r>
            <a:rPr lang="zh-TW" altLang="en-US" sz="1300" b="1" kern="1200" dirty="0" smtClean="0">
              <a:solidFill>
                <a:srgbClr val="7030A0"/>
              </a:solidFill>
              <a:latin typeface="文鼎粗魏碑" pitchFamily="65" charset="-120"/>
              <a:ea typeface="文鼎粗魏碑" pitchFamily="65" charset="-120"/>
            </a:rPr>
            <a:t>元</a:t>
          </a:r>
          <a:endParaRPr lang="zh-TW" altLang="en-US" sz="1300" b="1" kern="1200" dirty="0">
            <a:solidFill>
              <a:srgbClr val="7030A0"/>
            </a:solidFill>
            <a:latin typeface="文鼎粗魏碑" pitchFamily="65" charset="-120"/>
            <a:ea typeface="文鼎粗魏碑" pitchFamily="65" charset="-120"/>
          </a:endParaRPr>
        </a:p>
      </dsp:txBody>
      <dsp:txXfrm>
        <a:off x="3256889" y="163707"/>
        <a:ext cx="1716403" cy="839887"/>
      </dsp:txXfrm>
    </dsp:sp>
    <dsp:sp modelId="{AC61565A-CC79-470A-8E00-B29349588E42}">
      <dsp:nvSpPr>
        <dsp:cNvPr id="0" name=""/>
        <dsp:cNvSpPr/>
      </dsp:nvSpPr>
      <dsp:spPr>
        <a:xfrm rot="18792">
          <a:off x="5593466" y="2055658"/>
          <a:ext cx="366506" cy="4044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a:off x="5593467" y="2136238"/>
        <a:ext cx="256554" cy="242645"/>
      </dsp:txXfrm>
    </dsp:sp>
    <dsp:sp modelId="{F7CA28F1-5B80-4E48-A0AE-B2CFAB2D0665}">
      <dsp:nvSpPr>
        <dsp:cNvPr id="0" name=""/>
        <dsp:cNvSpPr/>
      </dsp:nvSpPr>
      <dsp:spPr>
        <a:xfrm>
          <a:off x="6132798" y="1707439"/>
          <a:ext cx="2011714" cy="1115737"/>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TW" altLang="en-US" sz="1300" b="1" kern="1200" dirty="0" smtClean="0">
              <a:solidFill>
                <a:srgbClr val="7030A0"/>
              </a:solidFill>
              <a:latin typeface="文鼎粗魏碑" pitchFamily="65" charset="-120"/>
              <a:ea typeface="文鼎粗魏碑" pitchFamily="65" charset="-120"/>
            </a:rPr>
            <a:t>教育局</a:t>
          </a:r>
          <a:endParaRPr lang="en-US" altLang="zh-TW" sz="1300" b="1" kern="1200" dirty="0" smtClean="0">
            <a:solidFill>
              <a:srgbClr val="7030A0"/>
            </a:solidFill>
            <a:latin typeface="文鼎粗魏碑" pitchFamily="65" charset="-120"/>
            <a:ea typeface="文鼎粗魏碑" pitchFamily="65" charset="-120"/>
          </a:endParaRPr>
        </a:p>
        <a:p>
          <a:pPr lvl="0" algn="ctr" defTabSz="577850">
            <a:lnSpc>
              <a:spcPct val="90000"/>
            </a:lnSpc>
            <a:spcBef>
              <a:spcPct val="0"/>
            </a:spcBef>
            <a:spcAft>
              <a:spcPct val="35000"/>
            </a:spcAft>
          </a:pPr>
          <a:r>
            <a:rPr lang="zh-TW" altLang="en-US" sz="1300" b="1" kern="1200" dirty="0" smtClean="0">
              <a:solidFill>
                <a:srgbClr val="7030A0"/>
              </a:solidFill>
              <a:latin typeface="文鼎粗魏碑" pitchFamily="65" charset="-120"/>
              <a:ea typeface="文鼎粗魏碑" pitchFamily="65" charset="-120"/>
            </a:rPr>
            <a:t>未來公民培力計畫</a:t>
          </a:r>
          <a:endParaRPr lang="en-US" altLang="zh-TW" sz="1300" b="1" kern="1200" dirty="0" smtClean="0">
            <a:solidFill>
              <a:srgbClr val="7030A0"/>
            </a:solidFill>
            <a:latin typeface="文鼎粗魏碑" pitchFamily="65" charset="-120"/>
            <a:ea typeface="文鼎粗魏碑" pitchFamily="65" charset="-120"/>
          </a:endParaRPr>
        </a:p>
        <a:p>
          <a:pPr lvl="0" algn="ctr" defTabSz="577850">
            <a:lnSpc>
              <a:spcPct val="90000"/>
            </a:lnSpc>
            <a:spcBef>
              <a:spcPct val="0"/>
            </a:spcBef>
            <a:spcAft>
              <a:spcPct val="35000"/>
            </a:spcAft>
          </a:pPr>
          <a:r>
            <a:rPr lang="en-US" altLang="zh-TW" sz="1300" b="1" kern="1200" dirty="0" smtClean="0">
              <a:solidFill>
                <a:srgbClr val="7030A0"/>
              </a:solidFill>
              <a:latin typeface="文鼎粗魏碑" pitchFamily="65" charset="-120"/>
              <a:ea typeface="文鼎粗魏碑" pitchFamily="65" charset="-120"/>
            </a:rPr>
            <a:t>258,500</a:t>
          </a:r>
          <a:r>
            <a:rPr lang="zh-TW" altLang="en-US" sz="1300" b="1" kern="1200" dirty="0" smtClean="0">
              <a:solidFill>
                <a:srgbClr val="7030A0"/>
              </a:solidFill>
              <a:latin typeface="文鼎粗魏碑" pitchFamily="65" charset="-120"/>
              <a:ea typeface="文鼎粗魏碑" pitchFamily="65" charset="-120"/>
            </a:rPr>
            <a:t>元</a:t>
          </a:r>
          <a:endParaRPr lang="zh-TW" altLang="en-US" sz="1300" b="1" kern="1200" dirty="0">
            <a:solidFill>
              <a:srgbClr val="7030A0"/>
            </a:solidFill>
            <a:latin typeface="文鼎粗魏碑" pitchFamily="65" charset="-120"/>
            <a:ea typeface="文鼎粗魏碑" pitchFamily="65" charset="-120"/>
          </a:endParaRPr>
        </a:p>
      </dsp:txBody>
      <dsp:txXfrm>
        <a:off x="6427407" y="1870835"/>
        <a:ext cx="1422496" cy="788945"/>
      </dsp:txXfrm>
    </dsp:sp>
    <dsp:sp modelId="{059D24A5-E4ED-4FD7-ACB5-C25943F950E2}">
      <dsp:nvSpPr>
        <dsp:cNvPr id="0" name=""/>
        <dsp:cNvSpPr/>
      </dsp:nvSpPr>
      <dsp:spPr>
        <a:xfrm rot="5401195">
          <a:off x="3983612" y="2834428"/>
          <a:ext cx="262409" cy="4044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10800000">
        <a:off x="4022987" y="2875948"/>
        <a:ext cx="183686" cy="242645"/>
      </dsp:txXfrm>
    </dsp:sp>
    <dsp:sp modelId="{02E78FE0-ACDE-43AA-94E9-B73491A66A25}">
      <dsp:nvSpPr>
        <dsp:cNvPr id="0" name=""/>
        <dsp:cNvSpPr/>
      </dsp:nvSpPr>
      <dsp:spPr>
        <a:xfrm>
          <a:off x="3034684" y="3291615"/>
          <a:ext cx="2159655" cy="1244588"/>
        </a:xfrm>
        <a:prstGeom prst="ellipse">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7030A0"/>
              </a:solidFill>
              <a:latin typeface="文鼎粗魏碑" pitchFamily="65" charset="-120"/>
              <a:ea typeface="文鼎粗魏碑" pitchFamily="65" charset="-120"/>
            </a:rPr>
            <a:t>三重中央扶輪社</a:t>
          </a:r>
          <a:endParaRPr lang="en-US" altLang="zh-TW" sz="1600" b="1" kern="1200" dirty="0" smtClean="0">
            <a:solidFill>
              <a:srgbClr val="7030A0"/>
            </a:solidFill>
            <a:latin typeface="文鼎粗魏碑" pitchFamily="65" charset="-120"/>
            <a:ea typeface="文鼎粗魏碑" pitchFamily="65" charset="-120"/>
          </a:endParaRPr>
        </a:p>
        <a:p>
          <a:pPr lvl="0" algn="ctr" defTabSz="711200">
            <a:lnSpc>
              <a:spcPct val="90000"/>
            </a:lnSpc>
            <a:spcBef>
              <a:spcPct val="0"/>
            </a:spcBef>
            <a:spcAft>
              <a:spcPct val="35000"/>
            </a:spcAft>
          </a:pPr>
          <a:r>
            <a:rPr lang="en-US" altLang="zh-TW" sz="1600" b="1" kern="1200" dirty="0" smtClean="0">
              <a:solidFill>
                <a:srgbClr val="7030A0"/>
              </a:solidFill>
              <a:latin typeface="文鼎粗魏碑" pitchFamily="65" charset="-120"/>
              <a:ea typeface="文鼎粗魏碑" pitchFamily="65" charset="-120"/>
            </a:rPr>
            <a:t>500,000</a:t>
          </a:r>
          <a:r>
            <a:rPr lang="zh-TW" altLang="en-US" sz="1600" b="1" kern="1200" dirty="0" smtClean="0">
              <a:solidFill>
                <a:srgbClr val="7030A0"/>
              </a:solidFill>
              <a:latin typeface="文鼎粗魏碑" pitchFamily="65" charset="-120"/>
              <a:ea typeface="文鼎粗魏碑" pitchFamily="65" charset="-120"/>
            </a:rPr>
            <a:t>元</a:t>
          </a:r>
          <a:endParaRPr lang="zh-TW" altLang="en-US" sz="1600" b="1" kern="1200" dirty="0">
            <a:solidFill>
              <a:srgbClr val="7030A0"/>
            </a:solidFill>
            <a:latin typeface="文鼎粗魏碑" pitchFamily="65" charset="-120"/>
            <a:ea typeface="文鼎粗魏碑" pitchFamily="65" charset="-120"/>
          </a:endParaRPr>
        </a:p>
      </dsp:txBody>
      <dsp:txXfrm>
        <a:off x="3350958" y="3473881"/>
        <a:ext cx="1527107" cy="880056"/>
      </dsp:txXfrm>
    </dsp:sp>
    <dsp:sp modelId="{4417FE21-EBC7-4496-BE19-470E224EB179}">
      <dsp:nvSpPr>
        <dsp:cNvPr id="0" name=""/>
        <dsp:cNvSpPr/>
      </dsp:nvSpPr>
      <dsp:spPr>
        <a:xfrm rot="10757961">
          <a:off x="2322576" y="2066480"/>
          <a:ext cx="329842" cy="4044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10800000">
        <a:off x="2421525" y="2146756"/>
        <a:ext cx="230889" cy="242645"/>
      </dsp:txXfrm>
    </dsp:sp>
    <dsp:sp modelId="{D915F076-3A75-4B8B-809E-5235CD2373D6}">
      <dsp:nvSpPr>
        <dsp:cNvPr id="0" name=""/>
        <dsp:cNvSpPr/>
      </dsp:nvSpPr>
      <dsp:spPr>
        <a:xfrm>
          <a:off x="154365" y="1710251"/>
          <a:ext cx="2012879" cy="1149314"/>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7030A0"/>
              </a:solidFill>
              <a:latin typeface="文鼎粗魏碑" pitchFamily="65" charset="-120"/>
              <a:ea typeface="文鼎粗魏碑" pitchFamily="65" charset="-120"/>
            </a:rPr>
            <a:t>獎金</a:t>
          </a:r>
          <a:endParaRPr lang="en-US" altLang="zh-TW" sz="1600" b="1" kern="1200" dirty="0" smtClean="0">
            <a:solidFill>
              <a:srgbClr val="7030A0"/>
            </a:solidFill>
            <a:latin typeface="文鼎粗魏碑" pitchFamily="65" charset="-120"/>
            <a:ea typeface="文鼎粗魏碑" pitchFamily="65" charset="-120"/>
          </a:endParaRPr>
        </a:p>
        <a:p>
          <a:pPr lvl="0" algn="ctr" defTabSz="711200">
            <a:lnSpc>
              <a:spcPct val="90000"/>
            </a:lnSpc>
            <a:spcBef>
              <a:spcPct val="0"/>
            </a:spcBef>
            <a:spcAft>
              <a:spcPct val="35000"/>
            </a:spcAft>
          </a:pPr>
          <a:r>
            <a:rPr lang="en-US" altLang="zh-TW" sz="1600" b="1" kern="1200" dirty="0" smtClean="0">
              <a:solidFill>
                <a:srgbClr val="7030A0"/>
              </a:solidFill>
              <a:latin typeface="文鼎粗魏碑" pitchFamily="65" charset="-120"/>
              <a:ea typeface="文鼎粗魏碑" pitchFamily="65" charset="-120"/>
            </a:rPr>
            <a:t>13,000</a:t>
          </a:r>
          <a:endParaRPr lang="zh-TW" altLang="en-US" sz="1600" b="1" kern="1200" dirty="0">
            <a:solidFill>
              <a:srgbClr val="7030A0"/>
            </a:solidFill>
            <a:latin typeface="文鼎粗魏碑" pitchFamily="65" charset="-120"/>
            <a:ea typeface="文鼎粗魏碑" pitchFamily="65" charset="-120"/>
          </a:endParaRPr>
        </a:p>
      </dsp:txBody>
      <dsp:txXfrm>
        <a:off x="449144" y="1878564"/>
        <a:ext cx="1423321" cy="81268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1041F949-B1AF-4F98-BAF1-51AA81E5A78D}" type="datetimeFigureOut">
              <a:rPr lang="zh-TW" altLang="en-US" smtClean="0"/>
              <a:t>2018/4/15</a:t>
            </a:fld>
            <a:endParaRPr lang="zh-TW" altLang="en-US"/>
          </a:p>
        </p:txBody>
      </p:sp>
      <p:sp>
        <p:nvSpPr>
          <p:cNvPr id="4" name="頁尾版面配置區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901065F1-4B52-458F-A832-91F70CD6FB9F}" type="slidenum">
              <a:rPr lang="zh-TW" altLang="en-US" smtClean="0"/>
              <a:t>‹#›</a:t>
            </a:fld>
            <a:endParaRPr lang="zh-TW" altLang="en-US"/>
          </a:p>
        </p:txBody>
      </p:sp>
    </p:spTree>
    <p:extLst>
      <p:ext uri="{BB962C8B-B14F-4D97-AF65-F5344CB8AC3E}">
        <p14:creationId xmlns:p14="http://schemas.microsoft.com/office/powerpoint/2010/main" val="16277339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8" name="矩形 7"/>
          <p:cNvSpPr/>
          <p:nvPr userDrawn="1"/>
        </p:nvSpPr>
        <p:spPr>
          <a:xfrm>
            <a:off x="-180528" y="0"/>
            <a:ext cx="9433048" cy="630932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重高.png"/>
          <p:cNvPicPr>
            <a:picLocks noChangeAspect="1"/>
          </p:cNvPicPr>
          <p:nvPr userDrawn="1"/>
        </p:nvPicPr>
        <p:blipFill>
          <a:blip r:embed="rId2" cstate="print">
            <a:clrChange>
              <a:clrFrom>
                <a:srgbClr val="000000">
                  <a:alpha val="0"/>
                </a:srgbClr>
              </a:clrFrom>
              <a:clrTo>
                <a:srgbClr val="000000">
                  <a:alpha val="0"/>
                </a:srgbClr>
              </a:clrTo>
            </a:clrChange>
          </a:blip>
          <a:stretch>
            <a:fillRect/>
          </a:stretch>
        </p:blipFill>
        <p:spPr>
          <a:xfrm>
            <a:off x="-101812" y="1"/>
            <a:ext cx="3089635" cy="6237311"/>
          </a:xfrm>
          <a:prstGeom prst="rect">
            <a:avLst/>
          </a:prstGeom>
        </p:spPr>
      </p:pic>
      <p:sp>
        <p:nvSpPr>
          <p:cNvPr id="2" name="標題 1"/>
          <p:cNvSpPr>
            <a:spLocks noGrp="1"/>
          </p:cNvSpPr>
          <p:nvPr>
            <p:ph type="ctrTitle" hasCustomPrompt="1"/>
          </p:nvPr>
        </p:nvSpPr>
        <p:spPr>
          <a:xfrm>
            <a:off x="2771800" y="1556792"/>
            <a:ext cx="5686400" cy="1656184"/>
          </a:xfrm>
        </p:spPr>
        <p:txBody>
          <a:bodyPr>
            <a:normAutofit/>
          </a:bodyPr>
          <a:lstStyle>
            <a:lvl1pPr algn="l">
              <a:defRPr sz="4800" b="1">
                <a:solidFill>
                  <a:schemeClr val="tx1">
                    <a:lumMod val="75000"/>
                    <a:lumOff val="25000"/>
                  </a:schemeClr>
                </a:solidFill>
              </a:defRPr>
            </a:lvl1pPr>
          </a:lstStyle>
          <a:p>
            <a:r>
              <a:rPr lang="zh-TW" altLang="en-US" dirty="0" smtClean="0"/>
              <a:t>按一下以編輯標題文字</a:t>
            </a:r>
            <a:endParaRPr lang="zh-TW" altLang="en-US" dirty="0"/>
          </a:p>
        </p:txBody>
      </p:sp>
      <p:sp>
        <p:nvSpPr>
          <p:cNvPr id="3" name="副標題 2"/>
          <p:cNvSpPr>
            <a:spLocks noGrp="1"/>
          </p:cNvSpPr>
          <p:nvPr>
            <p:ph type="subTitle" idx="1" hasCustomPrompt="1"/>
          </p:nvPr>
        </p:nvSpPr>
        <p:spPr>
          <a:xfrm>
            <a:off x="2771800" y="3573016"/>
            <a:ext cx="5688632" cy="1224136"/>
          </a:xfrm>
        </p:spPr>
        <p:txBody>
          <a:bodyPr>
            <a:normAutofit/>
          </a:bodyPr>
          <a:lstStyle>
            <a:lvl1pPr marL="0" indent="0" algn="l">
              <a:buNone/>
              <a:defRPr lang="zh-TW" altLang="en-US" sz="2800"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按一下以編輯副標題文字</a:t>
            </a:r>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按一下以編輯標題</a:t>
            </a:r>
            <a:endParaRPr lang="zh-TW" altLang="en-US" dirty="0"/>
          </a:p>
        </p:txBody>
      </p:sp>
      <p:sp>
        <p:nvSpPr>
          <p:cNvPr id="3" name="內容版面配置區 2"/>
          <p:cNvSpPr>
            <a:spLocks noGrp="1"/>
          </p:cNvSpPr>
          <p:nvPr>
            <p:ph idx="1" hasCustomPrompt="1"/>
          </p:nvPr>
        </p:nvSpPr>
        <p:spPr/>
        <p:txBody>
          <a:bodyPr/>
          <a:lstStyle/>
          <a:p>
            <a:pPr lvl="0"/>
            <a:r>
              <a:rPr lang="zh-TW" altLang="en-US" dirty="0" smtClean="0"/>
              <a:t>按一下以編輯項目文字</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矩形 6"/>
          <p:cNvSpPr/>
          <p:nvPr userDrawn="1"/>
        </p:nvSpPr>
        <p:spPr>
          <a:xfrm>
            <a:off x="467544" y="1196752"/>
            <a:ext cx="8208912" cy="45719"/>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標題及空白內容">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按一下以編輯標題</a:t>
            </a:r>
            <a:endParaRPr lang="zh-TW" altLang="en-US" dirty="0"/>
          </a:p>
        </p:txBody>
      </p:sp>
      <p:sp>
        <p:nvSpPr>
          <p:cNvPr id="7" name="矩形 6"/>
          <p:cNvSpPr/>
          <p:nvPr userDrawn="1"/>
        </p:nvSpPr>
        <p:spPr>
          <a:xfrm>
            <a:off x="467544" y="1196752"/>
            <a:ext cx="8208912" cy="45719"/>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7" name="矩形 6"/>
          <p:cNvSpPr/>
          <p:nvPr userDrawn="1"/>
        </p:nvSpPr>
        <p:spPr>
          <a:xfrm>
            <a:off x="-180528" y="0"/>
            <a:ext cx="9433048" cy="630932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hasCustomPrompt="1"/>
          </p:nvPr>
        </p:nvSpPr>
        <p:spPr>
          <a:xfrm>
            <a:off x="722313" y="3573016"/>
            <a:ext cx="7772400" cy="2376264"/>
          </a:xfrm>
        </p:spPr>
        <p:txBody>
          <a:bodyPr anchor="t">
            <a:noAutofit/>
          </a:bodyPr>
          <a:lstStyle>
            <a:lvl1pPr algn="l">
              <a:defRPr sz="6600" b="1" cap="all">
                <a:solidFill>
                  <a:schemeClr val="bg1"/>
                </a:solidFill>
              </a:defRPr>
            </a:lvl1pPr>
          </a:lstStyle>
          <a:p>
            <a:r>
              <a:rPr lang="zh-TW" altLang="en-US" dirty="0" smtClean="0"/>
              <a:t>按一下以編輯標題</a:t>
            </a:r>
            <a:endParaRPr lang="zh-TW" altLang="en-US" dirty="0"/>
          </a:p>
        </p:txBody>
      </p:sp>
      <p:sp>
        <p:nvSpPr>
          <p:cNvPr id="3" name="文字版面配置區 2"/>
          <p:cNvSpPr>
            <a:spLocks noGrp="1"/>
          </p:cNvSpPr>
          <p:nvPr>
            <p:ph type="body" idx="1" hasCustomPrompt="1"/>
          </p:nvPr>
        </p:nvSpPr>
        <p:spPr>
          <a:xfrm>
            <a:off x="722313" y="2060848"/>
            <a:ext cx="77724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smtClean="0"/>
              <a:t>按一下以編輯副標題文字</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含標題的圖片-橫式">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539552" y="5301208"/>
            <a:ext cx="4824536" cy="864096"/>
          </a:xfrm>
        </p:spPr>
        <p:txBody>
          <a:bodyPr anchor="t"/>
          <a:lstStyle>
            <a:lvl1pPr algn="l">
              <a:defRPr sz="2000" b="1"/>
            </a:lvl1pPr>
          </a:lstStyle>
          <a:p>
            <a:r>
              <a:rPr lang="zh-TW" altLang="en-US" dirty="0" smtClean="0"/>
              <a:t>按一下以編輯標題</a:t>
            </a:r>
            <a:endParaRPr lang="zh-TW" altLang="en-US" dirty="0"/>
          </a:p>
        </p:txBody>
      </p:sp>
      <p:sp>
        <p:nvSpPr>
          <p:cNvPr id="3" name="圖片版面配置區 2"/>
          <p:cNvSpPr>
            <a:spLocks noGrp="1"/>
          </p:cNvSpPr>
          <p:nvPr>
            <p:ph type="pic" idx="1"/>
          </p:nvPr>
        </p:nvSpPr>
        <p:spPr>
          <a:xfrm>
            <a:off x="539552" y="404664"/>
            <a:ext cx="7992888" cy="47525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hasCustomPrompt="1"/>
          </p:nvPr>
        </p:nvSpPr>
        <p:spPr>
          <a:xfrm>
            <a:off x="5436096" y="5301208"/>
            <a:ext cx="3096344" cy="8709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dirty="0" smtClean="0"/>
              <a:t>按一下以編輯文字</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含標題的圖片-直式">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0" y="476672"/>
            <a:ext cx="4104456" cy="864096"/>
          </a:xfrm>
        </p:spPr>
        <p:txBody>
          <a:bodyPr anchor="t"/>
          <a:lstStyle>
            <a:lvl1pPr algn="l">
              <a:defRPr sz="2000" b="1"/>
            </a:lvl1pPr>
          </a:lstStyle>
          <a:p>
            <a:r>
              <a:rPr lang="zh-TW" altLang="en-US" dirty="0" smtClean="0"/>
              <a:t>按一下以編輯標題</a:t>
            </a:r>
            <a:endParaRPr lang="zh-TW" altLang="en-US" dirty="0"/>
          </a:p>
        </p:txBody>
      </p:sp>
      <p:sp>
        <p:nvSpPr>
          <p:cNvPr id="3" name="圖片版面配置區 2"/>
          <p:cNvSpPr>
            <a:spLocks noGrp="1"/>
          </p:cNvSpPr>
          <p:nvPr>
            <p:ph type="pic" idx="1"/>
          </p:nvPr>
        </p:nvSpPr>
        <p:spPr>
          <a:xfrm>
            <a:off x="323528" y="476672"/>
            <a:ext cx="4104456" cy="56166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hasCustomPrompt="1"/>
          </p:nvPr>
        </p:nvSpPr>
        <p:spPr>
          <a:xfrm>
            <a:off x="4572000" y="1340768"/>
            <a:ext cx="3096344" cy="8709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dirty="0" smtClean="0"/>
              <a:t>按一下以編輯文字</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多字內文">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按一下以編輯標題</a:t>
            </a:r>
            <a:endParaRPr lang="zh-TW" altLang="en-US" dirty="0"/>
          </a:p>
        </p:txBody>
      </p:sp>
      <p:sp>
        <p:nvSpPr>
          <p:cNvPr id="3" name="內容版面配置區 2"/>
          <p:cNvSpPr>
            <a:spLocks noGrp="1"/>
          </p:cNvSpPr>
          <p:nvPr>
            <p:ph idx="1" hasCustomPrompt="1"/>
          </p:nvPr>
        </p:nvSpPr>
        <p:spPr>
          <a:xfrm>
            <a:off x="457200" y="1600200"/>
            <a:ext cx="8229600" cy="4637112"/>
          </a:xfrm>
        </p:spPr>
        <p:txBody>
          <a:bodyPr numCol="2" spcCol="108000"/>
          <a:lstStyle>
            <a:lvl1pPr marL="0" indent="396000">
              <a:lnSpc>
                <a:spcPts val="5000"/>
              </a:lnSpc>
              <a:buFontTx/>
              <a:buNone/>
              <a:defRPr/>
            </a:lvl1pPr>
            <a:lvl2pPr>
              <a:buFontTx/>
              <a:buNone/>
              <a:defRPr/>
            </a:lvl2pPr>
            <a:lvl3pPr>
              <a:buFontTx/>
              <a:buNone/>
              <a:defRPr/>
            </a:lvl3pPr>
            <a:lvl4pPr>
              <a:buFontTx/>
              <a:buNone/>
              <a:defRPr/>
            </a:lvl4pPr>
            <a:lvl5pPr>
              <a:buFontTx/>
              <a:buNone/>
              <a:defRPr/>
            </a:lvl5pPr>
          </a:lstStyle>
          <a:p>
            <a:pPr lvl="0"/>
            <a:r>
              <a:rPr lang="zh-TW" altLang="en-US" dirty="0" smtClean="0"/>
              <a:t>按一下以編輯文字。大量內文文字專用，共分為兩欄，在畫面上閱讀時，將便於閱讀換行。文字文字文字文字文字文字文字文字文字文字文字文字文字文字文字文字文字文字文字文字文字文字文字文字文字文字文字文字文字文字文字。</a:t>
            </a:r>
          </a:p>
        </p:txBody>
      </p:sp>
      <p:sp>
        <p:nvSpPr>
          <p:cNvPr id="7" name="矩形 6"/>
          <p:cNvSpPr/>
          <p:nvPr userDrawn="1"/>
        </p:nvSpPr>
        <p:spPr>
          <a:xfrm>
            <a:off x="467544" y="1196752"/>
            <a:ext cx="8208912" cy="45719"/>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白背景">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按一下以編輯標題</a:t>
            </a:r>
            <a:endParaRPr lang="zh-TW" altLang="en-US" dirty="0"/>
          </a:p>
        </p:txBody>
      </p:sp>
      <p:sp>
        <p:nvSpPr>
          <p:cNvPr id="3" name="內容版面配置區 2"/>
          <p:cNvSpPr>
            <a:spLocks noGrp="1"/>
          </p:cNvSpPr>
          <p:nvPr>
            <p:ph idx="1" hasCustomPrompt="1"/>
          </p:nvPr>
        </p:nvSpPr>
        <p:spPr>
          <a:xfrm>
            <a:off x="457200" y="1600200"/>
            <a:ext cx="8229600" cy="4525963"/>
          </a:xfrm>
        </p:spPr>
        <p:txBody>
          <a:bodyPr/>
          <a:lstStyle/>
          <a:p>
            <a:pPr lvl="0"/>
            <a:r>
              <a:rPr lang="zh-TW" altLang="en-US" dirty="0" smtClean="0"/>
              <a:t>按一下以編輯文字</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8" name="圓角矩形 7"/>
          <p:cNvSpPr/>
          <p:nvPr/>
        </p:nvSpPr>
        <p:spPr>
          <a:xfrm>
            <a:off x="179512" y="260648"/>
            <a:ext cx="8640960" cy="6048672"/>
          </a:xfrm>
          <a:prstGeom prst="roundRect">
            <a:avLst>
              <a:gd name="adj" fmla="val 3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smtClean="0"/>
              <a:t>按一下以編輯標題</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按一下以編輯文字</a:t>
            </a:r>
          </a:p>
          <a:p>
            <a:pPr lvl="1"/>
            <a:r>
              <a:rPr lang="zh-TW" altLang="en-US" dirty="0" smtClean="0"/>
              <a:t>第二層</a:t>
            </a:r>
          </a:p>
          <a:p>
            <a:pPr lvl="2"/>
            <a:r>
              <a:rPr lang="zh-TW" altLang="en-US" dirty="0" smtClean="0"/>
              <a:t>第三層</a:t>
            </a:r>
          </a:p>
          <a:p>
            <a:pPr lvl="3"/>
            <a:r>
              <a:rPr lang="zh-TW" altLang="en-US" dirty="0" smtClean="0"/>
              <a:t>第四層</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51" r:id="rId5"/>
    <p:sldLayoutId id="2147483657" r:id="rId6"/>
    <p:sldLayoutId id="2147483658" r:id="rId7"/>
    <p:sldLayoutId id="2147483662" r:id="rId8"/>
    <p:sldLayoutId id="2147483661" r:id="rId9"/>
  </p:sldLayoutIdLst>
  <p:txStyles>
    <p:titleStyle>
      <a:lvl1pPr algn="l" defTabSz="914400" rtl="0" eaLnBrk="1" latinLnBrk="0" hangingPunct="1">
        <a:spcBef>
          <a:spcPct val="0"/>
        </a:spcBef>
        <a:buNone/>
        <a:defRPr sz="4400" b="1" kern="1200">
          <a:solidFill>
            <a:schemeClr val="tx1">
              <a:lumMod val="50000"/>
              <a:lumOff val="50000"/>
            </a:schemeClr>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u"/>
        <a:defRPr sz="32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21488;&#26085;&#20132;&#27969;&#26399;&#26411;&#24433;&#29255;.wmv" TargetMode="Externa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54762" y="1916832"/>
            <a:ext cx="6876256" cy="1656184"/>
          </a:xfrm>
        </p:spPr>
        <p:txBody>
          <a:bodyPr>
            <a:normAutofit fontScale="90000"/>
          </a:bodyPr>
          <a:lstStyle/>
          <a:p>
            <a:pPr algn="ctr"/>
            <a:r>
              <a:rPr lang="zh-TW" altLang="en-US" dirty="0" smtClean="0">
                <a:solidFill>
                  <a:srgbClr val="FF0000"/>
                </a:solidFill>
                <a:ea typeface="文鼎粗行楷" pitchFamily="49" charset="-120"/>
              </a:rPr>
              <a:t>新北市</a:t>
            </a:r>
            <a:r>
              <a:rPr lang="en-US" altLang="zh-TW" dirty="0" smtClean="0">
                <a:solidFill>
                  <a:srgbClr val="FF0000"/>
                </a:solidFill>
                <a:ea typeface="文鼎粗行楷" pitchFamily="49" charset="-120"/>
              </a:rPr>
              <a:t>107</a:t>
            </a:r>
            <a:r>
              <a:rPr lang="zh-TW" altLang="en-US" dirty="0" smtClean="0">
                <a:solidFill>
                  <a:srgbClr val="FF0000"/>
                </a:solidFill>
                <a:ea typeface="文鼎粗行楷" pitchFamily="49" charset="-120"/>
              </a:rPr>
              <a:t>年度品德教育</a:t>
            </a:r>
            <a:r>
              <a:rPr lang="en-US" altLang="zh-TW" dirty="0" smtClean="0">
                <a:solidFill>
                  <a:srgbClr val="FF0000"/>
                </a:solidFill>
                <a:ea typeface="文鼎粗行楷" pitchFamily="49" charset="-120"/>
              </a:rPr>
              <a:t/>
            </a:r>
            <a:br>
              <a:rPr lang="en-US" altLang="zh-TW" dirty="0" smtClean="0">
                <a:solidFill>
                  <a:srgbClr val="FF0000"/>
                </a:solidFill>
                <a:ea typeface="文鼎粗行楷" pitchFamily="49" charset="-120"/>
              </a:rPr>
            </a:br>
            <a:r>
              <a:rPr lang="zh-TW" altLang="en-US" dirty="0" smtClean="0">
                <a:solidFill>
                  <a:srgbClr val="FF0000"/>
                </a:solidFill>
                <a:ea typeface="文鼎粗行楷" pitchFamily="49" charset="-120"/>
              </a:rPr>
              <a:t>分區觀摩研討會暨績優評選</a:t>
            </a:r>
            <a:endParaRPr lang="zh-TW" altLang="en-US" dirty="0">
              <a:solidFill>
                <a:srgbClr val="FF0000"/>
              </a:solidFill>
              <a:ea typeface="文鼎粗行楷" pitchFamily="49" charset="-120"/>
            </a:endParaRPr>
          </a:p>
        </p:txBody>
      </p:sp>
      <p:sp>
        <p:nvSpPr>
          <p:cNvPr id="3" name="副標題 2"/>
          <p:cNvSpPr>
            <a:spLocks noGrp="1"/>
          </p:cNvSpPr>
          <p:nvPr>
            <p:ph type="subTitle" idx="1"/>
          </p:nvPr>
        </p:nvSpPr>
        <p:spPr>
          <a:xfrm>
            <a:off x="2771800" y="3356992"/>
            <a:ext cx="5688632" cy="1512168"/>
          </a:xfrm>
        </p:spPr>
        <p:txBody>
          <a:bodyPr>
            <a:normAutofit lnSpcReduction="10000"/>
          </a:bodyPr>
          <a:lstStyle/>
          <a:p>
            <a:pPr algn="r"/>
            <a:endParaRPr lang="en-US" altLang="zh-TW" b="1" dirty="0" smtClean="0">
              <a:solidFill>
                <a:srgbClr val="0070C0"/>
              </a:solidFill>
              <a:ea typeface="文鼎粗行楷" pitchFamily="49" charset="-120"/>
            </a:endParaRPr>
          </a:p>
          <a:p>
            <a:pPr algn="r"/>
            <a:r>
              <a:rPr lang="zh-TW" altLang="en-US" b="1" dirty="0" smtClean="0">
                <a:solidFill>
                  <a:srgbClr val="002060"/>
                </a:solidFill>
                <a:latin typeface="標楷體" pitchFamily="65" charset="-120"/>
                <a:ea typeface="標楷體" pitchFamily="65" charset="-120"/>
              </a:rPr>
              <a:t>報告人</a:t>
            </a:r>
            <a:r>
              <a:rPr lang="zh-TW" altLang="zh-TW" b="1" dirty="0">
                <a:solidFill>
                  <a:srgbClr val="002060"/>
                </a:solidFill>
                <a:latin typeface="標楷體" pitchFamily="65" charset="-120"/>
                <a:ea typeface="標楷體" pitchFamily="65" charset="-120"/>
              </a:rPr>
              <a:t>：</a:t>
            </a:r>
            <a:r>
              <a:rPr lang="zh-TW" altLang="en-US" b="1" dirty="0" smtClean="0">
                <a:solidFill>
                  <a:srgbClr val="002060"/>
                </a:solidFill>
                <a:latin typeface="標楷體" pitchFamily="65" charset="-120"/>
                <a:ea typeface="標楷體" pitchFamily="65" charset="-120"/>
              </a:rPr>
              <a:t>三重高中 王可杰主任  </a:t>
            </a:r>
            <a:endParaRPr lang="en-US" altLang="zh-TW" b="1" dirty="0" smtClean="0">
              <a:solidFill>
                <a:srgbClr val="0070C0"/>
              </a:solidFill>
              <a:ea typeface="文鼎粗行楷" pitchFamily="49" charset="-120"/>
            </a:endParaRPr>
          </a:p>
          <a:p>
            <a:pPr algn="r"/>
            <a:r>
              <a:rPr lang="en-US" altLang="zh-TW" b="1" dirty="0" smtClean="0">
                <a:solidFill>
                  <a:srgbClr val="7030A0"/>
                </a:solidFill>
                <a:latin typeface="標楷體" pitchFamily="65" charset="-120"/>
                <a:ea typeface="標楷體" pitchFamily="65" charset="-120"/>
              </a:rPr>
              <a:t>107.4.26</a:t>
            </a:r>
            <a:r>
              <a:rPr lang="zh-TW" altLang="en-US" b="1" dirty="0" smtClean="0">
                <a:solidFill>
                  <a:srgbClr val="0070C0"/>
                </a:solidFill>
                <a:ea typeface="文鼎粗行楷" pitchFamily="49" charset="-120"/>
              </a:rPr>
              <a:t> </a:t>
            </a:r>
            <a:r>
              <a:rPr lang="zh-TW" altLang="en-US" b="1" dirty="0" smtClean="0">
                <a:solidFill>
                  <a:srgbClr val="FF0000"/>
                </a:solidFill>
                <a:ea typeface="文鼎粗行楷" pitchFamily="49" charset="-120"/>
              </a:rPr>
              <a:t>                            </a:t>
            </a:r>
            <a:endParaRPr lang="zh-TW" altLang="en-US" b="1" dirty="0">
              <a:solidFill>
                <a:srgbClr val="FF0000"/>
              </a:solidFill>
              <a:ea typeface="文鼎粗行楷" pitchFamily="49" charset="-120"/>
            </a:endParaRPr>
          </a:p>
        </p:txBody>
      </p:sp>
      <p:pic>
        <p:nvPicPr>
          <p:cNvPr id="1027" name="Picture 3" descr="G:\彭于家\P1010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4657" y="1"/>
            <a:ext cx="2038942" cy="16824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104學務主任\新聞稿\扶少團赴日\IMG_3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20505"/>
            <a:ext cx="2358248" cy="17029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104學務主任\新聞稿\愛維服務及血壓站\IMG_15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1"/>
            <a:ext cx="2207440" cy="17029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4809392"/>
            <a:ext cx="1947778" cy="146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2729" y="4809392"/>
            <a:ext cx="1748635" cy="145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4938" y="4821954"/>
            <a:ext cx="2161158" cy="143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0151" y="1268760"/>
            <a:ext cx="3712786" cy="247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67" y="3788701"/>
            <a:ext cx="3713163"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879" y="1268760"/>
            <a:ext cx="36512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879" y="3789040"/>
            <a:ext cx="3706813"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37927" y="1628800"/>
            <a:ext cx="461665" cy="4392488"/>
          </a:xfrm>
          <a:prstGeom prst="rect">
            <a:avLst/>
          </a:prstGeom>
          <a:solidFill>
            <a:schemeClr val="accent3">
              <a:lumMod val="60000"/>
              <a:lumOff val="40000"/>
            </a:schemeClr>
          </a:solidFill>
        </p:spPr>
        <p:txBody>
          <a:bodyPr vert="eaVert" wrap="square" rtlCol="0">
            <a:spAutoFit/>
          </a:bodyPr>
          <a:lstStyle/>
          <a:p>
            <a:r>
              <a:rPr lang="zh-TW" altLang="en-US" b="1" dirty="0" smtClean="0">
                <a:solidFill>
                  <a:srgbClr val="002060"/>
                </a:solidFill>
                <a:latin typeface="標楷體" pitchFamily="65" charset="-120"/>
                <a:ea typeface="標楷體" pitchFamily="65" charset="-120"/>
              </a:rPr>
              <a:t>偏鄉合作助人講座：台灣大學彭于家</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1099404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3816427" cy="253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306" y="1268760"/>
            <a:ext cx="335369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861048"/>
            <a:ext cx="3816424" cy="248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337" y="3861048"/>
            <a:ext cx="3296665" cy="246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51520" y="1340768"/>
            <a:ext cx="461665" cy="4824536"/>
          </a:xfrm>
          <a:prstGeom prst="rect">
            <a:avLst/>
          </a:prstGeom>
          <a:solidFill>
            <a:schemeClr val="accent5"/>
          </a:solidFill>
        </p:spPr>
        <p:txBody>
          <a:bodyPr vert="eaVert" wrap="square" rtlCol="0">
            <a:spAutoFit/>
          </a:bodyPr>
          <a:lstStyle/>
          <a:p>
            <a:r>
              <a:rPr lang="zh-TW" altLang="en-US" b="1" dirty="0" smtClean="0">
                <a:solidFill>
                  <a:srgbClr val="002060"/>
                </a:solidFill>
                <a:latin typeface="標楷體" pitchFamily="65" charset="-120"/>
                <a:ea typeface="標楷體" pitchFamily="65" charset="-120"/>
              </a:rPr>
              <a:t>送書去旅行營隊活動：新北市萬里區大坪國小</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682229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sp>
        <p:nvSpPr>
          <p:cNvPr id="3" name="內容版面配置區 2"/>
          <p:cNvSpPr>
            <a:spLocks noGrp="1"/>
          </p:cNvSpPr>
          <p:nvPr>
            <p:ph idx="1"/>
          </p:nvPr>
        </p:nvSpPr>
        <p:spPr/>
        <p:txBody>
          <a:bodyPr/>
          <a:lstStyle/>
          <a:p>
            <a:pPr marL="0" indent="0">
              <a:buNone/>
            </a:pPr>
            <a:endParaRPr lang="zh-TW" altLang="en-US" dirty="0"/>
          </a:p>
        </p:txBody>
      </p:sp>
      <p:pic>
        <p:nvPicPr>
          <p:cNvPr id="1026" name="Picture 2" descr="C:\Users\學務主任\Documents\Downloads\IMG_0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7419" y="1364387"/>
            <a:ext cx="3131840" cy="23478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學務主任\Documents\Downloads\IMG_0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350702"/>
            <a:ext cx="3168352" cy="237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學務主任\Documents\Downloads\IMG_0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544" y="3750843"/>
            <a:ext cx="1944216" cy="25934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學務主任\Documents\Downloads\IMG_00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6528" y="3789040"/>
            <a:ext cx="3357600" cy="2517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學務主任\Documents\Downloads\IMG_00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4758" y="3859440"/>
            <a:ext cx="3169782" cy="2376264"/>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950176" y="1237383"/>
            <a:ext cx="738664" cy="2554091"/>
          </a:xfrm>
          <a:prstGeom prst="rect">
            <a:avLst/>
          </a:prstGeom>
          <a:solidFill>
            <a:srgbClr val="00B0F0"/>
          </a:solidFill>
        </p:spPr>
        <p:txBody>
          <a:bodyPr vert="eaVert" wrap="square" rtlCol="0">
            <a:spAutoFit/>
          </a:bodyPr>
          <a:lstStyle/>
          <a:p>
            <a:pPr lvl="0"/>
            <a:r>
              <a:rPr lang="zh-TW" altLang="en-US" b="1" dirty="0">
                <a:solidFill>
                  <a:srgbClr val="002060"/>
                </a:solidFill>
                <a:latin typeface="標楷體" pitchFamily="65" charset="-120"/>
                <a:ea typeface="標楷體" pitchFamily="65" charset="-120"/>
              </a:rPr>
              <a:t>送書去旅行營隊活動</a:t>
            </a:r>
            <a:r>
              <a:rPr lang="zh-TW" altLang="en-US" b="1" dirty="0" smtClean="0">
                <a:solidFill>
                  <a:srgbClr val="002060"/>
                </a:solidFill>
                <a:latin typeface="標楷體" pitchFamily="65" charset="-120"/>
                <a:ea typeface="標楷體" pitchFamily="65" charset="-120"/>
              </a:rPr>
              <a:t>：</a:t>
            </a:r>
            <a:endParaRPr lang="en-US" altLang="zh-TW" b="1" dirty="0" smtClean="0">
              <a:solidFill>
                <a:srgbClr val="002060"/>
              </a:solidFill>
              <a:latin typeface="標楷體" pitchFamily="65" charset="-120"/>
              <a:ea typeface="標楷體" pitchFamily="65" charset="-120"/>
            </a:endParaRPr>
          </a:p>
          <a:p>
            <a:pPr lvl="0"/>
            <a:r>
              <a:rPr lang="zh-TW" altLang="en-US" b="1" dirty="0" smtClean="0">
                <a:solidFill>
                  <a:srgbClr val="002060"/>
                </a:solidFill>
                <a:latin typeface="標楷體" pitchFamily="65" charset="-120"/>
                <a:ea typeface="標楷體" pitchFamily="65" charset="-120"/>
              </a:rPr>
              <a:t>新北市淡水里區興仁國小</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1306015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346650"/>
            <a:ext cx="3672407" cy="245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340768"/>
            <a:ext cx="3698574" cy="248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020" y="3887560"/>
            <a:ext cx="3728594" cy="24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3856810"/>
            <a:ext cx="3661096" cy="243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93911" y="1412776"/>
            <a:ext cx="461665" cy="4752528"/>
          </a:xfrm>
          <a:prstGeom prst="rect">
            <a:avLst/>
          </a:prstGeom>
          <a:solidFill>
            <a:schemeClr val="bg2">
              <a:lumMod val="75000"/>
            </a:schemeClr>
          </a:soli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三重中央扶輪社授證</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691798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412776"/>
            <a:ext cx="3261643" cy="244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12776"/>
            <a:ext cx="326231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007" y="3882475"/>
            <a:ext cx="3262313"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765" y="3892009"/>
            <a:ext cx="3262313"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09935" y="1556792"/>
            <a:ext cx="461665" cy="4464496"/>
          </a:xfrm>
          <a:prstGeom prst="rect">
            <a:avLst/>
          </a:prstGeom>
          <a:solidFill>
            <a:schemeClr val="accent5">
              <a:lumMod val="40000"/>
              <a:lumOff val="60000"/>
            </a:schemeClr>
          </a:soli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耶誕送暖：新北市八里區愛維養護中心</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3755064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01417"/>
            <a:ext cx="8229600" cy="1143000"/>
          </a:xfrm>
        </p:spPr>
        <p:txBody>
          <a:bodyPr>
            <a:normAutofit/>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sz="3200" dirty="0"/>
          </a:p>
        </p:txBody>
      </p:sp>
      <p:sp>
        <p:nvSpPr>
          <p:cNvPr id="3" name="內容版面配置區 2"/>
          <p:cNvSpPr>
            <a:spLocks noGrp="1"/>
          </p:cNvSpPr>
          <p:nvPr>
            <p:ph idx="1"/>
          </p:nvPr>
        </p:nvSpPr>
        <p:spPr/>
        <p:txBody>
          <a:bodyPr/>
          <a:lstStyle/>
          <a:p>
            <a:endParaRPr lang="zh-TW" altLang="en-US" dirty="0"/>
          </a:p>
        </p:txBody>
      </p:sp>
      <p:pic>
        <p:nvPicPr>
          <p:cNvPr id="3074" name="Picture 2" descr="G:\1050521愛維照片\愛維成立17週年服務_2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26365"/>
            <a:ext cx="3744416" cy="49897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1050521愛維照片\愛維成立17週年服務_8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26364"/>
            <a:ext cx="4104456" cy="241024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G:\1050521愛維照片\愛維成立17週年服務_96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655568"/>
            <a:ext cx="4104456" cy="256053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293911" y="1556792"/>
            <a:ext cx="461665" cy="4392488"/>
          </a:xfrm>
          <a:prstGeom prst="rect">
            <a:avLst/>
          </a:prstGeom>
          <a:solidFill>
            <a:schemeClr val="accent5">
              <a:lumMod val="40000"/>
              <a:lumOff val="60000"/>
            </a:schemeClr>
          </a:solidFill>
        </p:spPr>
        <p:txBody>
          <a:bodyPr vert="eaVert" wrap="square" rtlCol="0">
            <a:spAutoFit/>
          </a:bodyPr>
          <a:lstStyle/>
          <a:p>
            <a:pPr lvl="0" algn="ctr"/>
            <a:r>
              <a:rPr lang="zh-TW" altLang="en-US" b="1" dirty="0" smtClean="0">
                <a:solidFill>
                  <a:srgbClr val="002060"/>
                </a:solidFill>
                <a:latin typeface="標楷體" pitchFamily="65" charset="-120"/>
                <a:ea typeface="標楷體" pitchFamily="65" charset="-120"/>
              </a:rPr>
              <a:t>周年慶園遊會：</a:t>
            </a:r>
            <a:r>
              <a:rPr lang="zh-TW" altLang="en-US" b="1" dirty="0">
                <a:solidFill>
                  <a:srgbClr val="002060"/>
                </a:solidFill>
                <a:latin typeface="標楷體" pitchFamily="65" charset="-120"/>
                <a:ea typeface="標楷體" pitchFamily="65" charset="-120"/>
              </a:rPr>
              <a:t>新北市八里區愛維養護中心</a:t>
            </a:r>
          </a:p>
        </p:txBody>
      </p:sp>
      <p:sp>
        <p:nvSpPr>
          <p:cNvPr id="4" name="文字方塊 3"/>
          <p:cNvSpPr txBox="1"/>
          <p:nvPr/>
        </p:nvSpPr>
        <p:spPr>
          <a:xfrm>
            <a:off x="1691680" y="3068960"/>
            <a:ext cx="6408712" cy="646331"/>
          </a:xfrm>
          <a:prstGeom prst="rect">
            <a:avLst/>
          </a:prstGeom>
          <a:noFill/>
        </p:spPr>
        <p:txBody>
          <a:bodyPr wrap="square" rtlCol="0">
            <a:spAutoFit/>
          </a:bodyPr>
          <a:lstStyle/>
          <a:p>
            <a:r>
              <a:rPr lang="zh-TW" altLang="en-US" sz="3600" b="1" dirty="0" smtClean="0">
                <a:solidFill>
                  <a:srgbClr val="FF0000"/>
                </a:solidFill>
                <a:ea typeface="文鼎粗行楷" pitchFamily="49" charset="-120"/>
              </a:rPr>
              <a:t>預計</a:t>
            </a:r>
            <a:r>
              <a:rPr lang="en-US" altLang="zh-TW" sz="3600" b="1" dirty="0" smtClean="0">
                <a:solidFill>
                  <a:srgbClr val="FF0000"/>
                </a:solidFill>
                <a:ea typeface="文鼎粗行楷" pitchFamily="49" charset="-120"/>
              </a:rPr>
              <a:t>107</a:t>
            </a:r>
            <a:r>
              <a:rPr lang="zh-TW" altLang="en-US" sz="3600" b="1" dirty="0" smtClean="0">
                <a:solidFill>
                  <a:srgbClr val="FF0000"/>
                </a:solidFill>
                <a:ea typeface="文鼎粗行楷" pitchFamily="49" charset="-120"/>
              </a:rPr>
              <a:t>年</a:t>
            </a:r>
            <a:r>
              <a:rPr lang="en-US" altLang="zh-TW" sz="3600" b="1" dirty="0" smtClean="0">
                <a:solidFill>
                  <a:srgbClr val="FF0000"/>
                </a:solidFill>
                <a:ea typeface="文鼎粗行楷" pitchFamily="49" charset="-120"/>
              </a:rPr>
              <a:t>5</a:t>
            </a:r>
            <a:r>
              <a:rPr lang="zh-TW" altLang="en-US" sz="3600" b="1" dirty="0" smtClean="0">
                <a:solidFill>
                  <a:srgbClr val="FF0000"/>
                </a:solidFill>
                <a:ea typeface="文鼎粗行楷" pitchFamily="49" charset="-120"/>
              </a:rPr>
              <a:t>月</a:t>
            </a:r>
            <a:r>
              <a:rPr lang="en-US" altLang="zh-TW" sz="3600" b="1" dirty="0" smtClean="0">
                <a:solidFill>
                  <a:srgbClr val="FF0000"/>
                </a:solidFill>
                <a:ea typeface="文鼎粗行楷" pitchFamily="49" charset="-120"/>
              </a:rPr>
              <a:t>19</a:t>
            </a:r>
            <a:r>
              <a:rPr lang="zh-TW" altLang="en-US" sz="3600" b="1" dirty="0" smtClean="0">
                <a:solidFill>
                  <a:srgbClr val="FF0000"/>
                </a:solidFill>
                <a:ea typeface="文鼎粗行楷" pitchFamily="49" charset="-120"/>
              </a:rPr>
              <a:t>日前往服務</a:t>
            </a:r>
            <a:endParaRPr lang="zh-TW" altLang="en-US" sz="3600" b="1" dirty="0">
              <a:solidFill>
                <a:srgbClr val="FF0000"/>
              </a:solidFill>
              <a:ea typeface="文鼎粗行楷" pitchFamily="49" charset="-120"/>
            </a:endParaRPr>
          </a:p>
        </p:txBody>
      </p:sp>
    </p:spTree>
    <p:extLst>
      <p:ext uri="{BB962C8B-B14F-4D97-AF65-F5344CB8AC3E}">
        <p14:creationId xmlns:p14="http://schemas.microsoft.com/office/powerpoint/2010/main" val="4264239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340768"/>
            <a:ext cx="3267739" cy="244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085" y="1340768"/>
            <a:ext cx="3243263"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550" y="3897097"/>
            <a:ext cx="326707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136" y="3856676"/>
            <a:ext cx="3243263"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81943" y="1556792"/>
            <a:ext cx="461665" cy="4320480"/>
          </a:xfrm>
          <a:prstGeom prst="rect">
            <a:avLst/>
          </a:prstGeom>
          <a:solidFill>
            <a:schemeClr val="accent4">
              <a:lumMod val="40000"/>
              <a:lumOff val="60000"/>
            </a:schemeClr>
          </a:solidFill>
        </p:spPr>
        <p:txBody>
          <a:bodyPr vert="eaVert" wrap="square" rtlCol="0">
            <a:spAutoFit/>
          </a:bodyPr>
          <a:lstStyle/>
          <a:p>
            <a:r>
              <a:rPr lang="zh-TW" altLang="en-US" b="1" dirty="0" smtClean="0">
                <a:solidFill>
                  <a:srgbClr val="002060"/>
                </a:solidFill>
                <a:latin typeface="標楷體" pitchFamily="65" charset="-120"/>
                <a:ea typeface="標楷體" pitchFamily="65" charset="-120"/>
              </a:rPr>
              <a:t>國際接待：協助美國矽谷扶少團認識台灣</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841598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93111"/>
            <a:ext cx="8229600" cy="1143000"/>
          </a:xfrm>
        </p:spPr>
        <p:txBody>
          <a:bodyPr>
            <a:normAutofit/>
          </a:bodyPr>
          <a:lstStyle/>
          <a:p>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sz="3600" dirty="0">
              <a:solidFill>
                <a:srgbClr val="FF0000"/>
              </a:solidFill>
              <a:ea typeface="文鼎粗行楷" pitchFamily="49" charset="-120"/>
            </a:endParaRPr>
          </a:p>
        </p:txBody>
      </p:sp>
      <p:sp>
        <p:nvSpPr>
          <p:cNvPr id="3" name="內容版面配置區 2"/>
          <p:cNvSpPr>
            <a:spLocks noGrp="1"/>
          </p:cNvSpPr>
          <p:nvPr>
            <p:ph idx="1"/>
          </p:nvPr>
        </p:nvSpPr>
        <p:spPr/>
        <p:txBody>
          <a:bodyPr/>
          <a:lstStyle/>
          <a:p>
            <a:endParaRPr lang="zh-TW" altLang="en-US" dirty="0"/>
          </a:p>
        </p:txBody>
      </p:sp>
      <p:pic>
        <p:nvPicPr>
          <p:cNvPr id="1026" name="Picture 2" descr="H:\106-1照片\社團\09.蘆屋高校來訪1129\DSC_0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268761"/>
            <a:ext cx="2880319" cy="19219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106-1照片\社團\09.蘆屋高校來訪1129\DSC065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268760"/>
            <a:ext cx="3240360" cy="1823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106-1照片\社團\09.蘆屋高校來訪1129\DSC_03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9" y="3196450"/>
            <a:ext cx="2592286" cy="1729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106-1照片\社團\09.蘆屋高校來訪1129\DSC062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1048" y="3170570"/>
            <a:ext cx="2996273" cy="16859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106-1照片\社團\09.蘆屋高校來訪1129\IMG_92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1268761"/>
            <a:ext cx="2552538" cy="17016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106-1照片\社團\09.蘆屋高校來訪1129\DSC_04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167" y="3170570"/>
            <a:ext cx="2437705" cy="162658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106-1照片\社團\09.蘆屋高校來訪1129\DSC_389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9" y="5013176"/>
            <a:ext cx="2241800" cy="15007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106-1照片\社團\09.蘆屋高校來訪1129\IMG_85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7561" y="5013176"/>
            <a:ext cx="205222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106-1照片\社團\09.蘆屋高校來訪1129\IMG_911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63587" y="4978620"/>
            <a:ext cx="2104062" cy="14027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106-1照片\社團\09.蘆屋高校來訪1129\DSC_023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6256" y="4978620"/>
            <a:ext cx="1994276" cy="1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947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274638"/>
            <a:ext cx="8784976" cy="1143000"/>
          </a:xfrm>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a:t>
            </a:r>
            <a:r>
              <a:rPr lang="zh-TW" altLang="en-US" sz="3600" dirty="0" smtClean="0">
                <a:solidFill>
                  <a:srgbClr val="FF0000"/>
                </a:solidFill>
                <a:latin typeface="標楷體" pitchFamily="65" charset="-120"/>
                <a:ea typeface="標楷體" pitchFamily="65" charset="-120"/>
              </a:rPr>
              <a:t>活動</a:t>
            </a:r>
            <a:endParaRPr lang="zh-TW" altLang="en-US" dirty="0"/>
          </a:p>
        </p:txBody>
      </p:sp>
      <p:pic>
        <p:nvPicPr>
          <p:cNvPr id="4" name="Picture 2" descr="C:\Users\學務主任\Downloads\12378018_1306029822744358_6047667910646723862_o.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268760"/>
            <a:ext cx="3611823" cy="24069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學務主任\Desktop\DSC098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884595"/>
            <a:ext cx="3600400" cy="240026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學務主任\Desktop\DSC000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99" y="1340767"/>
            <a:ext cx="3564397" cy="2376265"/>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3905925" y="3876555"/>
            <a:ext cx="4896544" cy="2308324"/>
          </a:xfrm>
          <a:prstGeom prst="rect">
            <a:avLst/>
          </a:prstGeom>
          <a:noFill/>
        </p:spPr>
        <p:txBody>
          <a:bodyPr wrap="square" rtlCol="0">
            <a:spAutoFit/>
          </a:bodyPr>
          <a:lstStyle/>
          <a:p>
            <a:r>
              <a:rPr lang="en-US" altLang="zh-TW" sz="2400" b="1" kern="100" dirty="0" smtClean="0">
                <a:solidFill>
                  <a:srgbClr val="0070C0"/>
                </a:solidFill>
                <a:latin typeface="文鼎中楷" pitchFamily="65" charset="-120"/>
                <a:ea typeface="文鼎中楷" pitchFamily="65" charset="-120"/>
                <a:cs typeface="Times New Roman"/>
              </a:rPr>
              <a:t>107</a:t>
            </a:r>
            <a:r>
              <a:rPr lang="zh-TW" altLang="zh-TW" sz="2400" b="1" kern="100" dirty="0" smtClean="0">
                <a:solidFill>
                  <a:srgbClr val="0070C0"/>
                </a:solidFill>
                <a:latin typeface="文鼎中楷" pitchFamily="65" charset="-120"/>
                <a:ea typeface="文鼎中楷" pitchFamily="65" charset="-120"/>
                <a:cs typeface="Times New Roman"/>
              </a:rPr>
              <a:t>年</a:t>
            </a:r>
            <a:r>
              <a:rPr lang="en-US" altLang="zh-TW" sz="2400" b="1" kern="100" dirty="0">
                <a:solidFill>
                  <a:srgbClr val="0070C0"/>
                </a:solidFill>
                <a:latin typeface="文鼎中楷" pitchFamily="65" charset="-120"/>
                <a:ea typeface="文鼎中楷" pitchFamily="65" charset="-120"/>
                <a:cs typeface="Times New Roman"/>
              </a:rPr>
              <a:t>3</a:t>
            </a:r>
            <a:r>
              <a:rPr lang="zh-TW" altLang="zh-TW" sz="2400" b="1" kern="100" dirty="0" smtClean="0">
                <a:solidFill>
                  <a:srgbClr val="0070C0"/>
                </a:solidFill>
                <a:latin typeface="文鼎中楷" pitchFamily="65" charset="-120"/>
                <a:ea typeface="文鼎中楷" pitchFamily="65" charset="-120"/>
                <a:cs typeface="Times New Roman"/>
              </a:rPr>
              <a:t>月</a:t>
            </a:r>
            <a:r>
              <a:rPr lang="en-US" altLang="zh-TW" sz="2400" b="1" kern="100" dirty="0" smtClean="0">
                <a:solidFill>
                  <a:srgbClr val="0070C0"/>
                </a:solidFill>
                <a:latin typeface="文鼎中楷" pitchFamily="65" charset="-120"/>
                <a:ea typeface="文鼎中楷" pitchFamily="65" charset="-120"/>
                <a:cs typeface="Times New Roman"/>
              </a:rPr>
              <a:t>30-31</a:t>
            </a:r>
            <a:r>
              <a:rPr lang="zh-TW" altLang="zh-TW" sz="2400" b="1" kern="100" dirty="0" smtClean="0">
                <a:solidFill>
                  <a:srgbClr val="0070C0"/>
                </a:solidFill>
                <a:latin typeface="文鼎中楷" pitchFamily="65" charset="-120"/>
                <a:ea typeface="文鼎中楷" pitchFamily="65" charset="-120"/>
                <a:cs typeface="Times New Roman"/>
              </a:rPr>
              <a:t>日</a:t>
            </a:r>
            <a:r>
              <a:rPr lang="zh-TW" altLang="zh-TW" sz="2400" b="1" kern="100" dirty="0">
                <a:solidFill>
                  <a:srgbClr val="0070C0"/>
                </a:solidFill>
                <a:latin typeface="文鼎中楷" pitchFamily="65" charset="-120"/>
                <a:ea typeface="文鼎中楷" pitchFamily="65" charset="-120"/>
                <a:cs typeface="Times New Roman"/>
              </a:rPr>
              <a:t>，新北市立三重高中歡喜迎接來自日本群馬及新潟縣扶輪少年服務團員及扶輪社友，並安排兩天一夜的</a:t>
            </a:r>
            <a:r>
              <a:rPr lang="en-US" altLang="zh-TW" sz="2400" b="1" kern="100" dirty="0">
                <a:solidFill>
                  <a:srgbClr val="0070C0"/>
                </a:solidFill>
                <a:latin typeface="文鼎中楷" pitchFamily="65" charset="-120"/>
                <a:ea typeface="文鼎中楷" pitchFamily="65" charset="-120"/>
                <a:cs typeface="Times New Roman"/>
              </a:rPr>
              <a:t>Homestay</a:t>
            </a:r>
            <a:r>
              <a:rPr lang="zh-TW" altLang="zh-TW" sz="2400" b="1" kern="100" dirty="0">
                <a:solidFill>
                  <a:srgbClr val="0070C0"/>
                </a:solidFill>
                <a:latin typeface="文鼎中楷" pitchFamily="65" charset="-120"/>
                <a:ea typeface="文鼎中楷" pitchFamily="65" charset="-120"/>
                <a:cs typeface="Times New Roman"/>
              </a:rPr>
              <a:t>接待，讓日本高校生體驗原汁原味的台式家居生活，並了解台灣青少年文化</a:t>
            </a:r>
            <a:endParaRPr lang="zh-TW" altLang="en-US" sz="2400" b="1" dirty="0">
              <a:solidFill>
                <a:srgbClr val="0070C0"/>
              </a:solidFill>
              <a:latin typeface="文鼎中楷" pitchFamily="65" charset="-120"/>
              <a:ea typeface="文鼎中楷" pitchFamily="65" charset="-120"/>
            </a:endParaRPr>
          </a:p>
        </p:txBody>
      </p:sp>
    </p:spTree>
    <p:extLst>
      <p:ext uri="{BB962C8B-B14F-4D97-AF65-F5344CB8AC3E}">
        <p14:creationId xmlns:p14="http://schemas.microsoft.com/office/powerpoint/2010/main" val="168547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844824"/>
            <a:ext cx="2767824" cy="369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556792"/>
            <a:ext cx="31877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748282"/>
            <a:ext cx="3187700"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81943" y="2060848"/>
            <a:ext cx="461665" cy="3312368"/>
          </a:xfrm>
          <a:prstGeom prst="rect">
            <a:avLst/>
          </a:prstGeom>
          <a:solidFill>
            <a:schemeClr val="accent2"/>
          </a:solidFill>
        </p:spPr>
        <p:txBody>
          <a:bodyPr vert="eaVert" wrap="square" rtlCol="0">
            <a:spAutoFit/>
          </a:bodyPr>
          <a:lstStyle/>
          <a:p>
            <a:r>
              <a:rPr lang="zh-TW" altLang="en-US" b="1" dirty="0" smtClean="0">
                <a:solidFill>
                  <a:srgbClr val="002060"/>
                </a:solidFill>
                <a:latin typeface="標楷體" pitchFamily="65" charset="-120"/>
                <a:ea typeface="標楷體" pitchFamily="65" charset="-120"/>
              </a:rPr>
              <a:t>班級合作助人活動：高一美班</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2033326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rgbClr val="FF0000"/>
                </a:solidFill>
                <a:latin typeface="標楷體" pitchFamily="65" charset="-120"/>
                <a:ea typeface="標楷體" pitchFamily="65" charset="-120"/>
              </a:rPr>
              <a:t>簡報大綱</a:t>
            </a:r>
            <a:endParaRPr lang="zh-TW" altLang="en-US" dirty="0">
              <a:solidFill>
                <a:srgbClr val="FF0000"/>
              </a:solidFill>
              <a:latin typeface="標楷體" pitchFamily="65" charset="-120"/>
              <a:ea typeface="標楷體" pitchFamily="65" charset="-120"/>
            </a:endParaRPr>
          </a:p>
        </p:txBody>
      </p:sp>
      <p:sp>
        <p:nvSpPr>
          <p:cNvPr id="3" name="內容版面配置區 2"/>
          <p:cNvSpPr>
            <a:spLocks noGrp="1"/>
          </p:cNvSpPr>
          <p:nvPr>
            <p:ph idx="1"/>
          </p:nvPr>
        </p:nvSpPr>
        <p:spPr>
          <a:solidFill>
            <a:schemeClr val="accent4">
              <a:lumMod val="40000"/>
              <a:lumOff val="60000"/>
            </a:schemeClr>
          </a:solidFill>
        </p:spPr>
        <p:txBody>
          <a:bodyPr/>
          <a:lstStyle/>
          <a:p>
            <a:r>
              <a:rPr lang="zh-TW" altLang="en-US" b="1" dirty="0" smtClean="0">
                <a:solidFill>
                  <a:srgbClr val="002060"/>
                </a:solidFill>
                <a:latin typeface="標楷體" pitchFamily="65" charset="-120"/>
                <a:ea typeface="標楷體" pitchFamily="65" charset="-120"/>
              </a:rPr>
              <a:t>活動理念與</a:t>
            </a:r>
            <a:r>
              <a:rPr lang="zh-TW" altLang="en-US" b="1" dirty="0">
                <a:solidFill>
                  <a:srgbClr val="002060"/>
                </a:solidFill>
                <a:latin typeface="標楷體" pitchFamily="65" charset="-120"/>
                <a:ea typeface="標楷體" pitchFamily="65" charset="-120"/>
              </a:rPr>
              <a:t>目標</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創新與特色</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資源運用</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成效與</a:t>
            </a:r>
            <a:r>
              <a:rPr lang="zh-TW" altLang="en-US" b="1" dirty="0" smtClean="0">
                <a:solidFill>
                  <a:srgbClr val="002060"/>
                </a:solidFill>
                <a:latin typeface="標楷體" pitchFamily="65" charset="-120"/>
                <a:ea typeface="標楷體" pitchFamily="65" charset="-120"/>
              </a:rPr>
              <a:t>推廣</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自我檢討與省思</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548" y="2348880"/>
            <a:ext cx="464707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8229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470585"/>
            <a:ext cx="338872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655" y="1340768"/>
            <a:ext cx="326707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55" y="3861048"/>
            <a:ext cx="3267075" cy="245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869975" y="1700808"/>
            <a:ext cx="461665" cy="3888432"/>
          </a:xfrm>
          <a:prstGeom prst="rect">
            <a:avLst/>
          </a:prstGeom>
          <a:solidFill>
            <a:schemeClr val="accent2">
              <a:lumMod val="60000"/>
              <a:lumOff val="40000"/>
            </a:schemeClr>
          </a:solidFill>
        </p:spPr>
        <p:txBody>
          <a:bodyPr vert="eaVert" wrap="square" rtlCol="0">
            <a:spAutoFit/>
          </a:bodyPr>
          <a:lstStyle/>
          <a:p>
            <a:r>
              <a:rPr lang="zh-TW" altLang="en-US" dirty="0" smtClean="0"/>
              <a:t>   </a:t>
            </a:r>
            <a:r>
              <a:rPr lang="zh-TW" altLang="en-US" b="1" dirty="0" smtClean="0">
                <a:solidFill>
                  <a:srgbClr val="002060"/>
                </a:solidFill>
                <a:latin typeface="標楷體" pitchFamily="65" charset="-120"/>
                <a:ea typeface="標楷體" pitchFamily="65" charset="-120"/>
              </a:rPr>
              <a:t>班級合作助人活動：高二律班</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2435208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1267" name="Picture 3" descr="H:\106-1照片\訓育\休業式\IMG_76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268760"/>
            <a:ext cx="3816424" cy="254428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39552" y="1268760"/>
            <a:ext cx="461665" cy="4536504"/>
          </a:xfrm>
          <a:prstGeom prst="rect">
            <a:avLst/>
          </a:prstGeom>
          <a:solidFill>
            <a:srgbClr val="FFFF00"/>
          </a:solidFill>
        </p:spPr>
        <p:txBody>
          <a:bodyPr vert="eaVert" wrap="square" rtlCol="0">
            <a:spAutoFit/>
          </a:bodyPr>
          <a:lstStyle/>
          <a:p>
            <a:pPr algn="ctr"/>
            <a:r>
              <a:rPr lang="zh-TW" altLang="en-US" b="1" dirty="0">
                <a:solidFill>
                  <a:srgbClr val="002060"/>
                </a:solidFill>
                <a:latin typeface="標楷體" pitchFamily="65" charset="-120"/>
                <a:ea typeface="標楷體" pitchFamily="65" charset="-120"/>
              </a:rPr>
              <a:t>救</a:t>
            </a:r>
            <a:r>
              <a:rPr lang="zh-TW" altLang="en-US" b="1" dirty="0" smtClean="0">
                <a:solidFill>
                  <a:srgbClr val="002060"/>
                </a:solidFill>
                <a:latin typeface="標楷體" pitchFamily="65" charset="-120"/>
                <a:ea typeface="標楷體" pitchFamily="65" charset="-120"/>
              </a:rPr>
              <a:t>是愛尼愛心行動</a:t>
            </a:r>
            <a:endParaRPr lang="zh-TW" altLang="en-US" b="1" dirty="0">
              <a:solidFill>
                <a:srgbClr val="002060"/>
              </a:solidFill>
              <a:latin typeface="標楷體" pitchFamily="65" charset="-120"/>
              <a:ea typeface="標楷體" pitchFamily="65" charset="-120"/>
            </a:endParaRPr>
          </a:p>
        </p:txBody>
      </p:sp>
      <p:pic>
        <p:nvPicPr>
          <p:cNvPr id="11268" name="Picture 4" descr="H:\106-1照片\訓育\休業式\IMG_76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861048"/>
            <a:ext cx="378042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H:\106-1照片\訓育\休業式\IMG_76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933" y="1268760"/>
            <a:ext cx="3816423" cy="254428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106-1照片\訓育\休業式\IMG_76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32" y="3861048"/>
            <a:ext cx="3780421"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76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3600" dirty="0" smtClean="0">
                <a:solidFill>
                  <a:srgbClr val="FF0000"/>
                </a:solidFill>
                <a:latin typeface="標楷體" pitchFamily="65" charset="-120"/>
                <a:ea typeface="標楷體" pitchFamily="65" charset="-120"/>
              </a:rPr>
              <a:t>教育部國教署推動童軍績優學校</a:t>
            </a:r>
            <a:endParaRPr lang="zh-TW" altLang="en-US" sz="3600" dirty="0">
              <a:solidFill>
                <a:srgbClr val="FF0000"/>
              </a:solidFill>
              <a:latin typeface="標楷體" pitchFamily="65" charset="-120"/>
              <a:ea typeface="標楷體" pitchFamily="65" charset="-120"/>
            </a:endParaRPr>
          </a:p>
        </p:txBody>
      </p:sp>
      <p:sp>
        <p:nvSpPr>
          <p:cNvPr id="3" name="內容版面配置區 2"/>
          <p:cNvSpPr>
            <a:spLocks noGrp="1"/>
          </p:cNvSpPr>
          <p:nvPr>
            <p:ph idx="1"/>
          </p:nvPr>
        </p:nvSpPr>
        <p:spPr/>
        <p:txBody>
          <a:bodyPr/>
          <a:lstStyle/>
          <a:p>
            <a:endParaRPr lang="zh-TW" altLang="en-US" dirty="0"/>
          </a:p>
        </p:txBody>
      </p:sp>
      <p:pic>
        <p:nvPicPr>
          <p:cNvPr id="3074" name="Picture 2" descr="F:\105-2社團組照片\01.績優童軍頒獎典禮1060302\S__10215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73740"/>
            <a:ext cx="3816424" cy="50908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105-2社團組照片\01.績優童軍頒獎典禮1060302\S__102154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273740"/>
            <a:ext cx="4379891" cy="32834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05-2社團組照片\01.績優童軍頒獎典禮1060302\S__102154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632554"/>
            <a:ext cx="1296144" cy="172897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105-2社團組照片\01.績優童軍頒獎典禮1060302\S__102154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4632553"/>
            <a:ext cx="1368152" cy="17421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105-2社團組照片\01.績優童軍頒獎典禮1060302\S__102154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3706" y="4632553"/>
            <a:ext cx="1306032" cy="174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73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zh-TW" altLang="en-US" sz="4000" dirty="0">
                <a:solidFill>
                  <a:srgbClr val="FF0000"/>
                </a:solidFill>
                <a:latin typeface="標楷體" pitchFamily="65" charset="-120"/>
                <a:ea typeface="標楷體" pitchFamily="65" charset="-120"/>
              </a:rPr>
              <a:t>特色與創新</a:t>
            </a:r>
            <a:r>
              <a:rPr lang="en-US" altLang="zh-TW" sz="4000" dirty="0">
                <a:solidFill>
                  <a:srgbClr val="FF0000"/>
                </a:solidFill>
                <a:latin typeface="標楷體" pitchFamily="65" charset="-120"/>
                <a:ea typeface="標楷體" pitchFamily="65" charset="-120"/>
              </a:rPr>
              <a:t>-</a:t>
            </a:r>
            <a:r>
              <a:rPr lang="zh-TW" altLang="en-US" sz="4000" dirty="0">
                <a:solidFill>
                  <a:srgbClr val="FF0000"/>
                </a:solidFill>
                <a:latin typeface="標楷體" pitchFamily="65" charset="-120"/>
                <a:ea typeface="標楷體" pitchFamily="65" charset="-120"/>
              </a:rPr>
              <a:t>辦理</a:t>
            </a:r>
            <a:r>
              <a:rPr lang="zh-TW" altLang="en-US" sz="4000" dirty="0" smtClean="0">
                <a:solidFill>
                  <a:srgbClr val="FF0000"/>
                </a:solidFill>
                <a:latin typeface="標楷體" pitchFamily="65" charset="-120"/>
                <a:ea typeface="標楷體" pitchFamily="65" charset="-120"/>
              </a:rPr>
              <a:t>國際文教課程</a:t>
            </a:r>
            <a:endParaRPr lang="zh-TW" altLang="en-US" dirty="0">
              <a:latin typeface="文鼎中隸" panose="03000609000000000000" pitchFamily="65" charset="-120"/>
              <a:ea typeface="文鼎中隸" panose="03000609000000000000" pitchFamily="65" charset="-120"/>
            </a:endParaRPr>
          </a:p>
        </p:txBody>
      </p:sp>
      <p:sp>
        <p:nvSpPr>
          <p:cNvPr id="3" name="內容版面配置區 2"/>
          <p:cNvSpPr>
            <a:spLocks noGrp="1"/>
          </p:cNvSpPr>
          <p:nvPr>
            <p:ph idx="1"/>
          </p:nvPr>
        </p:nvSpPr>
        <p:spPr/>
        <p:txBody>
          <a:bodyPr/>
          <a:lstStyle/>
          <a:p>
            <a:pPr marL="0" lvl="0" indent="0" algn="ctr">
              <a:buNone/>
            </a:pPr>
            <a:endParaRPr lang="en-US" altLang="zh-TW" b="1" dirty="0" smtClean="0">
              <a:solidFill>
                <a:srgbClr val="1F497D"/>
              </a:solidFill>
              <a:latin typeface="文鼎粗魏碑" pitchFamily="65" charset="-120"/>
              <a:ea typeface="文鼎粗魏碑" pitchFamily="65" charset="-120"/>
            </a:endParaRPr>
          </a:p>
          <a:p>
            <a:pPr marL="0" lvl="0" indent="0" algn="ctr">
              <a:buNone/>
            </a:pPr>
            <a:endParaRPr lang="en-US" altLang="zh-TW" b="1" dirty="0">
              <a:solidFill>
                <a:srgbClr val="1F497D"/>
              </a:solidFill>
              <a:latin typeface="文鼎粗魏碑" pitchFamily="65" charset="-120"/>
              <a:ea typeface="文鼎粗魏碑" pitchFamily="65" charset="-120"/>
            </a:endParaRPr>
          </a:p>
          <a:p>
            <a:pPr marL="0" lvl="0" indent="0" algn="ctr">
              <a:buNone/>
            </a:pPr>
            <a:endParaRPr lang="en-US" altLang="zh-TW" b="1" dirty="0" smtClean="0">
              <a:solidFill>
                <a:srgbClr val="1F497D"/>
              </a:solidFill>
              <a:latin typeface="文鼎粗魏碑" pitchFamily="65" charset="-120"/>
              <a:ea typeface="文鼎粗魏碑" pitchFamily="65" charset="-120"/>
            </a:endParaRPr>
          </a:p>
          <a:p>
            <a:pPr marL="0" lvl="0" indent="0" algn="ctr">
              <a:buNone/>
            </a:pPr>
            <a:endParaRPr lang="zh-TW" altLang="en-US" b="1" dirty="0">
              <a:solidFill>
                <a:srgbClr val="1F497D"/>
              </a:solidFill>
              <a:latin typeface="文鼎粗魏碑" pitchFamily="65" charset="-120"/>
              <a:ea typeface="文鼎粗魏碑" pitchFamily="65" charset="-120"/>
            </a:endParaRPr>
          </a:p>
        </p:txBody>
      </p:sp>
      <p:sp>
        <p:nvSpPr>
          <p:cNvPr id="6" name="文字方塊 5"/>
          <p:cNvSpPr txBox="1"/>
          <p:nvPr/>
        </p:nvSpPr>
        <p:spPr>
          <a:xfrm>
            <a:off x="4837009" y="1336882"/>
            <a:ext cx="3744416" cy="307777"/>
          </a:xfrm>
          <a:prstGeom prst="rect">
            <a:avLst/>
          </a:prstGeom>
          <a:noFill/>
        </p:spPr>
        <p:txBody>
          <a:bodyPr wrap="square" rtlCol="0">
            <a:spAutoFit/>
          </a:bodyPr>
          <a:lstStyle/>
          <a:p>
            <a:pPr marL="152400" indent="-160020" algn="just">
              <a:spcAft>
                <a:spcPts val="0"/>
              </a:spcAft>
            </a:pPr>
            <a:r>
              <a:rPr lang="zh-TW" altLang="zh-TW" sz="1400" b="1" kern="100" dirty="0" smtClean="0">
                <a:solidFill>
                  <a:srgbClr val="002060"/>
                </a:solidFill>
                <a:latin typeface="文鼎粗魏碑" panose="03000809000000000000" pitchFamily="65" charset="-120"/>
                <a:ea typeface="文鼎粗魏碑" panose="03000809000000000000" pitchFamily="65" charset="-120"/>
                <a:cs typeface="Times New Roman"/>
              </a:rPr>
              <a:t>賴樹盛先生</a:t>
            </a:r>
            <a:r>
              <a:rPr lang="en-US" altLang="zh-TW" sz="1400" b="1" kern="100" dirty="0" smtClean="0">
                <a:solidFill>
                  <a:srgbClr val="7030A0"/>
                </a:solidFill>
                <a:latin typeface="文鼎粗魏碑" panose="03000809000000000000" pitchFamily="65" charset="-120"/>
                <a:ea typeface="文鼎粗魏碑" panose="03000809000000000000" pitchFamily="65" charset="-120"/>
                <a:cs typeface="Times New Roman"/>
              </a:rPr>
              <a:t>:</a:t>
            </a:r>
            <a:r>
              <a:rPr lang="zh-TW" altLang="zh-TW" sz="1400" b="1" kern="100" dirty="0">
                <a:solidFill>
                  <a:srgbClr val="002060"/>
                </a:solidFill>
                <a:latin typeface="文鼎粗魏碑" panose="03000809000000000000" pitchFamily="65" charset="-120"/>
                <a:ea typeface="文鼎粗魏碑" panose="03000809000000000000" pitchFamily="65" charset="-120"/>
                <a:cs typeface="Times New Roman"/>
              </a:rPr>
              <a:t>泰緬邊境國際志工經驗</a:t>
            </a:r>
            <a:r>
              <a:rPr lang="zh-TW" altLang="zh-TW" sz="1400" b="1" kern="100" dirty="0" smtClean="0">
                <a:solidFill>
                  <a:srgbClr val="002060"/>
                </a:solidFill>
                <a:latin typeface="文鼎粗魏碑" panose="03000809000000000000" pitchFamily="65" charset="-120"/>
                <a:ea typeface="文鼎粗魏碑" panose="03000809000000000000" pitchFamily="65" charset="-120"/>
                <a:cs typeface="Times New Roman"/>
              </a:rPr>
              <a:t>分享</a:t>
            </a:r>
            <a:endParaRPr lang="zh-TW" altLang="zh-TW" sz="1400" b="1" kern="100" dirty="0">
              <a:solidFill>
                <a:srgbClr val="002060"/>
              </a:solidFill>
              <a:effectLst/>
              <a:latin typeface="文鼎粗魏碑" panose="03000809000000000000" pitchFamily="65" charset="-120"/>
              <a:ea typeface="文鼎粗魏碑" panose="03000809000000000000" pitchFamily="65" charset="-120"/>
              <a:cs typeface="Times New Roman"/>
            </a:endParaRPr>
          </a:p>
        </p:txBody>
      </p:sp>
      <p:sp>
        <p:nvSpPr>
          <p:cNvPr id="7" name="文字方塊 6"/>
          <p:cNvSpPr txBox="1"/>
          <p:nvPr/>
        </p:nvSpPr>
        <p:spPr>
          <a:xfrm>
            <a:off x="539552" y="1229160"/>
            <a:ext cx="3528392" cy="523220"/>
          </a:xfrm>
          <a:prstGeom prst="rect">
            <a:avLst/>
          </a:prstGeom>
          <a:noFill/>
        </p:spPr>
        <p:txBody>
          <a:bodyPr wrap="square" rtlCol="0">
            <a:spAutoFit/>
          </a:bodyPr>
          <a:lstStyle/>
          <a:p>
            <a:pPr algn="ctr"/>
            <a:r>
              <a:rPr lang="zh-TW" altLang="en-US" sz="1400" b="1" dirty="0" smtClean="0">
                <a:solidFill>
                  <a:srgbClr val="002060"/>
                </a:solidFill>
                <a:latin typeface="文鼎粗魏碑" panose="03000809000000000000" pitchFamily="65" charset="-120"/>
                <a:ea typeface="文鼎粗魏碑" panose="03000809000000000000" pitchFamily="65" charset="-120"/>
                <a:cs typeface="Times New Roman"/>
              </a:rPr>
              <a:t>景美女中</a:t>
            </a:r>
            <a:r>
              <a:rPr lang="zh-TW" altLang="zh-TW" sz="1400" b="1" dirty="0" smtClean="0">
                <a:solidFill>
                  <a:srgbClr val="002060"/>
                </a:solidFill>
                <a:latin typeface="文鼎粗魏碑" panose="03000809000000000000" pitchFamily="65" charset="-120"/>
                <a:ea typeface="文鼎粗魏碑" panose="03000809000000000000" pitchFamily="65" charset="-120"/>
                <a:cs typeface="Times New Roman"/>
              </a:rPr>
              <a:t>江信良主任</a:t>
            </a:r>
            <a:r>
              <a:rPr lang="en-US" altLang="zh-TW" sz="1400" b="1" dirty="0" smtClean="0">
                <a:solidFill>
                  <a:srgbClr val="7030A0"/>
                </a:solidFill>
                <a:latin typeface="文鼎粗魏碑" panose="03000809000000000000" pitchFamily="65" charset="-120"/>
                <a:ea typeface="文鼎粗魏碑" panose="03000809000000000000" pitchFamily="65" charset="-120"/>
                <a:cs typeface="Times New Roman"/>
              </a:rPr>
              <a:t>:</a:t>
            </a:r>
          </a:p>
          <a:p>
            <a:r>
              <a:rPr lang="zh-TW" altLang="zh-TW" sz="1400" b="1" dirty="0" smtClean="0">
                <a:solidFill>
                  <a:srgbClr val="002060"/>
                </a:solidFill>
                <a:latin typeface="文鼎粗魏碑" panose="03000809000000000000" pitchFamily="65" charset="-120"/>
                <a:ea typeface="文鼎粗魏碑" panose="03000809000000000000" pitchFamily="65" charset="-120"/>
                <a:cs typeface="Times New Roman"/>
              </a:rPr>
              <a:t>他山之石</a:t>
            </a:r>
            <a:r>
              <a:rPr lang="en-US" altLang="zh-TW" sz="1400" b="1" dirty="0">
                <a:solidFill>
                  <a:srgbClr val="002060"/>
                </a:solidFill>
                <a:latin typeface="文鼎粗魏碑" panose="03000809000000000000" pitchFamily="65" charset="-120"/>
                <a:ea typeface="文鼎粗魏碑" panose="03000809000000000000" pitchFamily="65" charset="-120"/>
                <a:cs typeface="Times New Roman"/>
              </a:rPr>
              <a:t>_</a:t>
            </a:r>
            <a:r>
              <a:rPr lang="zh-TW" altLang="zh-TW" sz="1400" b="1" dirty="0">
                <a:solidFill>
                  <a:srgbClr val="002060"/>
                </a:solidFill>
                <a:latin typeface="文鼎粗魏碑" panose="03000809000000000000" pitchFamily="65" charset="-120"/>
                <a:ea typeface="文鼎粗魏碑" panose="03000809000000000000" pitchFamily="65" charset="-120"/>
                <a:cs typeface="Times New Roman"/>
              </a:rPr>
              <a:t>景美女中</a:t>
            </a:r>
            <a:r>
              <a:rPr lang="zh-TW" altLang="zh-TW" sz="1400" b="1" dirty="0" smtClean="0">
                <a:solidFill>
                  <a:srgbClr val="002060"/>
                </a:solidFill>
                <a:latin typeface="文鼎粗魏碑" panose="03000809000000000000" pitchFamily="65" charset="-120"/>
                <a:ea typeface="文鼎粗魏碑" panose="03000809000000000000" pitchFamily="65" charset="-120"/>
                <a:cs typeface="Times New Roman"/>
              </a:rPr>
              <a:t>國際</a:t>
            </a:r>
            <a:r>
              <a:rPr lang="zh-TW" altLang="en-US" sz="1400" b="1" dirty="0">
                <a:solidFill>
                  <a:srgbClr val="002060"/>
                </a:solidFill>
                <a:latin typeface="文鼎粗魏碑" panose="03000809000000000000" pitchFamily="65" charset="-120"/>
                <a:ea typeface="文鼎粗魏碑" panose="03000809000000000000" pitchFamily="65" charset="-120"/>
                <a:cs typeface="Times New Roman"/>
              </a:rPr>
              <a:t>服務</a:t>
            </a:r>
            <a:r>
              <a:rPr lang="zh-TW" altLang="zh-TW" sz="1400" b="1" dirty="0" smtClean="0">
                <a:solidFill>
                  <a:srgbClr val="002060"/>
                </a:solidFill>
                <a:latin typeface="文鼎粗魏碑" panose="03000809000000000000" pitchFamily="65" charset="-120"/>
                <a:ea typeface="文鼎粗魏碑" panose="03000809000000000000" pitchFamily="65" charset="-120"/>
                <a:cs typeface="Times New Roman"/>
              </a:rPr>
              <a:t>實務</a:t>
            </a:r>
            <a:r>
              <a:rPr lang="zh-TW" altLang="zh-TW" sz="1400" b="1" dirty="0">
                <a:solidFill>
                  <a:srgbClr val="002060"/>
                </a:solidFill>
                <a:latin typeface="文鼎粗魏碑" panose="03000809000000000000" pitchFamily="65" charset="-120"/>
                <a:ea typeface="文鼎粗魏碑" panose="03000809000000000000" pitchFamily="65" charset="-120"/>
                <a:cs typeface="Times New Roman"/>
              </a:rPr>
              <a:t>經驗</a:t>
            </a:r>
            <a:r>
              <a:rPr lang="zh-TW" altLang="zh-TW" sz="1400" b="1" dirty="0" smtClean="0">
                <a:solidFill>
                  <a:srgbClr val="002060"/>
                </a:solidFill>
                <a:latin typeface="文鼎粗魏碑" panose="03000809000000000000" pitchFamily="65" charset="-120"/>
                <a:ea typeface="文鼎粗魏碑" panose="03000809000000000000" pitchFamily="65" charset="-120"/>
                <a:cs typeface="Times New Roman"/>
              </a:rPr>
              <a:t>分享</a:t>
            </a:r>
            <a:endParaRPr lang="zh-TW" altLang="en-US" sz="1400" b="1" dirty="0">
              <a:solidFill>
                <a:srgbClr val="002060"/>
              </a:solidFill>
              <a:latin typeface="文鼎粗魏碑" panose="03000809000000000000" pitchFamily="65" charset="-120"/>
              <a:ea typeface="文鼎粗魏碑" panose="03000809000000000000" pitchFamily="65" charset="-120"/>
            </a:endParaRPr>
          </a:p>
        </p:txBody>
      </p:sp>
      <p:pic>
        <p:nvPicPr>
          <p:cNvPr id="3075" name="Picture 3" descr="C:\Users\學務主任\Desktop\P30229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587" y="1814439"/>
            <a:ext cx="2932669" cy="18936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學務主任\Desktop\DSC0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507" y="1644659"/>
            <a:ext cx="3287418" cy="20599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學務主任\Desktop\1050413教師成長工作坊_梁崇偉\DSC094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015" y="4310165"/>
            <a:ext cx="3074241" cy="20494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學務主任\Desktop\1050427教師成長工作坊_郭欣怡挑選\DSC00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506" y="4307694"/>
            <a:ext cx="3443910" cy="2007907"/>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611560" y="4002116"/>
            <a:ext cx="4032448" cy="307777"/>
          </a:xfrm>
          <a:prstGeom prst="rect">
            <a:avLst/>
          </a:prstGeom>
          <a:noFill/>
        </p:spPr>
        <p:txBody>
          <a:bodyPr wrap="square" rtlCol="0">
            <a:spAutoFit/>
          </a:bodyPr>
          <a:lstStyle/>
          <a:p>
            <a:r>
              <a:rPr lang="zh-TW" altLang="en-US" sz="1400" b="1" kern="100" dirty="0">
                <a:solidFill>
                  <a:srgbClr val="002060"/>
                </a:solidFill>
                <a:latin typeface="文鼎粗魏碑" panose="03000809000000000000" pitchFamily="65" charset="-120"/>
                <a:ea typeface="文鼎粗魏碑" panose="03000809000000000000" pitchFamily="65" charset="-120"/>
                <a:cs typeface="Times New Roman"/>
              </a:rPr>
              <a:t>總統府交際科</a:t>
            </a:r>
            <a:r>
              <a:rPr lang="zh-TW" altLang="zh-TW" sz="1400" b="1" kern="100" dirty="0">
                <a:solidFill>
                  <a:srgbClr val="002060"/>
                </a:solidFill>
                <a:latin typeface="文鼎粗魏碑" panose="03000809000000000000" pitchFamily="65" charset="-120"/>
                <a:ea typeface="文鼎粗魏碑" panose="03000809000000000000" pitchFamily="65" charset="-120"/>
                <a:cs typeface="Times New Roman"/>
              </a:rPr>
              <a:t>梁崇偉科長</a:t>
            </a:r>
            <a:r>
              <a:rPr lang="en-US" altLang="zh-TW" sz="1400" b="1" kern="100" dirty="0">
                <a:solidFill>
                  <a:srgbClr val="002060"/>
                </a:solidFill>
                <a:latin typeface="文鼎粗魏碑" panose="03000809000000000000" pitchFamily="65" charset="-120"/>
                <a:ea typeface="文鼎粗魏碑" panose="03000809000000000000" pitchFamily="65" charset="-120"/>
                <a:cs typeface="Times New Roman"/>
              </a:rPr>
              <a:t>:</a:t>
            </a:r>
            <a:r>
              <a:rPr lang="zh-TW" altLang="zh-TW" sz="1400" b="1" kern="100" dirty="0">
                <a:solidFill>
                  <a:srgbClr val="002060"/>
                </a:solidFill>
                <a:latin typeface="文鼎粗魏碑" panose="03000809000000000000" pitchFamily="65" charset="-120"/>
                <a:ea typeface="文鼎粗魏碑" panose="03000809000000000000" pitchFamily="65" charset="-120"/>
                <a:cs typeface="Times New Roman"/>
              </a:rPr>
              <a:t>國際接待與禮儀</a:t>
            </a:r>
            <a:endParaRPr lang="zh-TW" altLang="en-US" sz="1400" dirty="0">
              <a:solidFill>
                <a:srgbClr val="002060"/>
              </a:solidFill>
              <a:latin typeface="文鼎粗魏碑" panose="03000809000000000000" pitchFamily="65" charset="-120"/>
              <a:ea typeface="文鼎粗魏碑" panose="03000809000000000000" pitchFamily="65" charset="-120"/>
            </a:endParaRPr>
          </a:p>
        </p:txBody>
      </p:sp>
      <p:sp>
        <p:nvSpPr>
          <p:cNvPr id="9" name="文字方塊 8"/>
          <p:cNvSpPr txBox="1"/>
          <p:nvPr/>
        </p:nvSpPr>
        <p:spPr>
          <a:xfrm>
            <a:off x="4987262" y="3743856"/>
            <a:ext cx="3443909" cy="566309"/>
          </a:xfrm>
          <a:prstGeom prst="rect">
            <a:avLst/>
          </a:prstGeom>
          <a:noFill/>
        </p:spPr>
        <p:txBody>
          <a:bodyPr wrap="square" rtlCol="0">
            <a:spAutoFit/>
          </a:bodyPr>
          <a:lstStyle/>
          <a:p>
            <a:pPr lvl="0" algn="ctr">
              <a:spcBef>
                <a:spcPct val="20000"/>
              </a:spcBef>
            </a:pPr>
            <a:r>
              <a:rPr lang="zh-TW" altLang="en-US" sz="1400" b="1" kern="100" dirty="0">
                <a:solidFill>
                  <a:srgbClr val="002060"/>
                </a:solidFill>
                <a:latin typeface="文鼎粗魏碑" panose="03000809000000000000" pitchFamily="65" charset="-120"/>
                <a:ea typeface="文鼎粗魏碑" panose="03000809000000000000" pitchFamily="65" charset="-120"/>
                <a:cs typeface="Times New Roman"/>
              </a:rPr>
              <a:t>文化大學</a:t>
            </a:r>
            <a:r>
              <a:rPr lang="zh-TW" altLang="zh-TW" sz="1400" b="1" kern="100" dirty="0">
                <a:solidFill>
                  <a:srgbClr val="002060"/>
                </a:solidFill>
                <a:latin typeface="文鼎粗魏碑" panose="03000809000000000000" pitchFamily="65" charset="-120"/>
                <a:ea typeface="文鼎粗魏碑" panose="03000809000000000000" pitchFamily="65" charset="-120"/>
                <a:cs typeface="Times New Roman"/>
              </a:rPr>
              <a:t>郭欣怡講師</a:t>
            </a:r>
            <a:r>
              <a:rPr lang="en-US" altLang="zh-TW" sz="1400" b="1" kern="100" dirty="0" smtClean="0">
                <a:solidFill>
                  <a:srgbClr val="002060"/>
                </a:solidFill>
                <a:latin typeface="文鼎粗魏碑" panose="03000809000000000000" pitchFamily="65" charset="-120"/>
                <a:ea typeface="文鼎粗魏碑" panose="03000809000000000000" pitchFamily="65" charset="-120"/>
                <a:cs typeface="Times New Roman"/>
              </a:rPr>
              <a:t>:</a:t>
            </a:r>
          </a:p>
          <a:p>
            <a:pPr lvl="0" algn="ctr">
              <a:spcBef>
                <a:spcPct val="20000"/>
              </a:spcBef>
            </a:pPr>
            <a:r>
              <a:rPr lang="zh-TW" altLang="zh-TW" sz="1400" b="1" kern="100" dirty="0" smtClean="0">
                <a:solidFill>
                  <a:srgbClr val="002060"/>
                </a:solidFill>
                <a:latin typeface="文鼎粗魏碑" panose="03000809000000000000" pitchFamily="65" charset="-120"/>
                <a:ea typeface="文鼎粗魏碑" panose="03000809000000000000" pitchFamily="65" charset="-120"/>
                <a:cs typeface="Times New Roman"/>
              </a:rPr>
              <a:t>日本</a:t>
            </a:r>
            <a:r>
              <a:rPr lang="zh-TW" altLang="zh-TW" sz="1400" b="1" kern="100" dirty="0">
                <a:solidFill>
                  <a:srgbClr val="002060"/>
                </a:solidFill>
                <a:latin typeface="文鼎粗魏碑" panose="03000809000000000000" pitchFamily="65" charset="-120"/>
                <a:ea typeface="文鼎粗魏碑" panose="03000809000000000000" pitchFamily="65" charset="-120"/>
                <a:cs typeface="Times New Roman"/>
              </a:rPr>
              <a:t>風俗民情與</a:t>
            </a:r>
            <a:r>
              <a:rPr lang="zh-TW" altLang="zh-TW" sz="1400" b="1" kern="100" dirty="0" smtClean="0">
                <a:solidFill>
                  <a:srgbClr val="002060"/>
                </a:solidFill>
                <a:latin typeface="文鼎粗魏碑" panose="03000809000000000000" pitchFamily="65" charset="-120"/>
                <a:ea typeface="文鼎粗魏碑" panose="03000809000000000000" pitchFamily="65" charset="-120"/>
                <a:cs typeface="Times New Roman"/>
              </a:rPr>
              <a:t>生活日語</a:t>
            </a:r>
            <a:r>
              <a:rPr lang="zh-TW" altLang="zh-TW" sz="1400" b="1" kern="100" dirty="0">
                <a:solidFill>
                  <a:srgbClr val="002060"/>
                </a:solidFill>
                <a:latin typeface="文鼎粗魏碑" panose="03000809000000000000" pitchFamily="65" charset="-120"/>
                <a:ea typeface="文鼎粗魏碑" panose="03000809000000000000" pitchFamily="65" charset="-120"/>
                <a:cs typeface="Times New Roman"/>
              </a:rPr>
              <a:t>教學</a:t>
            </a:r>
            <a:endParaRPr lang="zh-TW" altLang="en-US" sz="1400" dirty="0">
              <a:solidFill>
                <a:srgbClr val="002060"/>
              </a:solidFill>
              <a:latin typeface="文鼎粗魏碑" panose="03000809000000000000" pitchFamily="65" charset="-120"/>
              <a:ea typeface="文鼎粗魏碑" panose="03000809000000000000" pitchFamily="65" charset="-120"/>
            </a:endParaRPr>
          </a:p>
        </p:txBody>
      </p:sp>
    </p:spTree>
    <p:extLst>
      <p:ext uri="{BB962C8B-B14F-4D97-AF65-F5344CB8AC3E}">
        <p14:creationId xmlns:p14="http://schemas.microsoft.com/office/powerpoint/2010/main" val="2511596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dirty="0">
                <a:solidFill>
                  <a:srgbClr val="FF0000"/>
                </a:solidFill>
                <a:latin typeface="標楷體" pitchFamily="65" charset="-120"/>
                <a:ea typeface="標楷體" pitchFamily="65" charset="-120"/>
              </a:rPr>
              <a:t>特色與</a:t>
            </a:r>
            <a:r>
              <a:rPr lang="zh-TW" altLang="en-US" sz="4000" dirty="0" smtClean="0">
                <a:solidFill>
                  <a:srgbClr val="FF0000"/>
                </a:solidFill>
                <a:latin typeface="標楷體" pitchFamily="65" charset="-120"/>
                <a:ea typeface="標楷體" pitchFamily="65" charset="-120"/>
              </a:rPr>
              <a:t>創新</a:t>
            </a:r>
            <a:r>
              <a:rPr lang="en-US" altLang="zh-TW" sz="4000" dirty="0" smtClean="0">
                <a:solidFill>
                  <a:srgbClr val="FF0000"/>
                </a:solidFill>
                <a:latin typeface="標楷體" pitchFamily="65" charset="-120"/>
                <a:ea typeface="標楷體" pitchFamily="65" charset="-120"/>
              </a:rPr>
              <a:t>-</a:t>
            </a:r>
            <a:r>
              <a:rPr lang="zh-TW" altLang="en-US" sz="4000" dirty="0" smtClean="0">
                <a:solidFill>
                  <a:srgbClr val="FF0000"/>
                </a:solidFill>
                <a:latin typeface="標楷體" pitchFamily="65" charset="-120"/>
                <a:ea typeface="標楷體" pitchFamily="65" charset="-120"/>
                <a:cs typeface="+mn-cs"/>
              </a:rPr>
              <a:t>辦理</a:t>
            </a:r>
            <a:r>
              <a:rPr lang="zh-TW" altLang="en-US" sz="4000" dirty="0">
                <a:solidFill>
                  <a:srgbClr val="FF0000"/>
                </a:solidFill>
                <a:latin typeface="標楷體" pitchFamily="65" charset="-120"/>
                <a:ea typeface="標楷體" pitchFamily="65" charset="-120"/>
                <a:cs typeface="+mn-cs"/>
              </a:rPr>
              <a:t>國際接待課程</a:t>
            </a:r>
            <a:endParaRPr lang="zh-TW" altLang="en-US" sz="4000" dirty="0">
              <a:solidFill>
                <a:srgbClr val="FF0000"/>
              </a:solidFill>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36744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52" y="1196752"/>
            <a:ext cx="3730625"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052" y="4149080"/>
            <a:ext cx="3779837"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581943" y="1628800"/>
            <a:ext cx="461665" cy="4320480"/>
          </a:xfrm>
          <a:prstGeom prst="rect">
            <a:avLst/>
          </a:prstGeom>
          <a:solidFill>
            <a:schemeClr val="bg2">
              <a:lumMod val="50000"/>
            </a:schemeClr>
          </a:solidFill>
        </p:spPr>
        <p:txBody>
          <a:bodyPr vert="eaVert" wrap="square" rtlCol="0">
            <a:spAutoFit/>
          </a:bodyPr>
          <a:lstStyle/>
          <a:p>
            <a:r>
              <a:rPr lang="zh-TW" altLang="en-US" b="1" dirty="0" smtClean="0">
                <a:solidFill>
                  <a:srgbClr val="002060"/>
                </a:solidFill>
                <a:latin typeface="標楷體" pitchFamily="65" charset="-120"/>
                <a:ea typeface="標楷體" pitchFamily="65" charset="-120"/>
              </a:rPr>
              <a:t>      重高全球力講座</a:t>
            </a:r>
            <a:r>
              <a:rPr lang="en-US" altLang="zh-TW" b="1" dirty="0" smtClean="0">
                <a:solidFill>
                  <a:srgbClr val="002060"/>
                </a:solidFill>
                <a:latin typeface="標楷體" pitchFamily="65" charset="-120"/>
                <a:ea typeface="標楷體" pitchFamily="65" charset="-120"/>
              </a:rPr>
              <a:t>：</a:t>
            </a:r>
            <a:r>
              <a:rPr lang="zh-TW" altLang="en-US" b="1" dirty="0" smtClean="0">
                <a:solidFill>
                  <a:srgbClr val="002060"/>
                </a:solidFill>
                <a:latin typeface="標楷體" pitchFamily="65" charset="-120"/>
                <a:ea typeface="標楷體" pitchFamily="65" charset="-120"/>
              </a:rPr>
              <a:t>王可杰主任</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3057131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a:solidFill>
                  <a:srgbClr val="FF0000"/>
                </a:solidFill>
                <a:latin typeface="標楷體" pitchFamily="65" charset="-120"/>
                <a:ea typeface="標楷體" pitchFamily="65" charset="-120"/>
              </a:rPr>
              <a:t>特色與創新</a:t>
            </a:r>
            <a:r>
              <a:rPr lang="en-US" altLang="zh-TW" sz="4000" dirty="0">
                <a:solidFill>
                  <a:srgbClr val="FF0000"/>
                </a:solidFill>
                <a:latin typeface="標楷體" pitchFamily="65" charset="-120"/>
                <a:ea typeface="標楷體" pitchFamily="65" charset="-120"/>
              </a:rPr>
              <a:t>-</a:t>
            </a:r>
            <a:r>
              <a:rPr lang="zh-TW" altLang="en-US" sz="4000" dirty="0">
                <a:solidFill>
                  <a:srgbClr val="FF0000"/>
                </a:solidFill>
                <a:latin typeface="標楷體" pitchFamily="65" charset="-120"/>
                <a:ea typeface="標楷體" pitchFamily="65" charset="-120"/>
              </a:rPr>
              <a:t>辦理國際接待課程</a:t>
            </a:r>
            <a:endParaRPr lang="zh-TW" alt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861048"/>
            <a:ext cx="36766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861048"/>
            <a:ext cx="3713163"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04023" y="1325547"/>
            <a:ext cx="3712786" cy="247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581943" y="1412776"/>
            <a:ext cx="461665" cy="4752528"/>
          </a:xfrm>
          <a:prstGeom prst="rect">
            <a:avLst/>
          </a:prstGeom>
          <a:solidFill>
            <a:schemeClr val="accent5">
              <a:lumMod val="40000"/>
              <a:lumOff val="60000"/>
            </a:schemeClr>
          </a:soli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國際接待大使初階課程：文化大學郭欣怡老師</a:t>
            </a:r>
            <a:endParaRPr lang="zh-TW" altLang="en-US" b="1" dirty="0">
              <a:solidFill>
                <a:srgbClr val="002060"/>
              </a:solidFill>
              <a:latin typeface="標楷體" pitchFamily="65" charset="-120"/>
              <a:ea typeface="標楷體" pitchFamily="65" charset="-120"/>
            </a:endParaRPr>
          </a:p>
        </p:txBody>
      </p:sp>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364113"/>
            <a:ext cx="3713163" cy="247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22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a:solidFill>
                  <a:srgbClr val="FF0000"/>
                </a:solidFill>
                <a:latin typeface="標楷體" pitchFamily="65" charset="-120"/>
                <a:ea typeface="標楷體" pitchFamily="65" charset="-120"/>
              </a:rPr>
              <a:t>特色與創新</a:t>
            </a:r>
            <a:r>
              <a:rPr lang="en-US" altLang="zh-TW" sz="4000" dirty="0">
                <a:solidFill>
                  <a:srgbClr val="FF0000"/>
                </a:solidFill>
                <a:latin typeface="標楷體" pitchFamily="65" charset="-120"/>
                <a:ea typeface="標楷體" pitchFamily="65" charset="-120"/>
              </a:rPr>
              <a:t>-</a:t>
            </a:r>
            <a:r>
              <a:rPr lang="zh-TW" altLang="en-US" sz="4000" dirty="0">
                <a:solidFill>
                  <a:srgbClr val="FF0000"/>
                </a:solidFill>
                <a:latin typeface="標楷體" pitchFamily="65" charset="-120"/>
                <a:ea typeface="標楷體" pitchFamily="65" charset="-120"/>
              </a:rPr>
              <a:t>辦理國際接待課程</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文字方塊 3"/>
          <p:cNvSpPr txBox="1"/>
          <p:nvPr/>
        </p:nvSpPr>
        <p:spPr>
          <a:xfrm>
            <a:off x="628579" y="1851517"/>
            <a:ext cx="430887" cy="4104456"/>
          </a:xfrm>
          <a:prstGeom prst="rect">
            <a:avLst/>
          </a:prstGeom>
          <a:noFill/>
        </p:spPr>
        <p:txBody>
          <a:bodyPr vert="eaVert" wrap="square" rtlCol="0">
            <a:spAutoFit/>
          </a:bodyPr>
          <a:lstStyle/>
          <a:p>
            <a:r>
              <a:rPr lang="zh-TW" altLang="en-US" sz="1600" b="1" dirty="0" smtClean="0">
                <a:solidFill>
                  <a:srgbClr val="002060"/>
                </a:solidFill>
                <a:latin typeface="標楷體" pitchFamily="65" charset="-120"/>
                <a:ea typeface="標楷體" pitchFamily="65" charset="-120"/>
              </a:rPr>
              <a:t>國際接待大使進階課程：清傳高商連珮琪老師</a:t>
            </a:r>
            <a:endParaRPr lang="zh-TW" altLang="en-US" sz="1600" b="1" dirty="0">
              <a:solidFill>
                <a:srgbClr val="002060"/>
              </a:solidFill>
              <a:latin typeface="標楷體" pitchFamily="65" charset="-120"/>
              <a:ea typeface="標楷體" pitchFamily="65" charset="-12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268759"/>
            <a:ext cx="3563888" cy="237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977" y="3717032"/>
            <a:ext cx="3275629" cy="2456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1" y="3717032"/>
            <a:ext cx="3685083" cy="2456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192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normAutofit/>
          </a:bodyPr>
          <a:lstStyle/>
          <a:p>
            <a:pPr algn="ctr"/>
            <a:r>
              <a:rPr lang="zh-TW" altLang="en-US" dirty="0">
                <a:solidFill>
                  <a:srgbClr val="FF0000"/>
                </a:solidFill>
                <a:latin typeface="標楷體" pitchFamily="65" charset="-120"/>
                <a:ea typeface="標楷體" pitchFamily="65" charset="-120"/>
              </a:rPr>
              <a:t>特色與創新</a:t>
            </a:r>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合作助人相關講座</a:t>
            </a:r>
            <a:endParaRPr lang="zh-TW" altLang="en-US" sz="3200" dirty="0">
              <a:solidFill>
                <a:srgbClr val="FF0000"/>
              </a:solidFill>
              <a:ea typeface="文鼎粗行楷" pitchFamily="49" charset="-120"/>
            </a:endParaRPr>
          </a:p>
        </p:txBody>
      </p:sp>
      <p:sp>
        <p:nvSpPr>
          <p:cNvPr id="3" name="內容版面配置區 2"/>
          <p:cNvSpPr>
            <a:spLocks noGrp="1"/>
          </p:cNvSpPr>
          <p:nvPr>
            <p:ph idx="1"/>
          </p:nvPr>
        </p:nvSpPr>
        <p:spPr/>
        <p:txBody>
          <a:bodyPr/>
          <a:lstStyle/>
          <a:p>
            <a:endParaRPr lang="zh-TW" altLang="en-US" dirty="0"/>
          </a:p>
        </p:txBody>
      </p:sp>
      <p:pic>
        <p:nvPicPr>
          <p:cNvPr id="5122" name="Picture 2" descr="C:\Users\學務主任\Desktop\0125飢餓12教師說明會\P_20180125_100849_vHDR_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701" y="1268760"/>
            <a:ext cx="3815408" cy="214698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學務主任\Desktop\0125飢餓12教師說明會\P_20180125_101308_vHDR_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204" y="1277076"/>
            <a:ext cx="3815405" cy="21469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學務主任\Desktop\0125飢餓12教師說明會\P_20180125_092716_vHDR_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60" y="3514262"/>
            <a:ext cx="3815408" cy="214698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學務主任\Desktop\0125飢餓12教師說明會\P_20180125_093221_vHDR_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8184" y="3544746"/>
            <a:ext cx="3815408" cy="214698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462066" y="5805264"/>
            <a:ext cx="6624736" cy="369332"/>
          </a:xfrm>
          <a:prstGeom prst="rect">
            <a:avLst/>
          </a:prstGeom>
          <a:solidFill>
            <a:schemeClr val="accent3">
              <a:lumMod val="60000"/>
              <a:lumOff val="40000"/>
            </a:schemeClr>
          </a:solidFill>
        </p:spPr>
        <p:txBody>
          <a:bodyPr wrap="square" rtlCol="0">
            <a:spAutoFit/>
          </a:bodyPr>
          <a:lstStyle/>
          <a:p>
            <a:r>
              <a:rPr lang="zh-TW" altLang="en-US" b="1" dirty="0">
                <a:solidFill>
                  <a:srgbClr val="002060"/>
                </a:solidFill>
                <a:latin typeface="標楷體" pitchFamily="65" charset="-120"/>
                <a:ea typeface="標楷體" pitchFamily="65" charset="-120"/>
                <a:cs typeface="+mj-cs"/>
              </a:rPr>
              <a:t>齊飢造奇蹟</a:t>
            </a:r>
            <a:r>
              <a:rPr lang="en-US" altLang="zh-TW" b="1" dirty="0">
                <a:solidFill>
                  <a:srgbClr val="002060"/>
                </a:solidFill>
                <a:latin typeface="標楷體" pitchFamily="65" charset="-120"/>
                <a:ea typeface="標楷體" pitchFamily="65" charset="-120"/>
                <a:cs typeface="+mj-cs"/>
              </a:rPr>
              <a:t>—</a:t>
            </a:r>
            <a:r>
              <a:rPr lang="zh-TW" altLang="en-US" b="1" dirty="0">
                <a:solidFill>
                  <a:srgbClr val="002060"/>
                </a:solidFill>
                <a:latin typeface="標楷體" pitchFamily="65" charset="-120"/>
                <a:ea typeface="標楷體" pitchFamily="65" charset="-120"/>
                <a:cs typeface="+mj-cs"/>
              </a:rPr>
              <a:t>人道救援行動</a:t>
            </a:r>
            <a:r>
              <a:rPr lang="en-US" altLang="zh-TW" b="1" dirty="0" smtClean="0">
                <a:solidFill>
                  <a:srgbClr val="002060"/>
                </a:solidFill>
                <a:latin typeface="標楷體" pitchFamily="65" charset="-120"/>
                <a:ea typeface="標楷體" pitchFamily="65" charset="-120"/>
                <a:cs typeface="+mj-cs"/>
              </a:rPr>
              <a:t>Action</a:t>
            </a:r>
            <a:r>
              <a:rPr lang="zh-TW" altLang="en-US" b="1" dirty="0" smtClean="0">
                <a:solidFill>
                  <a:srgbClr val="002060"/>
                </a:solidFill>
                <a:latin typeface="標楷體" pitchFamily="65" charset="-120"/>
                <a:ea typeface="標楷體" pitchFamily="65" charset="-120"/>
                <a:cs typeface="+mj-cs"/>
              </a:rPr>
              <a:t>：台灣世界展望會許智婷專員</a:t>
            </a:r>
            <a:endParaRPr lang="zh-TW" altLang="en-US"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543457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dirty="0">
                <a:solidFill>
                  <a:srgbClr val="FF0000"/>
                </a:solidFill>
                <a:latin typeface="標楷體" pitchFamily="65" charset="-120"/>
                <a:ea typeface="標楷體" pitchFamily="65" charset="-120"/>
              </a:rPr>
              <a:t>特色與創新</a:t>
            </a:r>
            <a:r>
              <a:rPr lang="en-US" altLang="zh-TW" dirty="0" smtClean="0">
                <a:solidFill>
                  <a:srgbClr val="FF0000"/>
                </a:solidFill>
                <a:latin typeface="標楷體" pitchFamily="65" charset="-120"/>
                <a:ea typeface="標楷體" pitchFamily="65" charset="-120"/>
              </a:rPr>
              <a:t>-</a:t>
            </a:r>
            <a:r>
              <a:rPr lang="zh-TW" altLang="en-US" dirty="0" smtClean="0">
                <a:solidFill>
                  <a:srgbClr val="FF0000"/>
                </a:solidFill>
                <a:latin typeface="標楷體" pitchFamily="65" charset="-120"/>
                <a:ea typeface="標楷體" pitchFamily="65" charset="-120"/>
              </a:rPr>
              <a:t>合作助人相關講座</a:t>
            </a:r>
            <a:endParaRPr lang="zh-TW"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700808"/>
            <a:ext cx="4968671" cy="331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628800"/>
            <a:ext cx="280680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219" y="3626103"/>
            <a:ext cx="287178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827584" y="5229200"/>
            <a:ext cx="4896544" cy="369332"/>
          </a:xfrm>
          <a:prstGeom prst="rect">
            <a:avLst/>
          </a:prstGeom>
          <a:solidFill>
            <a:schemeClr val="accent4"/>
          </a:solidFill>
        </p:spPr>
        <p:txBody>
          <a:bodyPr wrap="square" rtlCol="0">
            <a:spAutoFit/>
          </a:bodyPr>
          <a:lstStyle/>
          <a:p>
            <a:pPr algn="ctr"/>
            <a:r>
              <a:rPr lang="zh-TW" altLang="en-US" b="1" dirty="0" smtClean="0">
                <a:solidFill>
                  <a:srgbClr val="002060"/>
                </a:solidFill>
                <a:latin typeface="標楷體" pitchFamily="65" charset="-120"/>
                <a:ea typeface="標楷體" pitchFamily="65" charset="-120"/>
              </a:rPr>
              <a:t>以攝影紀錄美好：羅光庭的志工視界</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3473652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6857" y="44624"/>
            <a:ext cx="8229600" cy="1143000"/>
          </a:xfrm>
        </p:spPr>
        <p:txBody>
          <a:bodyPr/>
          <a:lstStyle/>
          <a:p>
            <a:pPr algn="ctr"/>
            <a:r>
              <a:rPr lang="zh-TW" altLang="en-US" dirty="0">
                <a:solidFill>
                  <a:srgbClr val="FF0000"/>
                </a:solidFill>
                <a:latin typeface="標楷體" pitchFamily="65" charset="-120"/>
                <a:ea typeface="標楷體" pitchFamily="65" charset="-120"/>
              </a:rPr>
              <a:t>特色與創新</a:t>
            </a:r>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合作助人相關講座</a:t>
            </a:r>
            <a:endParaRPr lang="zh-TW" alt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59623"/>
            <a:ext cx="40230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551" y="1340768"/>
            <a:ext cx="3750906"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21903" y="1412776"/>
            <a:ext cx="461665" cy="4608512"/>
          </a:xfrm>
          <a:prstGeom prst="rect">
            <a:avLst/>
          </a:prstGeom>
          <a:solidFill>
            <a:schemeClr val="accent4"/>
          </a:solidFill>
        </p:spPr>
        <p:txBody>
          <a:bodyPr vert="eaVert" wrap="square" rtlCol="0">
            <a:spAutoFit/>
          </a:bodyPr>
          <a:lstStyle/>
          <a:p>
            <a:pPr algn="ctr"/>
            <a:r>
              <a:rPr lang="zh-TW" altLang="en-US" b="1" dirty="0">
                <a:solidFill>
                  <a:srgbClr val="002060"/>
                </a:solidFill>
                <a:latin typeface="標楷體" pitchFamily="65" charset="-120"/>
                <a:ea typeface="標楷體" pitchFamily="65" charset="-120"/>
                <a:cs typeface="+mj-cs"/>
              </a:rPr>
              <a:t>善耕</a:t>
            </a:r>
            <a:r>
              <a:rPr lang="en-US" altLang="zh-TW" b="1" dirty="0">
                <a:solidFill>
                  <a:srgbClr val="002060"/>
                </a:solidFill>
                <a:latin typeface="標楷體" pitchFamily="65" charset="-120"/>
                <a:ea typeface="標楷體" pitchFamily="65" charset="-120"/>
                <a:cs typeface="+mj-cs"/>
              </a:rPr>
              <a:t>365</a:t>
            </a:r>
            <a:r>
              <a:rPr lang="zh-TW" altLang="en-US" b="1" dirty="0">
                <a:solidFill>
                  <a:srgbClr val="002060"/>
                </a:solidFill>
                <a:latin typeface="標楷體" pitchFamily="65" charset="-120"/>
                <a:ea typeface="標楷體" pitchFamily="65" charset="-120"/>
                <a:cs typeface="+mj-cs"/>
              </a:rPr>
              <a:t>公益平台</a:t>
            </a:r>
            <a:r>
              <a:rPr lang="en-US" altLang="zh-TW" b="1" dirty="0">
                <a:solidFill>
                  <a:srgbClr val="002060"/>
                </a:solidFill>
                <a:latin typeface="標楷體" pitchFamily="65" charset="-120"/>
                <a:ea typeface="標楷體" pitchFamily="65" charset="-120"/>
                <a:cs typeface="+mj-cs"/>
              </a:rPr>
              <a:t>-</a:t>
            </a:r>
            <a:r>
              <a:rPr lang="zh-TW" altLang="en-US" b="1" dirty="0">
                <a:solidFill>
                  <a:srgbClr val="002060"/>
                </a:solidFill>
                <a:latin typeface="標楷體" pitchFamily="65" charset="-120"/>
                <a:ea typeface="標楷體" pitchFamily="65" charset="-120"/>
                <a:cs typeface="+mj-cs"/>
              </a:rPr>
              <a:t>世界第一麥方</a:t>
            </a:r>
            <a:endParaRPr lang="zh-TW" altLang="en-US"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3368096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342900" lvl="0" indent="-342900" algn="ctr">
              <a:spcBef>
                <a:spcPct val="20000"/>
              </a:spcBef>
            </a:pPr>
            <a:r>
              <a:rPr lang="zh-TW" altLang="en-US" dirty="0" smtClean="0">
                <a:solidFill>
                  <a:srgbClr val="FF0000"/>
                </a:solidFill>
                <a:latin typeface="標楷體" pitchFamily="65" charset="-120"/>
                <a:ea typeface="標楷體" pitchFamily="65" charset="-120"/>
              </a:rPr>
              <a:t>活動的理念與目標</a:t>
            </a:r>
            <a:endParaRPr lang="zh-TW" altLang="en-US" dirty="0">
              <a:solidFill>
                <a:srgbClr val="FF0000"/>
              </a:solidFill>
              <a:latin typeface="標楷體" pitchFamily="65" charset="-120"/>
              <a:ea typeface="標楷體" pitchFamily="65" charset="-120"/>
            </a:endParaRP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43193276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8269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特色與創新</a:t>
            </a:r>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合作助人相關講座</a:t>
            </a:r>
            <a:endParaRPr lang="zh-TW" alt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41934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340768"/>
            <a:ext cx="3743325"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321" y="4077072"/>
            <a:ext cx="37433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93911" y="1412776"/>
            <a:ext cx="461665" cy="4680520"/>
          </a:xfrm>
          <a:prstGeom prst="rect">
            <a:avLst/>
          </a:prstGeom>
          <a:solidFill>
            <a:srgbClr val="FFFF00"/>
          </a:solidFill>
        </p:spPr>
        <p:txBody>
          <a:bodyPr vert="eaVert" wrap="square" rtlCol="0">
            <a:spAutoFit/>
          </a:bodyPr>
          <a:lstStyle/>
          <a:p>
            <a:r>
              <a:rPr lang="zh-TW" altLang="en-US" b="1" dirty="0">
                <a:solidFill>
                  <a:srgbClr val="002060"/>
                </a:solidFill>
                <a:latin typeface="標楷體" pitchFamily="65" charset="-120"/>
                <a:ea typeface="標楷體" pitchFamily="65" charset="-120"/>
              </a:rPr>
              <a:t>一場生命影像生命的</a:t>
            </a:r>
            <a:r>
              <a:rPr lang="zh-TW" altLang="en-US" b="1" dirty="0" smtClean="0">
                <a:solidFill>
                  <a:srgbClr val="002060"/>
                </a:solidFill>
                <a:latin typeface="標楷體" pitchFamily="65" charset="-120"/>
                <a:ea typeface="標楷體" pitchFamily="65" charset="-120"/>
              </a:rPr>
              <a:t>旅程</a:t>
            </a:r>
            <a:r>
              <a:rPr lang="en-US" altLang="zh-TW" b="1" dirty="0" smtClean="0">
                <a:solidFill>
                  <a:srgbClr val="002060"/>
                </a:solidFill>
                <a:latin typeface="標楷體" pitchFamily="65" charset="-120"/>
                <a:ea typeface="標楷體" pitchFamily="65" charset="-120"/>
              </a:rPr>
              <a:t>：</a:t>
            </a:r>
            <a:r>
              <a:rPr lang="zh-TW" altLang="en-US" b="1" dirty="0" smtClean="0">
                <a:solidFill>
                  <a:srgbClr val="002060"/>
                </a:solidFill>
                <a:latin typeface="標楷體" pitchFamily="65" charset="-120"/>
                <a:ea typeface="標楷體" pitchFamily="65" charset="-120"/>
              </a:rPr>
              <a:t>朱永祥</a:t>
            </a:r>
            <a:r>
              <a:rPr lang="zh-TW" altLang="en-US" b="1" dirty="0">
                <a:solidFill>
                  <a:srgbClr val="002060"/>
                </a:solidFill>
                <a:latin typeface="標楷體" pitchFamily="65" charset="-120"/>
                <a:ea typeface="標楷體" pitchFamily="65" charset="-120"/>
              </a:rPr>
              <a:t>的志工世界</a:t>
            </a:r>
          </a:p>
        </p:txBody>
      </p:sp>
    </p:spTree>
    <p:extLst>
      <p:ext uri="{BB962C8B-B14F-4D97-AF65-F5344CB8AC3E}">
        <p14:creationId xmlns:p14="http://schemas.microsoft.com/office/powerpoint/2010/main" val="671575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特色與創新</a:t>
            </a:r>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合作助人相關講座</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2050" name="Picture 2" descr="C:\Users\學務主任\Documents\Downloads\IMG_88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68760"/>
            <a:ext cx="376754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學務主任\Documents\Downloads\IMG_88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935" y="1268760"/>
            <a:ext cx="376754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學務主任\Documents\Downloads\IMG_88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722" y="3823122"/>
            <a:ext cx="3716593" cy="248619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學務主任\Documents\Downloads\IMG_8870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8935" y="3852534"/>
            <a:ext cx="3780270" cy="252879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21903" y="1340768"/>
            <a:ext cx="461665" cy="489654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國際志工服務專題：國際志工吳成夫</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1680560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特色與創新</a:t>
            </a:r>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合作助人相關講座</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026" name="Picture 2" descr="C:\Users\學務主任\Documents\Downloads\IMG_8874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40768"/>
            <a:ext cx="378134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學務主任\Documents\Downloads\IMG_88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340766"/>
            <a:ext cx="3781345" cy="2520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學務主任\Documents\Downloads\IMG_8872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5" y="3933055"/>
            <a:ext cx="3781345" cy="25202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學務主任\Documents\Downloads\IMG_8871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7" y="3940966"/>
            <a:ext cx="3781345" cy="2520281"/>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251520" y="1240666"/>
            <a:ext cx="738664" cy="5400600"/>
          </a:xfrm>
          <a:prstGeom prst="rect">
            <a:avLst/>
          </a:prstGeom>
          <a:solidFill>
            <a:srgbClr val="FFFF00"/>
          </a:solidFill>
        </p:spPr>
        <p:txBody>
          <a:bodyPr vert="eaVert" wrap="square" rtlCol="0">
            <a:spAutoFit/>
          </a:bodyPr>
          <a:lstStyle/>
          <a:p>
            <a:pPr lvl="0"/>
            <a:r>
              <a:rPr lang="zh-TW" altLang="en-US" b="1" dirty="0">
                <a:solidFill>
                  <a:srgbClr val="002060"/>
                </a:solidFill>
                <a:latin typeface="標楷體" pitchFamily="65" charset="-120"/>
                <a:ea typeface="標楷體" pitchFamily="65" charset="-120"/>
              </a:rPr>
              <a:t>齊飢造奇蹟</a:t>
            </a:r>
            <a:r>
              <a:rPr lang="en-US" altLang="zh-TW" b="1" dirty="0">
                <a:solidFill>
                  <a:srgbClr val="002060"/>
                </a:solidFill>
                <a:latin typeface="標楷體" pitchFamily="65" charset="-120"/>
                <a:ea typeface="標楷體" pitchFamily="65" charset="-120"/>
              </a:rPr>
              <a:t>—</a:t>
            </a:r>
            <a:r>
              <a:rPr lang="zh-TW" altLang="en-US" b="1" dirty="0">
                <a:solidFill>
                  <a:srgbClr val="002060"/>
                </a:solidFill>
                <a:latin typeface="標楷體" pitchFamily="65" charset="-120"/>
                <a:ea typeface="標楷體" pitchFamily="65" charset="-120"/>
              </a:rPr>
              <a:t>人道救援行動</a:t>
            </a:r>
            <a:r>
              <a:rPr lang="en-US" altLang="zh-TW" b="1" dirty="0">
                <a:solidFill>
                  <a:srgbClr val="002060"/>
                </a:solidFill>
                <a:latin typeface="標楷體" pitchFamily="65" charset="-120"/>
                <a:ea typeface="標楷體" pitchFamily="65" charset="-120"/>
              </a:rPr>
              <a:t>Action</a:t>
            </a:r>
            <a:r>
              <a:rPr lang="zh-TW" altLang="en-US" b="1" dirty="0">
                <a:solidFill>
                  <a:srgbClr val="002060"/>
                </a:solidFill>
                <a:latin typeface="標楷體" pitchFamily="65" charset="-120"/>
                <a:ea typeface="標楷體" pitchFamily="65" charset="-120"/>
              </a:rPr>
              <a:t>：台灣世界展望</a:t>
            </a:r>
            <a:r>
              <a:rPr lang="zh-TW" altLang="en-US" b="1" dirty="0" smtClean="0">
                <a:solidFill>
                  <a:srgbClr val="002060"/>
                </a:solidFill>
                <a:latin typeface="標楷體" pitchFamily="65" charset="-120"/>
                <a:ea typeface="標楷體" pitchFamily="65" charset="-120"/>
              </a:rPr>
              <a:t>會</a:t>
            </a:r>
            <a:r>
              <a:rPr lang="zh-TW" altLang="en-US" b="1" dirty="0">
                <a:solidFill>
                  <a:srgbClr val="002060"/>
                </a:solidFill>
                <a:latin typeface="標楷體" pitchFamily="65" charset="-120"/>
                <a:ea typeface="標楷體" pitchFamily="65" charset="-120"/>
              </a:rPr>
              <a:t>吳培瑄</a:t>
            </a:r>
            <a:r>
              <a:rPr lang="zh-TW" altLang="en-US" b="1" dirty="0" smtClean="0">
                <a:solidFill>
                  <a:srgbClr val="002060"/>
                </a:solidFill>
                <a:latin typeface="標楷體" pitchFamily="65" charset="-120"/>
                <a:ea typeface="標楷體" pitchFamily="65" charset="-120"/>
              </a:rPr>
              <a:t>專員</a:t>
            </a:r>
            <a:endParaRPr lang="zh-TW" altLang="en-US"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2830890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特色與創新</a:t>
            </a:r>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合作助人相關講座</a:t>
            </a:r>
            <a:endParaRPr lang="zh-TW" altLang="en-US" dirty="0"/>
          </a:p>
        </p:txBody>
      </p:sp>
      <p:sp>
        <p:nvSpPr>
          <p:cNvPr id="3" name="內容版面配置區 2"/>
          <p:cNvSpPr>
            <a:spLocks noGrp="1"/>
          </p:cNvSpPr>
          <p:nvPr>
            <p:ph idx="1"/>
          </p:nvPr>
        </p:nvSpPr>
        <p:spPr/>
        <p:txBody>
          <a:bodyPr/>
          <a:lstStyle/>
          <a:p>
            <a:pPr marL="0" indent="0">
              <a:buNone/>
            </a:pPr>
            <a:endParaRPr lang="zh-TW" altLang="en-US" dirty="0"/>
          </a:p>
        </p:txBody>
      </p:sp>
      <p:pic>
        <p:nvPicPr>
          <p:cNvPr id="1026" name="Picture 2" descr="C:\Users\學務主任\Desktop\0309以立國際志工施孝慈\IMG_79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68759"/>
            <a:ext cx="3635896" cy="24239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學務主任\Desktop\0309以立國際志工施孝慈\IMG_79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79509"/>
            <a:ext cx="3619772" cy="24131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學務主任\Desktop\0309以立國際志工施孝慈\IMG_79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023" y="3861048"/>
            <a:ext cx="3671497" cy="24476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學務主任\Desktop\0309以立國際志工施孝慈\IMG_79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3868755"/>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09935" y="1484784"/>
            <a:ext cx="461665" cy="4320480"/>
          </a:xfrm>
          <a:prstGeom prst="rect">
            <a:avLst/>
          </a:prstGeom>
          <a:solidFill>
            <a:srgbClr val="FFFF00"/>
          </a:soli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實踐全球責任感：國際志工施孝慈</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26569578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800" dirty="0">
                <a:solidFill>
                  <a:srgbClr val="FF0000"/>
                </a:solidFill>
                <a:latin typeface="標楷體" pitchFamily="65" charset="-120"/>
                <a:ea typeface="標楷體" pitchFamily="65" charset="-120"/>
              </a:rPr>
              <a:t>特色與創新</a:t>
            </a:r>
            <a:r>
              <a:rPr lang="en-US" altLang="zh-TW" sz="3800" dirty="0">
                <a:solidFill>
                  <a:srgbClr val="FF0000"/>
                </a:solidFill>
                <a:latin typeface="標楷體" pitchFamily="65" charset="-120"/>
                <a:ea typeface="標楷體" pitchFamily="65" charset="-120"/>
              </a:rPr>
              <a:t>-</a:t>
            </a:r>
            <a:r>
              <a:rPr lang="zh-TW" altLang="en-US" sz="3800" dirty="0">
                <a:solidFill>
                  <a:srgbClr val="FF0000"/>
                </a:solidFill>
                <a:latin typeface="標楷體" pitchFamily="65" charset="-120"/>
                <a:ea typeface="標楷體" pitchFamily="65" charset="-120"/>
              </a:rPr>
              <a:t>承辦教育局合作助人活動</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268761"/>
            <a:ext cx="4032448" cy="268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31" y="4048472"/>
            <a:ext cx="3990777" cy="235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565" y="1268760"/>
            <a:ext cx="3987899" cy="265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564" y="4005431"/>
            <a:ext cx="4103181" cy="240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方塊 7"/>
          <p:cNvSpPr txBox="1"/>
          <p:nvPr/>
        </p:nvSpPr>
        <p:spPr>
          <a:xfrm>
            <a:off x="191566" y="1582552"/>
            <a:ext cx="461665" cy="4680520"/>
          </a:xfrm>
          <a:prstGeom prst="rect">
            <a:avLst/>
          </a:prstGeom>
          <a:solidFill>
            <a:schemeClr val="accent5">
              <a:lumMod val="60000"/>
              <a:lumOff val="40000"/>
            </a:schemeClr>
          </a:soli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新北市青年外交大使培訓與授證</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216746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3800" dirty="0" smtClean="0">
                <a:solidFill>
                  <a:srgbClr val="FF0000"/>
                </a:solidFill>
                <a:latin typeface="標楷體" pitchFamily="65" charset="-120"/>
                <a:ea typeface="標楷體" pitchFamily="65" charset="-120"/>
              </a:rPr>
              <a:t>特色與創新</a:t>
            </a:r>
            <a:r>
              <a:rPr lang="en-US" altLang="zh-TW" sz="3800" dirty="0" smtClean="0">
                <a:solidFill>
                  <a:srgbClr val="FF0000"/>
                </a:solidFill>
                <a:latin typeface="標楷體" pitchFamily="65" charset="-120"/>
                <a:ea typeface="標楷體" pitchFamily="65" charset="-120"/>
              </a:rPr>
              <a:t>-</a:t>
            </a:r>
            <a:r>
              <a:rPr lang="zh-TW" altLang="en-US" sz="3800" dirty="0" smtClean="0">
                <a:solidFill>
                  <a:srgbClr val="FF0000"/>
                </a:solidFill>
                <a:latin typeface="標楷體" pitchFamily="65" charset="-120"/>
                <a:ea typeface="標楷體" pitchFamily="65" charset="-120"/>
              </a:rPr>
              <a:t>承辦教育局合作助人活動</a:t>
            </a:r>
            <a:endParaRPr lang="zh-TW" altLang="en-US" sz="3800" dirty="0">
              <a:solidFill>
                <a:srgbClr val="FF0000"/>
              </a:solidFill>
              <a:latin typeface="標楷體" pitchFamily="65" charset="-120"/>
              <a:ea typeface="標楷體" pitchFamily="65" charset="-12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5" y="1268760"/>
            <a:ext cx="3670110" cy="245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682" y="1268760"/>
            <a:ext cx="367665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5" y="3859820"/>
            <a:ext cx="360362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332" y="3879699"/>
            <a:ext cx="36830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23117" y="1523616"/>
            <a:ext cx="461665" cy="4680520"/>
          </a:xfrm>
          <a:prstGeom prst="rect">
            <a:avLst/>
          </a:prstGeom>
          <a:solidFill>
            <a:schemeClr val="accent5">
              <a:lumMod val="60000"/>
              <a:lumOff val="40000"/>
            </a:schemeClr>
          </a:solidFill>
        </p:spPr>
        <p:txBody>
          <a:bodyPr vert="eaVert" wrap="square" rtlCol="0">
            <a:spAutoFit/>
          </a:bodyPr>
          <a:lstStyle/>
          <a:p>
            <a:pPr algn="ctr"/>
            <a:r>
              <a:rPr lang="zh-TW" altLang="en-US" b="1" dirty="0" smtClean="0">
                <a:solidFill>
                  <a:srgbClr val="002060"/>
                </a:solidFill>
                <a:latin typeface="標楷體" pitchFamily="65" charset="-120"/>
                <a:ea typeface="標楷體" pitchFamily="65" charset="-120"/>
              </a:rPr>
              <a:t>新北市青年外交大使授證</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31213617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rgbClr val="FF0000"/>
                </a:solidFill>
                <a:latin typeface="標楷體" pitchFamily="65" charset="-120"/>
                <a:ea typeface="標楷體" pitchFamily="65" charset="-120"/>
              </a:rPr>
              <a:t>資源運用</a:t>
            </a:r>
            <a:r>
              <a:rPr lang="en-US" altLang="zh-TW" dirty="0" smtClean="0">
                <a:solidFill>
                  <a:srgbClr val="FF0000"/>
                </a:solidFill>
                <a:latin typeface="標楷體" pitchFamily="65" charset="-120"/>
                <a:ea typeface="標楷體" pitchFamily="65" charset="-120"/>
              </a:rPr>
              <a:t>—</a:t>
            </a:r>
            <a:r>
              <a:rPr lang="zh-TW" altLang="en-US" dirty="0" smtClean="0">
                <a:solidFill>
                  <a:srgbClr val="FF0000"/>
                </a:solidFill>
                <a:latin typeface="標楷體" pitchFamily="65" charset="-120"/>
                <a:ea typeface="標楷體" pitchFamily="65" charset="-120"/>
              </a:rPr>
              <a:t>經費</a:t>
            </a:r>
            <a:endParaRPr lang="zh-TW" altLang="en-US" dirty="0">
              <a:solidFill>
                <a:srgbClr val="FF0000"/>
              </a:solidFill>
              <a:latin typeface="標楷體" pitchFamily="65" charset="-120"/>
              <a:ea typeface="標楷體" pitchFamily="65" charset="-120"/>
            </a:endParaRP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69094924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字方塊 5"/>
          <p:cNvSpPr txBox="1"/>
          <p:nvPr/>
        </p:nvSpPr>
        <p:spPr>
          <a:xfrm>
            <a:off x="6732240" y="5598774"/>
            <a:ext cx="1482844" cy="369332"/>
          </a:xfrm>
          <a:prstGeom prst="rect">
            <a:avLst/>
          </a:prstGeom>
          <a:noFill/>
        </p:spPr>
        <p:txBody>
          <a:bodyPr wrap="square" rtlCol="0">
            <a:spAutoFit/>
          </a:bodyPr>
          <a:lstStyle/>
          <a:p>
            <a:r>
              <a:rPr lang="zh-TW" alt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不含本預算</a:t>
            </a:r>
            <a:endParaRPr lang="zh-TW" altLang="en-US"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932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F0C567AF-A8EA-444B-BD7D-95C8521AAD53}"/>
                                            </p:graphicEl>
                                          </p:spTgt>
                                        </p:tgtEl>
                                        <p:attrNameLst>
                                          <p:attrName>style.visibility</p:attrName>
                                        </p:attrNameLst>
                                      </p:cBhvr>
                                      <p:to>
                                        <p:strVal val="visible"/>
                                      </p:to>
                                    </p:set>
                                    <p:animEffect transition="in" filter="fade">
                                      <p:cBhvr>
                                        <p:cTn id="7" dur="1000"/>
                                        <p:tgtEl>
                                          <p:spTgt spid="5">
                                            <p:graphicEl>
                                              <a:dgm id="{F0C567AF-A8EA-444B-BD7D-95C8521AAD53}"/>
                                            </p:graphicEl>
                                          </p:spTgt>
                                        </p:tgtEl>
                                      </p:cBhvr>
                                    </p:animEffect>
                                    <p:anim calcmode="lin" valueType="num">
                                      <p:cBhvr>
                                        <p:cTn id="8" dur="1000" fill="hold"/>
                                        <p:tgtEl>
                                          <p:spTgt spid="5">
                                            <p:graphicEl>
                                              <a:dgm id="{F0C567AF-A8EA-444B-BD7D-95C8521AAD53}"/>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F0C567AF-A8EA-444B-BD7D-95C8521AAD5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A54C0D00-890A-4B47-83D3-5DE9A7842F15}"/>
                                            </p:graphicEl>
                                          </p:spTgt>
                                        </p:tgtEl>
                                        <p:attrNameLst>
                                          <p:attrName>style.visibility</p:attrName>
                                        </p:attrNameLst>
                                      </p:cBhvr>
                                      <p:to>
                                        <p:strVal val="visible"/>
                                      </p:to>
                                    </p:set>
                                    <p:animEffect transition="in" filter="fade">
                                      <p:cBhvr>
                                        <p:cTn id="14" dur="1000"/>
                                        <p:tgtEl>
                                          <p:spTgt spid="5">
                                            <p:graphicEl>
                                              <a:dgm id="{A54C0D00-890A-4B47-83D3-5DE9A7842F15}"/>
                                            </p:graphicEl>
                                          </p:spTgt>
                                        </p:tgtEl>
                                      </p:cBhvr>
                                    </p:animEffect>
                                    <p:anim calcmode="lin" valueType="num">
                                      <p:cBhvr>
                                        <p:cTn id="15" dur="1000" fill="hold"/>
                                        <p:tgtEl>
                                          <p:spTgt spid="5">
                                            <p:graphicEl>
                                              <a:dgm id="{A54C0D00-890A-4B47-83D3-5DE9A7842F15}"/>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A54C0D00-890A-4B47-83D3-5DE9A7842F1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C17406B9-E164-40FB-A058-59A64A991E6E}"/>
                                            </p:graphicEl>
                                          </p:spTgt>
                                        </p:tgtEl>
                                        <p:attrNameLst>
                                          <p:attrName>style.visibility</p:attrName>
                                        </p:attrNameLst>
                                      </p:cBhvr>
                                      <p:to>
                                        <p:strVal val="visible"/>
                                      </p:to>
                                    </p:set>
                                    <p:animEffect transition="in" filter="fade">
                                      <p:cBhvr>
                                        <p:cTn id="19" dur="1000"/>
                                        <p:tgtEl>
                                          <p:spTgt spid="5">
                                            <p:graphicEl>
                                              <a:dgm id="{C17406B9-E164-40FB-A058-59A64A991E6E}"/>
                                            </p:graphicEl>
                                          </p:spTgt>
                                        </p:tgtEl>
                                      </p:cBhvr>
                                    </p:animEffect>
                                    <p:anim calcmode="lin" valueType="num">
                                      <p:cBhvr>
                                        <p:cTn id="20" dur="1000" fill="hold"/>
                                        <p:tgtEl>
                                          <p:spTgt spid="5">
                                            <p:graphicEl>
                                              <a:dgm id="{C17406B9-E164-40FB-A058-59A64A991E6E}"/>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C17406B9-E164-40FB-A058-59A64A991E6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AC61565A-CC79-470A-8E00-B29349588E42}"/>
                                            </p:graphicEl>
                                          </p:spTgt>
                                        </p:tgtEl>
                                        <p:attrNameLst>
                                          <p:attrName>style.visibility</p:attrName>
                                        </p:attrNameLst>
                                      </p:cBhvr>
                                      <p:to>
                                        <p:strVal val="visible"/>
                                      </p:to>
                                    </p:set>
                                    <p:animEffect transition="in" filter="fade">
                                      <p:cBhvr>
                                        <p:cTn id="26" dur="1000"/>
                                        <p:tgtEl>
                                          <p:spTgt spid="5">
                                            <p:graphicEl>
                                              <a:dgm id="{AC61565A-CC79-470A-8E00-B29349588E42}"/>
                                            </p:graphicEl>
                                          </p:spTgt>
                                        </p:tgtEl>
                                      </p:cBhvr>
                                    </p:animEffect>
                                    <p:anim calcmode="lin" valueType="num">
                                      <p:cBhvr>
                                        <p:cTn id="27" dur="1000" fill="hold"/>
                                        <p:tgtEl>
                                          <p:spTgt spid="5">
                                            <p:graphicEl>
                                              <a:dgm id="{AC61565A-CC79-470A-8E00-B29349588E42}"/>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AC61565A-CC79-470A-8E00-B29349588E4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F7CA28F1-5B80-4E48-A0AE-B2CFAB2D0665}"/>
                                            </p:graphicEl>
                                          </p:spTgt>
                                        </p:tgtEl>
                                        <p:attrNameLst>
                                          <p:attrName>style.visibility</p:attrName>
                                        </p:attrNameLst>
                                      </p:cBhvr>
                                      <p:to>
                                        <p:strVal val="visible"/>
                                      </p:to>
                                    </p:set>
                                    <p:animEffect transition="in" filter="fade">
                                      <p:cBhvr>
                                        <p:cTn id="31" dur="1000"/>
                                        <p:tgtEl>
                                          <p:spTgt spid="5">
                                            <p:graphicEl>
                                              <a:dgm id="{F7CA28F1-5B80-4E48-A0AE-B2CFAB2D0665}"/>
                                            </p:graphicEl>
                                          </p:spTgt>
                                        </p:tgtEl>
                                      </p:cBhvr>
                                    </p:animEffect>
                                    <p:anim calcmode="lin" valueType="num">
                                      <p:cBhvr>
                                        <p:cTn id="32" dur="1000" fill="hold"/>
                                        <p:tgtEl>
                                          <p:spTgt spid="5">
                                            <p:graphicEl>
                                              <a:dgm id="{F7CA28F1-5B80-4E48-A0AE-B2CFAB2D0665}"/>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F7CA28F1-5B80-4E48-A0AE-B2CFAB2D0665}"/>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059D24A5-E4ED-4FD7-ACB5-C25943F950E2}"/>
                                            </p:graphicEl>
                                          </p:spTgt>
                                        </p:tgtEl>
                                        <p:attrNameLst>
                                          <p:attrName>style.visibility</p:attrName>
                                        </p:attrNameLst>
                                      </p:cBhvr>
                                      <p:to>
                                        <p:strVal val="visible"/>
                                      </p:to>
                                    </p:set>
                                    <p:animEffect transition="in" filter="fade">
                                      <p:cBhvr>
                                        <p:cTn id="38" dur="1000"/>
                                        <p:tgtEl>
                                          <p:spTgt spid="5">
                                            <p:graphicEl>
                                              <a:dgm id="{059D24A5-E4ED-4FD7-ACB5-C25943F950E2}"/>
                                            </p:graphicEl>
                                          </p:spTgt>
                                        </p:tgtEl>
                                      </p:cBhvr>
                                    </p:animEffect>
                                    <p:anim calcmode="lin" valueType="num">
                                      <p:cBhvr>
                                        <p:cTn id="39" dur="1000" fill="hold"/>
                                        <p:tgtEl>
                                          <p:spTgt spid="5">
                                            <p:graphicEl>
                                              <a:dgm id="{059D24A5-E4ED-4FD7-ACB5-C25943F950E2}"/>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059D24A5-E4ED-4FD7-ACB5-C25943F950E2}"/>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02E78FE0-ACDE-43AA-94E9-B73491A66A25}"/>
                                            </p:graphicEl>
                                          </p:spTgt>
                                        </p:tgtEl>
                                        <p:attrNameLst>
                                          <p:attrName>style.visibility</p:attrName>
                                        </p:attrNameLst>
                                      </p:cBhvr>
                                      <p:to>
                                        <p:strVal val="visible"/>
                                      </p:to>
                                    </p:set>
                                    <p:animEffect transition="in" filter="fade">
                                      <p:cBhvr>
                                        <p:cTn id="43" dur="1000"/>
                                        <p:tgtEl>
                                          <p:spTgt spid="5">
                                            <p:graphicEl>
                                              <a:dgm id="{02E78FE0-ACDE-43AA-94E9-B73491A66A25}"/>
                                            </p:graphicEl>
                                          </p:spTgt>
                                        </p:tgtEl>
                                      </p:cBhvr>
                                    </p:animEffect>
                                    <p:anim calcmode="lin" valueType="num">
                                      <p:cBhvr>
                                        <p:cTn id="44" dur="1000" fill="hold"/>
                                        <p:tgtEl>
                                          <p:spTgt spid="5">
                                            <p:graphicEl>
                                              <a:dgm id="{02E78FE0-ACDE-43AA-94E9-B73491A66A25}"/>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02E78FE0-ACDE-43AA-94E9-B73491A66A25}"/>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graphicEl>
                                              <a:dgm id="{4417FE21-EBC7-4496-BE19-470E224EB179}"/>
                                            </p:graphicEl>
                                          </p:spTgt>
                                        </p:tgtEl>
                                        <p:attrNameLst>
                                          <p:attrName>style.visibility</p:attrName>
                                        </p:attrNameLst>
                                      </p:cBhvr>
                                      <p:to>
                                        <p:strVal val="visible"/>
                                      </p:to>
                                    </p:set>
                                    <p:animEffect transition="in" filter="fade">
                                      <p:cBhvr>
                                        <p:cTn id="50" dur="1000"/>
                                        <p:tgtEl>
                                          <p:spTgt spid="5">
                                            <p:graphicEl>
                                              <a:dgm id="{4417FE21-EBC7-4496-BE19-470E224EB179}"/>
                                            </p:graphicEl>
                                          </p:spTgt>
                                        </p:tgtEl>
                                      </p:cBhvr>
                                    </p:animEffect>
                                    <p:anim calcmode="lin" valueType="num">
                                      <p:cBhvr>
                                        <p:cTn id="51" dur="1000" fill="hold"/>
                                        <p:tgtEl>
                                          <p:spTgt spid="5">
                                            <p:graphicEl>
                                              <a:dgm id="{4417FE21-EBC7-4496-BE19-470E224EB179}"/>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4417FE21-EBC7-4496-BE19-470E224EB179}"/>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graphicEl>
                                              <a:dgm id="{D915F076-3A75-4B8B-809E-5235CD2373D6}"/>
                                            </p:graphicEl>
                                          </p:spTgt>
                                        </p:tgtEl>
                                        <p:attrNameLst>
                                          <p:attrName>style.visibility</p:attrName>
                                        </p:attrNameLst>
                                      </p:cBhvr>
                                      <p:to>
                                        <p:strVal val="visible"/>
                                      </p:to>
                                    </p:set>
                                    <p:animEffect transition="in" filter="fade">
                                      <p:cBhvr>
                                        <p:cTn id="55" dur="1000"/>
                                        <p:tgtEl>
                                          <p:spTgt spid="5">
                                            <p:graphicEl>
                                              <a:dgm id="{D915F076-3A75-4B8B-809E-5235CD2373D6}"/>
                                            </p:graphicEl>
                                          </p:spTgt>
                                        </p:tgtEl>
                                      </p:cBhvr>
                                    </p:animEffect>
                                    <p:anim calcmode="lin" valueType="num">
                                      <p:cBhvr>
                                        <p:cTn id="56" dur="1000" fill="hold"/>
                                        <p:tgtEl>
                                          <p:spTgt spid="5">
                                            <p:graphicEl>
                                              <a:dgm id="{D915F076-3A75-4B8B-809E-5235CD2373D6}"/>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D915F076-3A75-4B8B-809E-5235CD2373D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資源運用</a:t>
            </a:r>
            <a:r>
              <a:rPr lang="en-US" altLang="zh-TW" dirty="0" smtClean="0">
                <a:solidFill>
                  <a:srgbClr val="FF0000"/>
                </a:solidFill>
                <a:latin typeface="標楷體" pitchFamily="65" charset="-120"/>
                <a:ea typeface="標楷體" pitchFamily="65" charset="-120"/>
              </a:rPr>
              <a:t>—</a:t>
            </a:r>
            <a:r>
              <a:rPr lang="zh-TW" altLang="en-US" dirty="0" smtClean="0">
                <a:solidFill>
                  <a:srgbClr val="FF0000"/>
                </a:solidFill>
                <a:latin typeface="標楷體" pitchFamily="65" charset="-120"/>
                <a:ea typeface="標楷體" pitchFamily="65" charset="-120"/>
              </a:rPr>
              <a:t>機構</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b="1" dirty="0" smtClean="0">
                <a:solidFill>
                  <a:srgbClr val="7030A0"/>
                </a:solidFill>
                <a:latin typeface="標楷體" pitchFamily="65" charset="-120"/>
                <a:ea typeface="標楷體" pitchFamily="65" charset="-120"/>
              </a:rPr>
              <a:t>學校及公家單位：</a:t>
            </a:r>
            <a:r>
              <a:rPr lang="zh-TW" altLang="en-US" b="1" dirty="0" smtClean="0">
                <a:solidFill>
                  <a:srgbClr val="002060"/>
                </a:solidFill>
                <a:latin typeface="標楷體" pitchFamily="65" charset="-120"/>
                <a:ea typeface="標楷體" pitchFamily="65" charset="-120"/>
              </a:rPr>
              <a:t>文化大學、清傳商職、新北市大坪國小、新北市興仁國小、景美女中、日本兵庫縣蘆屋高校、日本群馬及新潟縣扶少團、總統府交際科、新北市政府教育局新住民文教輔導科</a:t>
            </a:r>
            <a:r>
              <a:rPr lang="zh-TW" altLang="en-US" b="1" dirty="0" smtClean="0">
                <a:solidFill>
                  <a:srgbClr val="002060"/>
                </a:solidFill>
                <a:latin typeface="標楷體"/>
                <a:ea typeface="標楷體"/>
              </a:rPr>
              <a:t>、尼泊爾駐台辦事處</a:t>
            </a:r>
            <a:r>
              <a:rPr lang="zh-TW" altLang="en-US" b="1" dirty="0" smtClean="0">
                <a:solidFill>
                  <a:srgbClr val="002060"/>
                </a:solidFill>
                <a:latin typeface="標楷體" pitchFamily="65" charset="-120"/>
                <a:ea typeface="標楷體" pitchFamily="65" charset="-120"/>
              </a:rPr>
              <a:t>。</a:t>
            </a:r>
            <a:endParaRPr lang="en-US" altLang="zh-TW" b="1" dirty="0" smtClean="0">
              <a:solidFill>
                <a:srgbClr val="002060"/>
              </a:solidFill>
              <a:latin typeface="標楷體" pitchFamily="65" charset="-120"/>
              <a:ea typeface="標楷體" pitchFamily="65" charset="-120"/>
            </a:endParaRPr>
          </a:p>
          <a:p>
            <a:r>
              <a:rPr lang="zh-TW" altLang="en-US" b="1" dirty="0">
                <a:solidFill>
                  <a:srgbClr val="7030A0"/>
                </a:solidFill>
                <a:latin typeface="標楷體" pitchFamily="65" charset="-120"/>
                <a:ea typeface="標楷體" pitchFamily="65" charset="-120"/>
              </a:rPr>
              <a:t>民間</a:t>
            </a:r>
            <a:r>
              <a:rPr lang="zh-TW" altLang="en-US" b="1" dirty="0" smtClean="0">
                <a:solidFill>
                  <a:srgbClr val="7030A0"/>
                </a:solidFill>
                <a:latin typeface="標楷體" pitchFamily="65" charset="-120"/>
                <a:ea typeface="標楷體" pitchFamily="65" charset="-120"/>
              </a:rPr>
              <a:t>機構：</a:t>
            </a:r>
            <a:r>
              <a:rPr lang="zh-TW" altLang="en-US" b="1" dirty="0" smtClean="0">
                <a:solidFill>
                  <a:srgbClr val="002060"/>
                </a:solidFill>
                <a:latin typeface="標楷體" pitchFamily="65" charset="-120"/>
                <a:ea typeface="標楷體" pitchFamily="65" charset="-120"/>
              </a:rPr>
              <a:t>三重中央扶輪社、新北市八里愛維養護中心、台灣創世基金會、善耕</a:t>
            </a:r>
            <a:r>
              <a:rPr lang="en-US" altLang="zh-TW" b="1" dirty="0" smtClean="0">
                <a:solidFill>
                  <a:srgbClr val="002060"/>
                </a:solidFill>
                <a:latin typeface="標楷體" pitchFamily="65" charset="-120"/>
                <a:ea typeface="標楷體" pitchFamily="65" charset="-120"/>
              </a:rPr>
              <a:t>365</a:t>
            </a:r>
            <a:r>
              <a:rPr lang="zh-TW" altLang="en-US" b="1" dirty="0" smtClean="0">
                <a:solidFill>
                  <a:srgbClr val="002060"/>
                </a:solidFill>
                <a:latin typeface="標楷體" pitchFamily="65" charset="-120"/>
                <a:ea typeface="標楷體" pitchFamily="65" charset="-120"/>
              </a:rPr>
              <a:t>公益平台、以利國際志工機構、新北市救難協會、浩瀚無際整合行銷公司、台灣世界展望會、保德信基金會</a:t>
            </a:r>
            <a:r>
              <a:rPr lang="zh-TW" altLang="en-US" b="1" dirty="0" smtClean="0">
                <a:solidFill>
                  <a:srgbClr val="002060"/>
                </a:solidFill>
                <a:latin typeface="標楷體"/>
                <a:ea typeface="標楷體"/>
              </a:rPr>
              <a:t>、微客海外志工交流站</a:t>
            </a:r>
            <a:r>
              <a:rPr lang="zh-TW" altLang="en-US" b="1" dirty="0" smtClean="0">
                <a:solidFill>
                  <a:srgbClr val="002060"/>
                </a:solidFill>
                <a:latin typeface="標楷體" pitchFamily="65" charset="-120"/>
                <a:ea typeface="標楷體" pitchFamily="65" charset="-120"/>
              </a:rPr>
              <a:t>。</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23384078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成效與推廣</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3888432" cy="441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484784"/>
            <a:ext cx="3528392" cy="469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506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lstStyle/>
          <a:p>
            <a:pPr algn="ctr"/>
            <a:r>
              <a:rPr lang="zh-TW" altLang="en-US" dirty="0">
                <a:solidFill>
                  <a:srgbClr val="FF0000"/>
                </a:solidFill>
                <a:latin typeface="標楷體" pitchFamily="65" charset="-120"/>
                <a:ea typeface="標楷體" pitchFamily="65" charset="-120"/>
              </a:rPr>
              <a:t>成效與推廣</a:t>
            </a:r>
            <a:endParaRPr lang="zh-TW" altLang="en-US" dirty="0"/>
          </a:p>
        </p:txBody>
      </p:sp>
      <p:sp>
        <p:nvSpPr>
          <p:cNvPr id="3" name="內容版面配置區 2"/>
          <p:cNvSpPr>
            <a:spLocks noGrp="1"/>
          </p:cNvSpPr>
          <p:nvPr>
            <p:ph idx="1"/>
          </p:nvPr>
        </p:nvSpPr>
        <p:spPr>
          <a:blipFill>
            <a:blip r:embed="rId2"/>
            <a:tile tx="0" ty="0" sx="100000" sy="100000" flip="none" algn="tl"/>
          </a:blipFill>
        </p:spPr>
        <p:txBody>
          <a:bodyPr>
            <a:normAutofit fontScale="77500" lnSpcReduction="20000"/>
          </a:bodyPr>
          <a:lstStyle/>
          <a:p>
            <a:pPr marL="609600" indent="-381000">
              <a:spcAft>
                <a:spcPts val="0"/>
              </a:spcAft>
            </a:pPr>
            <a:r>
              <a:rPr lang="en-US" altLang="zh-TW" b="1" dirty="0">
                <a:solidFill>
                  <a:srgbClr val="002060"/>
                </a:solidFill>
                <a:latin typeface="標楷體" pitchFamily="65" charset="-120"/>
                <a:ea typeface="標楷體" pitchFamily="65" charset="-120"/>
                <a:cs typeface="Times New Roman"/>
              </a:rPr>
              <a:t>102</a:t>
            </a:r>
            <a:r>
              <a:rPr lang="zh-TW" altLang="zh-TW" b="1" dirty="0">
                <a:solidFill>
                  <a:srgbClr val="002060"/>
                </a:solidFill>
                <a:latin typeface="標楷體" pitchFamily="65" charset="-120"/>
                <a:ea typeface="標楷體" pitchFamily="65" charset="-120"/>
                <a:cs typeface="Times New Roman"/>
              </a:rPr>
              <a:t>學年度新北市服務學習楷模王社團楷模王、指導老師顏端佑獲得楷模教師、林俊廷及劉蘋同學獲學生楷模王，劉蘋同學更獲得當年度保德信傑出志工菁英獎，獲總統、立法院長及市長朱立倫召見。</a:t>
            </a:r>
            <a:endParaRPr lang="zh-TW" altLang="zh-TW" sz="2000" b="1" dirty="0">
              <a:solidFill>
                <a:srgbClr val="002060"/>
              </a:solidFill>
              <a:latin typeface="標楷體" pitchFamily="65" charset="-120"/>
              <a:ea typeface="標楷體" pitchFamily="65" charset="-120"/>
              <a:cs typeface="Calibri"/>
            </a:endParaRPr>
          </a:p>
          <a:p>
            <a:pPr marL="609600" indent="-381000">
              <a:spcAft>
                <a:spcPts val="0"/>
              </a:spcAft>
            </a:pPr>
            <a:r>
              <a:rPr lang="en-US" altLang="zh-TW" b="1" dirty="0" smtClean="0">
                <a:solidFill>
                  <a:srgbClr val="7030A0"/>
                </a:solidFill>
                <a:latin typeface="標楷體" pitchFamily="65" charset="-120"/>
                <a:ea typeface="標楷體" pitchFamily="65" charset="-120"/>
                <a:cs typeface="Times New Roman"/>
              </a:rPr>
              <a:t>103</a:t>
            </a:r>
            <a:r>
              <a:rPr lang="zh-TW" altLang="zh-TW" b="1" dirty="0">
                <a:solidFill>
                  <a:srgbClr val="7030A0"/>
                </a:solidFill>
                <a:latin typeface="標楷體" pitchFamily="65" charset="-120"/>
                <a:ea typeface="標楷體" pitchFamily="65" charset="-120"/>
                <a:cs typeface="Times New Roman"/>
              </a:rPr>
              <a:t>學年度新北市服務學習楷模王績優行政、楷模社團、指導老師顏端佑獲得楷模教師、葉子瑄等</a:t>
            </a:r>
            <a:r>
              <a:rPr lang="en-US" altLang="zh-TW" b="1" dirty="0">
                <a:solidFill>
                  <a:srgbClr val="7030A0"/>
                </a:solidFill>
                <a:latin typeface="標楷體" pitchFamily="65" charset="-120"/>
                <a:ea typeface="標楷體" pitchFamily="65" charset="-120"/>
                <a:cs typeface="Times New Roman"/>
              </a:rPr>
              <a:t>4</a:t>
            </a:r>
            <a:r>
              <a:rPr lang="zh-TW" altLang="zh-TW" b="1" dirty="0">
                <a:solidFill>
                  <a:srgbClr val="7030A0"/>
                </a:solidFill>
                <a:latin typeface="標楷體" pitchFamily="65" charset="-120"/>
                <a:ea typeface="標楷體" pitchFamily="65" charset="-120"/>
                <a:cs typeface="Times New Roman"/>
              </a:rPr>
              <a:t>位同學獲楷模學生。</a:t>
            </a:r>
            <a:endParaRPr lang="zh-TW" altLang="zh-TW" sz="2000" b="1" dirty="0">
              <a:solidFill>
                <a:srgbClr val="7030A0"/>
              </a:solidFill>
              <a:latin typeface="標楷體" pitchFamily="65" charset="-120"/>
              <a:ea typeface="標楷體" pitchFamily="65" charset="-120"/>
              <a:cs typeface="Calibri"/>
            </a:endParaRPr>
          </a:p>
          <a:p>
            <a:pPr marL="609600" indent="-381000">
              <a:spcAft>
                <a:spcPts val="0"/>
              </a:spcAft>
            </a:pPr>
            <a:r>
              <a:rPr lang="en-US" altLang="zh-TW" b="1" dirty="0" smtClean="0">
                <a:solidFill>
                  <a:srgbClr val="00B050"/>
                </a:solidFill>
                <a:latin typeface="標楷體" pitchFamily="65" charset="-120"/>
                <a:ea typeface="標楷體" pitchFamily="65" charset="-120"/>
                <a:cs typeface="Times New Roman"/>
              </a:rPr>
              <a:t>104</a:t>
            </a:r>
            <a:r>
              <a:rPr lang="zh-TW" altLang="zh-TW" b="1" dirty="0">
                <a:solidFill>
                  <a:srgbClr val="00B050"/>
                </a:solidFill>
                <a:latin typeface="標楷體" pitchFamily="65" charset="-120"/>
                <a:ea typeface="標楷體" pitchFamily="65" charset="-120"/>
                <a:cs typeface="Times New Roman"/>
              </a:rPr>
              <a:t>學年度新北市服務學習楷模王績優行政、楷模社團、指導老師顏端佑獲得楷模教師、彭于家等</a:t>
            </a:r>
            <a:r>
              <a:rPr lang="en-US" altLang="zh-TW" b="1" dirty="0">
                <a:solidFill>
                  <a:srgbClr val="00B050"/>
                </a:solidFill>
                <a:latin typeface="標楷體" pitchFamily="65" charset="-120"/>
                <a:ea typeface="標楷體" pitchFamily="65" charset="-120"/>
                <a:cs typeface="Times New Roman"/>
              </a:rPr>
              <a:t>3</a:t>
            </a:r>
            <a:r>
              <a:rPr lang="zh-TW" altLang="zh-TW" b="1" dirty="0">
                <a:solidFill>
                  <a:srgbClr val="00B050"/>
                </a:solidFill>
                <a:latin typeface="標楷體" pitchFamily="65" charset="-120"/>
                <a:ea typeface="標楷體" pitchFamily="65" charset="-120"/>
                <a:cs typeface="Times New Roman"/>
              </a:rPr>
              <a:t>位同學獲楷模學生，另獲得保德信社團影響力獎。</a:t>
            </a:r>
            <a:endParaRPr lang="zh-TW" altLang="zh-TW" sz="2000" b="1" dirty="0">
              <a:solidFill>
                <a:srgbClr val="00B050"/>
              </a:solidFill>
              <a:latin typeface="標楷體" pitchFamily="65" charset="-120"/>
              <a:ea typeface="標楷體" pitchFamily="65" charset="-120"/>
              <a:cs typeface="Calibri"/>
            </a:endParaRPr>
          </a:p>
          <a:p>
            <a:pPr marL="609600" indent="-381000">
              <a:spcAft>
                <a:spcPts val="0"/>
              </a:spcAft>
            </a:pPr>
            <a:r>
              <a:rPr lang="en-US" altLang="zh-TW" b="1" dirty="0" smtClean="0">
                <a:solidFill>
                  <a:srgbClr val="0070C0"/>
                </a:solidFill>
                <a:latin typeface="標楷體" pitchFamily="65" charset="-120"/>
                <a:ea typeface="標楷體" pitchFamily="65" charset="-120"/>
                <a:cs typeface="Times New Roman"/>
              </a:rPr>
              <a:t>105</a:t>
            </a:r>
            <a:r>
              <a:rPr lang="zh-TW" altLang="zh-TW" b="1" dirty="0">
                <a:solidFill>
                  <a:srgbClr val="0070C0"/>
                </a:solidFill>
                <a:latin typeface="標楷體" pitchFamily="65" charset="-120"/>
                <a:ea typeface="標楷體" pitchFamily="65" charset="-120"/>
                <a:cs typeface="Times New Roman"/>
              </a:rPr>
              <a:t>學年度新北市服務學習楷模王績優行政、指導老師王可杰獲得楷模教師、陳思瑋等</a:t>
            </a:r>
            <a:r>
              <a:rPr lang="en-US" altLang="zh-TW" b="1" dirty="0">
                <a:solidFill>
                  <a:srgbClr val="0070C0"/>
                </a:solidFill>
                <a:latin typeface="標楷體" pitchFamily="65" charset="-120"/>
                <a:ea typeface="標楷體" pitchFamily="65" charset="-120"/>
                <a:cs typeface="Times New Roman"/>
              </a:rPr>
              <a:t>2</a:t>
            </a:r>
            <a:r>
              <a:rPr lang="zh-TW" altLang="zh-TW" b="1" dirty="0">
                <a:solidFill>
                  <a:srgbClr val="0070C0"/>
                </a:solidFill>
                <a:latin typeface="標楷體" pitchFamily="65" charset="-120"/>
                <a:ea typeface="標楷體" pitchFamily="65" charset="-120"/>
                <a:cs typeface="Times New Roman"/>
              </a:rPr>
              <a:t>位同學獲楷模學生，另獲金車文教基金會「愛讓世界轉動」評選佳作。</a:t>
            </a:r>
            <a:endParaRPr lang="zh-TW" altLang="zh-TW" sz="2000" b="1" dirty="0">
              <a:solidFill>
                <a:srgbClr val="0070C0"/>
              </a:solidFill>
              <a:latin typeface="標楷體" pitchFamily="65" charset="-120"/>
              <a:ea typeface="標楷體" pitchFamily="65" charset="-120"/>
              <a:cs typeface="Calibri"/>
            </a:endParaRPr>
          </a:p>
          <a:p>
            <a:endParaRPr lang="zh-TW" altLang="en-US" dirty="0"/>
          </a:p>
        </p:txBody>
      </p:sp>
    </p:spTree>
    <p:extLst>
      <p:ext uri="{BB962C8B-B14F-4D97-AF65-F5344CB8AC3E}">
        <p14:creationId xmlns:p14="http://schemas.microsoft.com/office/powerpoint/2010/main" val="3839899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solidFill>
                  <a:srgbClr val="FF0000"/>
                </a:solidFill>
                <a:latin typeface="標楷體" pitchFamily="65" charset="-120"/>
                <a:ea typeface="標楷體" pitchFamily="65" charset="-120"/>
              </a:rPr>
              <a:t>活動的理念</a:t>
            </a:r>
            <a:r>
              <a:rPr lang="zh-TW" altLang="en-US">
                <a:solidFill>
                  <a:srgbClr val="FF0000"/>
                </a:solidFill>
                <a:latin typeface="標楷體" pitchFamily="65" charset="-120"/>
                <a:ea typeface="標楷體" pitchFamily="65" charset="-120"/>
              </a:rPr>
              <a:t>與</a:t>
            </a:r>
            <a:r>
              <a:rPr lang="zh-TW" altLang="en-US" smtClean="0">
                <a:solidFill>
                  <a:srgbClr val="FF0000"/>
                </a:solidFill>
                <a:latin typeface="標楷體" pitchFamily="65" charset="-120"/>
                <a:ea typeface="標楷體" pitchFamily="65" charset="-120"/>
              </a:rPr>
              <a:t>目標</a:t>
            </a:r>
            <a:endParaRPr lang="zh-TW" altLang="en-US" dirty="0">
              <a:solidFill>
                <a:srgbClr val="FF0000"/>
              </a:solidFill>
              <a:latin typeface="標楷體" pitchFamily="65" charset="-120"/>
              <a:ea typeface="標楷體" pitchFamily="65" charset="-120"/>
            </a:endParaRPr>
          </a:p>
        </p:txBody>
      </p:sp>
      <p:sp>
        <p:nvSpPr>
          <p:cNvPr id="3" name="內容版面配置區 2"/>
          <p:cNvSpPr>
            <a:spLocks noGrp="1"/>
          </p:cNvSpPr>
          <p:nvPr>
            <p:ph idx="1"/>
          </p:nvPr>
        </p:nvSpPr>
        <p:spPr>
          <a:solidFill>
            <a:schemeClr val="accent4"/>
          </a:solidFill>
          <a:ln>
            <a:solidFill>
              <a:schemeClr val="accent3"/>
            </a:solidFill>
          </a:ln>
        </p:spPr>
        <p:txBody>
          <a:bodyPr/>
          <a:lstStyle/>
          <a:p>
            <a:endParaRPr lang="zh-TW" altLang="en-US" dirty="0"/>
          </a:p>
        </p:txBody>
      </p:sp>
      <p:pic>
        <p:nvPicPr>
          <p:cNvPr id="3074" name="Picture 2" descr="C:\Users\學務主任\Desktop\六大目標.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127" y="1313384"/>
            <a:ext cx="6565237" cy="492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48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342900" lvl="0" indent="-342900" algn="ctr">
              <a:spcBef>
                <a:spcPct val="20000"/>
              </a:spcBef>
            </a:pPr>
            <a:r>
              <a:rPr lang="zh-TW" altLang="en-US" dirty="0">
                <a:solidFill>
                  <a:srgbClr val="FF0000"/>
                </a:solidFill>
                <a:latin typeface="標楷體" pitchFamily="65" charset="-120"/>
                <a:ea typeface="標楷體" pitchFamily="65" charset="-120"/>
                <a:cs typeface="+mn-cs"/>
              </a:rPr>
              <a:t>自我檢討與省</a:t>
            </a:r>
            <a:r>
              <a:rPr lang="zh-TW" altLang="en-US" dirty="0" smtClean="0">
                <a:solidFill>
                  <a:srgbClr val="FF0000"/>
                </a:solidFill>
                <a:latin typeface="標楷體" pitchFamily="65" charset="-120"/>
                <a:ea typeface="標楷體" pitchFamily="65" charset="-120"/>
                <a:cs typeface="+mn-cs"/>
              </a:rPr>
              <a:t>思</a:t>
            </a:r>
            <a:endParaRPr lang="zh-TW" altLang="en-US" dirty="0">
              <a:solidFill>
                <a:srgbClr val="FF0000"/>
              </a:solidFill>
            </a:endParaRPr>
          </a:p>
        </p:txBody>
      </p:sp>
      <p:sp>
        <p:nvSpPr>
          <p:cNvPr id="3" name="內容版面配置區 2"/>
          <p:cNvSpPr>
            <a:spLocks noGrp="1"/>
          </p:cNvSpPr>
          <p:nvPr>
            <p:ph idx="1"/>
          </p:nvPr>
        </p:nvSpPr>
        <p:spPr>
          <a:solidFill>
            <a:srgbClr val="FFFF00"/>
          </a:solidFill>
        </p:spPr>
        <p:txBody>
          <a:bodyPr>
            <a:normAutofit fontScale="92500"/>
          </a:bodyPr>
          <a:lstStyle/>
          <a:p>
            <a:r>
              <a:rPr lang="zh-TW" altLang="en-US" b="1" dirty="0" smtClean="0">
                <a:solidFill>
                  <a:srgbClr val="002060"/>
                </a:solidFill>
                <a:latin typeface="標楷體" pitchFamily="65" charset="-120"/>
                <a:ea typeface="標楷體" pitchFamily="65" charset="-120"/>
              </a:rPr>
              <a:t>完善各合作助人課程與活動的成效分析，</a:t>
            </a:r>
            <a:r>
              <a:rPr lang="zh-TW" altLang="en-US" b="1" dirty="0">
                <a:solidFill>
                  <a:srgbClr val="002060"/>
                </a:solidFill>
                <a:latin typeface="標楷體" pitchFamily="65" charset="-120"/>
                <a:ea typeface="標楷體" pitchFamily="65" charset="-120"/>
              </a:rPr>
              <a:t>並建立系統性之檢討與改善</a:t>
            </a:r>
            <a:r>
              <a:rPr lang="zh-TW" altLang="en-US" b="1" dirty="0" smtClean="0">
                <a:solidFill>
                  <a:srgbClr val="002060"/>
                </a:solidFill>
                <a:latin typeface="標楷體" pitchFamily="65" charset="-120"/>
                <a:ea typeface="標楷體" pitchFamily="65" charset="-120"/>
              </a:rPr>
              <a:t>機制</a:t>
            </a:r>
            <a:r>
              <a:rPr lang="zh-TW" altLang="en-US" b="1" dirty="0">
                <a:solidFill>
                  <a:srgbClr val="002060"/>
                </a:solidFill>
                <a:latin typeface="標楷體" pitchFamily="65" charset="-120"/>
                <a:ea typeface="標楷體" pitchFamily="65" charset="-120"/>
              </a:rPr>
              <a:t>，</a:t>
            </a:r>
            <a:r>
              <a:rPr lang="zh-TW" altLang="en-US" b="1" dirty="0" smtClean="0">
                <a:solidFill>
                  <a:srgbClr val="002060"/>
                </a:solidFill>
                <a:latin typeface="標楷體" pitchFamily="65" charset="-120"/>
                <a:ea typeface="標楷體" pitchFamily="65" charset="-120"/>
              </a:rPr>
              <a:t>俾利後續推廣與延續</a:t>
            </a:r>
            <a:r>
              <a:rPr lang="zh-TW" altLang="en-US" b="1" dirty="0" smtClean="0">
                <a:solidFill>
                  <a:srgbClr val="002060"/>
                </a:solidFill>
                <a:latin typeface="新細明體"/>
                <a:ea typeface="新細明體"/>
              </a:rPr>
              <a:t>，</a:t>
            </a:r>
            <a:r>
              <a:rPr lang="zh-TW" altLang="en-US" b="1" dirty="0" smtClean="0">
                <a:solidFill>
                  <a:srgbClr val="002060"/>
                </a:solidFill>
                <a:latin typeface="標楷體" pitchFamily="65" charset="-120"/>
                <a:ea typeface="標楷體" pitchFamily="65" charset="-120"/>
              </a:rPr>
              <a:t>彰顯具體</a:t>
            </a:r>
            <a:r>
              <a:rPr lang="zh-TW" altLang="en-US" b="1" dirty="0">
                <a:solidFill>
                  <a:srgbClr val="002060"/>
                </a:solidFill>
                <a:latin typeface="標楷體" pitchFamily="65" charset="-120"/>
                <a:ea typeface="標楷體" pitchFamily="65" charset="-120"/>
              </a:rPr>
              <a:t>效益與</a:t>
            </a:r>
            <a:r>
              <a:rPr lang="zh-TW" altLang="en-US" b="1" dirty="0" smtClean="0">
                <a:solidFill>
                  <a:srgbClr val="002060"/>
                </a:solidFill>
                <a:latin typeface="標楷體" pitchFamily="65" charset="-120"/>
                <a:ea typeface="標楷體" pitchFamily="65" charset="-120"/>
              </a:rPr>
              <a:t>價值。</a:t>
            </a:r>
            <a:endParaRPr lang="en-US" altLang="zh-TW" b="1" dirty="0" smtClean="0">
              <a:solidFill>
                <a:srgbClr val="002060"/>
              </a:solidFill>
              <a:latin typeface="標楷體" pitchFamily="65" charset="-120"/>
              <a:ea typeface="標楷體" pitchFamily="65" charset="-120"/>
            </a:endParaRPr>
          </a:p>
          <a:p>
            <a:r>
              <a:rPr lang="zh-TW" altLang="en-US" b="1" dirty="0" smtClean="0">
                <a:solidFill>
                  <a:srgbClr val="002060"/>
                </a:solidFill>
                <a:latin typeface="標楷體" pitchFamily="65" charset="-120"/>
                <a:ea typeface="標楷體" pitchFamily="65" charset="-120"/>
              </a:rPr>
              <a:t>擴大競爭</a:t>
            </a:r>
            <a:r>
              <a:rPr lang="zh-TW" altLang="en-US" b="1" dirty="0">
                <a:solidFill>
                  <a:srgbClr val="002060"/>
                </a:solidFill>
                <a:latin typeface="標楷體" pitchFamily="65" charset="-120"/>
                <a:ea typeface="標楷體" pitchFamily="65" charset="-120"/>
              </a:rPr>
              <a:t>型</a:t>
            </a:r>
            <a:r>
              <a:rPr lang="zh-TW" altLang="en-US" b="1" dirty="0" smtClean="0">
                <a:solidFill>
                  <a:srgbClr val="002060"/>
                </a:solidFill>
                <a:latin typeface="標楷體" pitchFamily="65" charset="-120"/>
                <a:ea typeface="標楷體" pitchFamily="65" charset="-120"/>
              </a:rPr>
              <a:t>計畫繕寫規模，以利觸及</a:t>
            </a:r>
            <a:r>
              <a:rPr lang="zh-TW" altLang="en-US" b="1" dirty="0">
                <a:solidFill>
                  <a:srgbClr val="002060"/>
                </a:solidFill>
                <a:latin typeface="標楷體" pitchFamily="65" charset="-120"/>
                <a:ea typeface="標楷體" pitchFamily="65" charset="-120"/>
              </a:rPr>
              <a:t>更多合作助人</a:t>
            </a:r>
            <a:r>
              <a:rPr lang="zh-TW" altLang="en-US" b="1" dirty="0" smtClean="0">
                <a:solidFill>
                  <a:srgbClr val="002060"/>
                </a:solidFill>
                <a:latin typeface="標楷體" pitchFamily="65" charset="-120"/>
                <a:ea typeface="標楷體" pitchFamily="65" charset="-120"/>
              </a:rPr>
              <a:t>面向。</a:t>
            </a:r>
            <a:endParaRPr lang="en-US" altLang="zh-TW" b="1" dirty="0" smtClean="0">
              <a:solidFill>
                <a:srgbClr val="002060"/>
              </a:solidFill>
              <a:latin typeface="標楷體" pitchFamily="65" charset="-120"/>
              <a:ea typeface="標楷體" pitchFamily="65" charset="-120"/>
            </a:endParaRPr>
          </a:p>
          <a:p>
            <a:r>
              <a:rPr lang="zh-TW" altLang="en-US" b="1" dirty="0" smtClean="0">
                <a:solidFill>
                  <a:srgbClr val="002060"/>
                </a:solidFill>
                <a:latin typeface="標楷體" pitchFamily="65" charset="-120"/>
                <a:ea typeface="標楷體" pitchFamily="65" charset="-120"/>
              </a:rPr>
              <a:t>於跑班選修及學校特色規劃</a:t>
            </a:r>
            <a:r>
              <a:rPr lang="zh-TW" altLang="en-US" b="1" dirty="0">
                <a:solidFill>
                  <a:srgbClr val="002060"/>
                </a:solidFill>
                <a:latin typeface="標楷體" pitchFamily="65" charset="-120"/>
                <a:ea typeface="標楷體" pitchFamily="65" charset="-120"/>
              </a:rPr>
              <a:t>合作助人</a:t>
            </a:r>
            <a:r>
              <a:rPr lang="zh-TW" altLang="en-US" b="1" dirty="0" smtClean="0">
                <a:solidFill>
                  <a:srgbClr val="002060"/>
                </a:solidFill>
                <a:latin typeface="標楷體" pitchFamily="65" charset="-120"/>
                <a:ea typeface="標楷體" pitchFamily="65" charset="-120"/>
              </a:rPr>
              <a:t>課程，緊扣</a:t>
            </a:r>
            <a:r>
              <a:rPr lang="en-US" altLang="zh-TW" b="1" dirty="0" smtClean="0">
                <a:solidFill>
                  <a:srgbClr val="002060"/>
                </a:solidFill>
                <a:latin typeface="標楷體" pitchFamily="65" charset="-120"/>
                <a:ea typeface="標楷體" pitchFamily="65" charset="-120"/>
              </a:rPr>
              <a:t>108</a:t>
            </a:r>
            <a:r>
              <a:rPr lang="zh-TW" altLang="en-US" b="1" dirty="0" smtClean="0">
                <a:solidFill>
                  <a:srgbClr val="002060"/>
                </a:solidFill>
                <a:latin typeface="標楷體" pitchFamily="65" charset="-120"/>
                <a:ea typeface="標楷體" pitchFamily="65" charset="-120"/>
              </a:rPr>
              <a:t>課綱</a:t>
            </a:r>
            <a:r>
              <a:rPr lang="zh-TW" altLang="en-US" b="1" dirty="0">
                <a:solidFill>
                  <a:srgbClr val="002060"/>
                </a:solidFill>
                <a:latin typeface="標楷體" pitchFamily="65" charset="-120"/>
                <a:ea typeface="標楷體" pitchFamily="65" charset="-120"/>
              </a:rPr>
              <a:t>之</a:t>
            </a:r>
            <a:r>
              <a:rPr lang="zh-TW" altLang="en-US" b="1" dirty="0" smtClean="0">
                <a:solidFill>
                  <a:srgbClr val="002060"/>
                </a:solidFill>
                <a:latin typeface="標楷體" pitchFamily="65" charset="-120"/>
                <a:ea typeface="標楷體" pitchFamily="65" charset="-120"/>
              </a:rPr>
              <a:t>核心素養。</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加強</a:t>
            </a:r>
            <a:r>
              <a:rPr lang="zh-TW" altLang="en-US" b="1" dirty="0" smtClean="0">
                <a:solidFill>
                  <a:srgbClr val="002060"/>
                </a:solidFill>
                <a:latin typeface="標楷體" pitchFamily="65" charset="-120"/>
                <a:ea typeface="標楷體" pitchFamily="65" charset="-120"/>
              </a:rPr>
              <a:t>結合社區資源，以推動合作助人活動</a:t>
            </a:r>
            <a:r>
              <a:rPr lang="zh-TW" altLang="en-US" b="1" dirty="0" smtClean="0">
                <a:solidFill>
                  <a:srgbClr val="002060"/>
                </a:solidFill>
                <a:latin typeface="新細明體"/>
                <a:ea typeface="新細明體"/>
              </a:rPr>
              <a:t>，</a:t>
            </a:r>
            <a:r>
              <a:rPr lang="zh-TW" altLang="en-US" b="1" dirty="0" smtClean="0">
                <a:solidFill>
                  <a:srgbClr val="002060"/>
                </a:solidFill>
                <a:latin typeface="標楷體" pitchFamily="65" charset="-120"/>
                <a:ea typeface="標楷體" pitchFamily="65" charset="-120"/>
              </a:rPr>
              <a:t>提高社區居民之學校認同感，落實在地就學政策。</a:t>
            </a:r>
            <a:endParaRPr lang="zh-TW" altLang="en-US"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146949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dirty="0" smtClean="0">
                <a:solidFill>
                  <a:srgbClr val="FF0000"/>
                </a:solidFill>
                <a:latin typeface="文鼎粗魏碑" pitchFamily="65" charset="-120"/>
                <a:ea typeface="文鼎粗魏碑" pitchFamily="65" charset="-120"/>
              </a:rPr>
              <a:t>創新與特色</a:t>
            </a:r>
            <a:endParaRPr lang="zh-TW" altLang="en-US" dirty="0">
              <a:solidFill>
                <a:srgbClr val="FF0000"/>
              </a:solidFill>
              <a:latin typeface="文鼎粗魏碑" pitchFamily="65" charset="-120"/>
              <a:ea typeface="文鼎粗魏碑"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20118910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23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dirty="0" smtClean="0">
                <a:solidFill>
                  <a:srgbClr val="FF0000"/>
                </a:solidFill>
                <a:latin typeface="標楷體" pitchFamily="65" charset="-120"/>
                <a:ea typeface="標楷體" pitchFamily="65" charset="-120"/>
              </a:rPr>
              <a:t>創新與特色</a:t>
            </a:r>
            <a:endParaRPr lang="zh-TW" altLang="en-US" dirty="0">
              <a:solidFill>
                <a:srgbClr val="FF0000"/>
              </a:solidFill>
              <a:latin typeface="標楷體" pitchFamily="65" charset="-120"/>
              <a:ea typeface="標楷體" pitchFamily="65" charset="-120"/>
            </a:endParaRPr>
          </a:p>
        </p:txBody>
      </p:sp>
      <p:sp>
        <p:nvSpPr>
          <p:cNvPr id="3" name="內容版面配置區 2"/>
          <p:cNvSpPr>
            <a:spLocks noGrp="1"/>
          </p:cNvSpPr>
          <p:nvPr>
            <p:ph idx="1"/>
          </p:nvPr>
        </p:nvSpPr>
        <p:spPr>
          <a:solidFill>
            <a:schemeClr val="tx2">
              <a:lumMod val="20000"/>
              <a:lumOff val="80000"/>
            </a:schemeClr>
          </a:solidFill>
        </p:spPr>
        <p:txBody>
          <a:bodyPr/>
          <a:lstStyle/>
          <a:p>
            <a:r>
              <a:rPr lang="zh-TW" altLang="en-US" b="1" dirty="0" smtClean="0">
                <a:solidFill>
                  <a:srgbClr val="002060"/>
                </a:solidFill>
                <a:latin typeface="標楷體" pitchFamily="65" charset="-120"/>
                <a:ea typeface="標楷體" pitchFamily="65" charset="-120"/>
              </a:rPr>
              <a:t>成立服務性社團</a:t>
            </a:r>
            <a:endParaRPr lang="en-US" altLang="zh-TW" b="1" dirty="0" smtClean="0">
              <a:solidFill>
                <a:srgbClr val="002060"/>
              </a:solidFill>
              <a:latin typeface="標楷體" pitchFamily="65" charset="-120"/>
              <a:ea typeface="標楷體" pitchFamily="65" charset="-120"/>
            </a:endParaRPr>
          </a:p>
          <a:p>
            <a:r>
              <a:rPr lang="zh-TW" altLang="en-US" b="1" dirty="0" smtClean="0">
                <a:solidFill>
                  <a:srgbClr val="002060"/>
                </a:solidFill>
                <a:latin typeface="標楷體" pitchFamily="65" charset="-120"/>
                <a:ea typeface="標楷體" pitchFamily="65" charset="-120"/>
              </a:rPr>
              <a:t>推動</a:t>
            </a:r>
            <a:r>
              <a:rPr lang="zh-TW" altLang="en-US" b="1" dirty="0">
                <a:solidFill>
                  <a:srgbClr val="002060"/>
                </a:solidFill>
                <a:latin typeface="標楷體" pitchFamily="65" charset="-120"/>
                <a:ea typeface="標楷體" pitchFamily="65" charset="-120"/>
              </a:rPr>
              <a:t>多</a:t>
            </a:r>
            <a:r>
              <a:rPr lang="zh-TW" altLang="en-US" b="1" dirty="0" smtClean="0">
                <a:solidFill>
                  <a:srgbClr val="002060"/>
                </a:solidFill>
                <a:latin typeface="標楷體" pitchFamily="65" charset="-120"/>
                <a:ea typeface="標楷體" pitchFamily="65" charset="-120"/>
              </a:rPr>
              <a:t>面向合作助人活動</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辦理國際</a:t>
            </a:r>
            <a:r>
              <a:rPr lang="zh-TW" altLang="en-US" b="1" dirty="0" smtClean="0">
                <a:solidFill>
                  <a:srgbClr val="002060"/>
                </a:solidFill>
                <a:latin typeface="標楷體" pitchFamily="65" charset="-120"/>
                <a:ea typeface="標楷體" pitchFamily="65" charset="-120"/>
              </a:rPr>
              <a:t>接待課程與活動</a:t>
            </a:r>
            <a:endParaRPr lang="en-US" altLang="zh-TW" b="1" dirty="0" smtClean="0">
              <a:solidFill>
                <a:srgbClr val="002060"/>
              </a:solidFill>
              <a:latin typeface="標楷體" pitchFamily="65" charset="-120"/>
              <a:ea typeface="標楷體" pitchFamily="65" charset="-120"/>
            </a:endParaRPr>
          </a:p>
          <a:p>
            <a:r>
              <a:rPr lang="zh-TW" altLang="en-US" b="1" dirty="0" smtClean="0">
                <a:solidFill>
                  <a:srgbClr val="002060"/>
                </a:solidFill>
                <a:latin typeface="標楷體" pitchFamily="65" charset="-120"/>
                <a:ea typeface="標楷體" pitchFamily="65" charset="-120"/>
              </a:rPr>
              <a:t>辦理相關講座</a:t>
            </a:r>
            <a:endParaRPr lang="en-US" altLang="zh-TW" b="1" dirty="0" smtClean="0">
              <a:solidFill>
                <a:srgbClr val="002060"/>
              </a:solidFill>
              <a:latin typeface="標楷體" pitchFamily="65" charset="-120"/>
              <a:ea typeface="標楷體" pitchFamily="65" charset="-120"/>
            </a:endParaRPr>
          </a:p>
          <a:p>
            <a:r>
              <a:rPr lang="zh-TW" altLang="en-US" b="1" dirty="0">
                <a:solidFill>
                  <a:srgbClr val="002060"/>
                </a:solidFill>
                <a:latin typeface="標楷體" pitchFamily="65" charset="-120"/>
                <a:ea typeface="標楷體" pitchFamily="65" charset="-120"/>
              </a:rPr>
              <a:t>承辦教育局活動</a:t>
            </a:r>
            <a:endParaRPr lang="en-US" altLang="zh-TW" b="1" dirty="0" smtClean="0">
              <a:solidFill>
                <a:srgbClr val="002060"/>
              </a:solidFill>
              <a:latin typeface="標楷體" pitchFamily="65" charset="-120"/>
              <a:ea typeface="標楷體" pitchFamily="65" charset="-120"/>
            </a:endParaRPr>
          </a:p>
          <a:p>
            <a:endParaRPr lang="zh-TW" alt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7" y="3717032"/>
            <a:ext cx="3186209" cy="238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592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342900" lvl="0" indent="-342900" algn="ctr">
              <a:spcBef>
                <a:spcPct val="20000"/>
              </a:spcBef>
            </a:pPr>
            <a:r>
              <a:rPr lang="zh-TW" altLang="en-US" dirty="0" smtClean="0">
                <a:solidFill>
                  <a:srgbClr val="FF0000"/>
                </a:solidFill>
                <a:latin typeface="標楷體" pitchFamily="65" charset="-120"/>
                <a:ea typeface="標楷體" pitchFamily="65" charset="-120"/>
              </a:rPr>
              <a:t>特色與創新</a:t>
            </a:r>
            <a:r>
              <a:rPr lang="en-US" altLang="zh-TW" dirty="0" smtClean="0">
                <a:solidFill>
                  <a:srgbClr val="FF0000"/>
                </a:solidFill>
                <a:latin typeface="標楷體" pitchFamily="65" charset="-120"/>
                <a:ea typeface="標楷體" pitchFamily="65" charset="-120"/>
              </a:rPr>
              <a:t>—</a:t>
            </a:r>
            <a:r>
              <a:rPr lang="zh-TW" altLang="en-US" dirty="0" smtClean="0">
                <a:solidFill>
                  <a:srgbClr val="FF0000"/>
                </a:solidFill>
                <a:latin typeface="標楷體" pitchFamily="65" charset="-120"/>
                <a:ea typeface="標楷體" pitchFamily="65" charset="-120"/>
              </a:rPr>
              <a:t>成立服務性社團</a:t>
            </a:r>
            <a:endParaRPr lang="zh-TW" altLang="en-US" dirty="0">
              <a:solidFill>
                <a:srgbClr val="FF0000"/>
              </a:solidFill>
              <a:latin typeface="標楷體" pitchFamily="65" charset="-120"/>
              <a:ea typeface="標楷體" pitchFamily="65" charset="-120"/>
            </a:endParaRPr>
          </a:p>
        </p:txBody>
      </p:sp>
      <p:pic>
        <p:nvPicPr>
          <p:cNvPr id="4" name="內容版面配置區 3" descr="三重中學扶少團社旗"/>
          <p:cNvPicPr>
            <a:picLocks noGr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324945"/>
            <a:ext cx="2088232" cy="2896143"/>
          </a:xfrm>
          <a:prstGeom prst="rect">
            <a:avLst/>
          </a:prstGeom>
          <a:noFill/>
          <a:effectLst>
            <a:outerShdw blurRad="50800" dist="38100" dir="2700000" algn="tl" rotWithShape="0">
              <a:prstClr val="black">
                <a:alpha val="40000"/>
              </a:prstClr>
            </a:outerShdw>
          </a:effectLst>
        </p:spPr>
      </p:pic>
      <p:graphicFrame>
        <p:nvGraphicFramePr>
          <p:cNvPr id="5" name="表格 4"/>
          <p:cNvGraphicFramePr>
            <a:graphicFrameLocks noGrp="1"/>
          </p:cNvGraphicFramePr>
          <p:nvPr>
            <p:extLst>
              <p:ext uri="{D42A27DB-BD31-4B8C-83A1-F6EECF244321}">
                <p14:modId xmlns:p14="http://schemas.microsoft.com/office/powerpoint/2010/main" val="1068779718"/>
              </p:ext>
            </p:extLst>
          </p:nvPr>
        </p:nvGraphicFramePr>
        <p:xfrm>
          <a:off x="1370648" y="4365104"/>
          <a:ext cx="6156325" cy="1800200"/>
        </p:xfrm>
        <a:graphic>
          <a:graphicData uri="http://schemas.openxmlformats.org/drawingml/2006/table">
            <a:tbl>
              <a:tblPr firstRow="1" firstCol="1" bandRow="1">
                <a:tableStyleId>{5C22544A-7EE6-4342-B048-85BDC9FD1C3A}</a:tableStyleId>
              </a:tblPr>
              <a:tblGrid>
                <a:gridCol w="3077845"/>
                <a:gridCol w="3078480"/>
              </a:tblGrid>
              <a:tr h="1800200">
                <a:tc>
                  <a:txBody>
                    <a:bodyPr/>
                    <a:lstStyle/>
                    <a:p>
                      <a:pPr>
                        <a:lnSpc>
                          <a:spcPts val="1700"/>
                        </a:lnSpc>
                        <a:spcAft>
                          <a:spcPts val="0"/>
                        </a:spcAft>
                      </a:pPr>
                      <a:r>
                        <a:rPr lang="zh-TW" sz="1400" dirty="0">
                          <a:effectLst/>
                        </a:rPr>
                        <a:t>◎ 臨時團成立：</a:t>
                      </a:r>
                      <a:r>
                        <a:rPr lang="en-US" sz="1400" dirty="0">
                          <a:effectLst/>
                        </a:rPr>
                        <a:t>2008</a:t>
                      </a:r>
                      <a:r>
                        <a:rPr lang="zh-TW" sz="1400" dirty="0">
                          <a:effectLst/>
                        </a:rPr>
                        <a:t>年</a:t>
                      </a:r>
                      <a:r>
                        <a:rPr lang="en-US" sz="1400" dirty="0">
                          <a:effectLst/>
                        </a:rPr>
                        <a:t>9</a:t>
                      </a:r>
                      <a:r>
                        <a:rPr lang="zh-TW" sz="1400" dirty="0">
                          <a:effectLst/>
                        </a:rPr>
                        <a:t>月</a:t>
                      </a:r>
                      <a:r>
                        <a:rPr lang="en-US" sz="1400" dirty="0">
                          <a:effectLst/>
                        </a:rPr>
                        <a:t>25</a:t>
                      </a:r>
                      <a:r>
                        <a:rPr lang="zh-TW" sz="1400" dirty="0">
                          <a:effectLst/>
                        </a:rPr>
                        <a:t>日 </a:t>
                      </a:r>
                    </a:p>
                    <a:p>
                      <a:pPr>
                        <a:lnSpc>
                          <a:spcPts val="1700"/>
                        </a:lnSpc>
                        <a:spcAft>
                          <a:spcPts val="0"/>
                        </a:spcAft>
                      </a:pPr>
                      <a:r>
                        <a:rPr lang="zh-TW" sz="1400" dirty="0">
                          <a:effectLst/>
                        </a:rPr>
                        <a:t>◎</a:t>
                      </a:r>
                      <a:r>
                        <a:rPr lang="en-US" sz="1400" dirty="0">
                          <a:effectLst/>
                        </a:rPr>
                        <a:t> RI</a:t>
                      </a:r>
                      <a:r>
                        <a:rPr lang="zh-TW" sz="1400" dirty="0">
                          <a:effectLst/>
                        </a:rPr>
                        <a:t>授證日期：</a:t>
                      </a:r>
                      <a:r>
                        <a:rPr lang="en-US" sz="1400" dirty="0">
                          <a:effectLst/>
                        </a:rPr>
                        <a:t>2008</a:t>
                      </a:r>
                      <a:r>
                        <a:rPr lang="zh-TW" sz="1400" dirty="0">
                          <a:effectLst/>
                        </a:rPr>
                        <a:t>年</a:t>
                      </a:r>
                      <a:r>
                        <a:rPr lang="en-US" sz="1400" dirty="0">
                          <a:effectLst/>
                        </a:rPr>
                        <a:t>9</a:t>
                      </a:r>
                      <a:r>
                        <a:rPr lang="zh-TW" sz="1400" dirty="0">
                          <a:effectLst/>
                        </a:rPr>
                        <a:t>月</a:t>
                      </a:r>
                      <a:r>
                        <a:rPr lang="en-US" sz="1400" dirty="0">
                          <a:effectLst/>
                        </a:rPr>
                        <a:t>26</a:t>
                      </a:r>
                      <a:r>
                        <a:rPr lang="zh-TW" sz="1400" dirty="0">
                          <a:effectLst/>
                        </a:rPr>
                        <a:t>日</a:t>
                      </a:r>
                    </a:p>
                    <a:p>
                      <a:pPr>
                        <a:lnSpc>
                          <a:spcPts val="1700"/>
                        </a:lnSpc>
                        <a:spcAft>
                          <a:spcPts val="0"/>
                        </a:spcAft>
                      </a:pPr>
                      <a:r>
                        <a:rPr lang="zh-TW" sz="1400" dirty="0">
                          <a:effectLst/>
                        </a:rPr>
                        <a:t>◎ 創團授證日期：</a:t>
                      </a:r>
                      <a:r>
                        <a:rPr lang="en-US" sz="1400" dirty="0">
                          <a:effectLst/>
                        </a:rPr>
                        <a:t>2008</a:t>
                      </a:r>
                      <a:r>
                        <a:rPr lang="zh-TW" sz="1400" dirty="0">
                          <a:effectLst/>
                        </a:rPr>
                        <a:t>年</a:t>
                      </a:r>
                      <a:r>
                        <a:rPr lang="en-US" sz="1400" dirty="0">
                          <a:effectLst/>
                        </a:rPr>
                        <a:t>11</a:t>
                      </a:r>
                      <a:r>
                        <a:rPr lang="zh-TW" sz="1400" dirty="0">
                          <a:effectLst/>
                        </a:rPr>
                        <a:t>月</a:t>
                      </a:r>
                      <a:r>
                        <a:rPr lang="en-US" sz="1400" dirty="0">
                          <a:effectLst/>
                        </a:rPr>
                        <a:t>1</a:t>
                      </a:r>
                      <a:r>
                        <a:rPr lang="zh-TW" sz="1400" dirty="0">
                          <a:effectLst/>
                        </a:rPr>
                        <a:t>日</a:t>
                      </a:r>
                    </a:p>
                    <a:p>
                      <a:pPr>
                        <a:lnSpc>
                          <a:spcPts val="1700"/>
                        </a:lnSpc>
                        <a:spcAft>
                          <a:spcPts val="0"/>
                        </a:spcAft>
                      </a:pPr>
                      <a:r>
                        <a:rPr lang="zh-TW" sz="1400" dirty="0">
                          <a:effectLst/>
                        </a:rPr>
                        <a:t>◎ 區域界限：三重鄰近地區</a:t>
                      </a:r>
                    </a:p>
                    <a:p>
                      <a:pPr>
                        <a:lnSpc>
                          <a:spcPts val="1700"/>
                        </a:lnSpc>
                        <a:spcAft>
                          <a:spcPts val="0"/>
                        </a:spcAft>
                      </a:pPr>
                      <a:r>
                        <a:rPr lang="zh-TW" sz="1400" dirty="0">
                          <a:effectLst/>
                        </a:rPr>
                        <a:t>◎ 創團團長：余易輯</a:t>
                      </a:r>
                    </a:p>
                    <a:p>
                      <a:pPr>
                        <a:lnSpc>
                          <a:spcPts val="1700"/>
                        </a:lnSpc>
                        <a:spcAft>
                          <a:spcPts val="0"/>
                        </a:spcAft>
                      </a:pPr>
                      <a:r>
                        <a:rPr lang="zh-TW" sz="1400" dirty="0">
                          <a:effectLst/>
                        </a:rPr>
                        <a:t>◎ 創團秘書：陳芃慈</a:t>
                      </a:r>
                    </a:p>
                    <a:p>
                      <a:pPr>
                        <a:lnSpc>
                          <a:spcPts val="1700"/>
                        </a:lnSpc>
                        <a:spcAft>
                          <a:spcPts val="0"/>
                        </a:spcAft>
                      </a:pPr>
                      <a:r>
                        <a:rPr lang="zh-TW" sz="1400" dirty="0">
                          <a:effectLst/>
                        </a:rPr>
                        <a:t>◎ 現任團長</a:t>
                      </a:r>
                      <a:r>
                        <a:rPr lang="zh-TW" sz="1400" dirty="0" smtClean="0">
                          <a:effectLst/>
                        </a:rPr>
                        <a:t>：</a:t>
                      </a:r>
                      <a:r>
                        <a:rPr lang="zh-TW" altLang="en-US" sz="1400" dirty="0" smtClean="0">
                          <a:effectLst/>
                        </a:rPr>
                        <a:t>葉明利</a:t>
                      </a:r>
                      <a:endParaRPr lang="zh-TW" sz="1400" dirty="0">
                        <a:effectLst/>
                      </a:endParaRPr>
                    </a:p>
                    <a:p>
                      <a:pPr>
                        <a:lnSpc>
                          <a:spcPts val="1700"/>
                        </a:lnSpc>
                        <a:spcAft>
                          <a:spcPts val="0"/>
                        </a:spcAft>
                      </a:pPr>
                      <a:r>
                        <a:rPr lang="zh-TW" sz="1400" dirty="0">
                          <a:effectLst/>
                        </a:rPr>
                        <a:t>◎ 現任秘書</a:t>
                      </a:r>
                      <a:r>
                        <a:rPr lang="zh-TW" sz="1400" dirty="0" smtClean="0">
                          <a:effectLst/>
                        </a:rPr>
                        <a:t>：</a:t>
                      </a:r>
                      <a:r>
                        <a:rPr lang="zh-TW" altLang="en-US" sz="1400" dirty="0" smtClean="0">
                          <a:effectLst/>
                        </a:rPr>
                        <a:t>賴嘉雯</a:t>
                      </a:r>
                      <a:endParaRPr lang="zh-TW" sz="1400" dirty="0">
                        <a:effectLst/>
                      </a:endParaRPr>
                    </a:p>
                  </a:txBody>
                  <a:tcPr marL="68580" marR="68580" marT="0" marB="0"/>
                </a:tc>
                <a:tc>
                  <a:txBody>
                    <a:bodyPr/>
                    <a:lstStyle/>
                    <a:p>
                      <a:pPr>
                        <a:lnSpc>
                          <a:spcPts val="1700"/>
                        </a:lnSpc>
                        <a:spcAft>
                          <a:spcPts val="0"/>
                        </a:spcAft>
                      </a:pPr>
                      <a:r>
                        <a:rPr lang="zh-TW" sz="1400" dirty="0">
                          <a:effectLst/>
                        </a:rPr>
                        <a:t>◎</a:t>
                      </a:r>
                      <a:r>
                        <a:rPr lang="zh-TW" sz="1400" dirty="0">
                          <a:solidFill>
                            <a:srgbClr val="FF0000"/>
                          </a:solidFill>
                          <a:effectLst/>
                        </a:rPr>
                        <a:t>輔 導 社：三重中央扶輪社</a:t>
                      </a:r>
                    </a:p>
                    <a:p>
                      <a:pPr>
                        <a:lnSpc>
                          <a:spcPts val="1700"/>
                        </a:lnSpc>
                        <a:spcAft>
                          <a:spcPts val="0"/>
                        </a:spcAft>
                      </a:pPr>
                      <a:r>
                        <a:rPr lang="zh-TW" sz="1400" dirty="0">
                          <a:effectLst/>
                        </a:rPr>
                        <a:t>◎地區總監：林慶明</a:t>
                      </a:r>
                      <a:r>
                        <a:rPr lang="en-US" sz="1400" dirty="0">
                          <a:effectLst/>
                        </a:rPr>
                        <a:t>  D.G. Young</a:t>
                      </a:r>
                      <a:endParaRPr lang="zh-TW" sz="1400" dirty="0">
                        <a:effectLst/>
                      </a:endParaRPr>
                    </a:p>
                    <a:p>
                      <a:pPr>
                        <a:lnSpc>
                          <a:spcPts val="1700"/>
                        </a:lnSpc>
                        <a:spcAft>
                          <a:spcPts val="0"/>
                        </a:spcAft>
                      </a:pPr>
                      <a:r>
                        <a:rPr lang="zh-TW" sz="1400" dirty="0">
                          <a:effectLst/>
                        </a:rPr>
                        <a:t>◎總監特別代表</a:t>
                      </a:r>
                      <a:r>
                        <a:rPr lang="en-US" sz="1400" dirty="0">
                          <a:effectLst/>
                        </a:rPr>
                        <a:t>: </a:t>
                      </a:r>
                      <a:r>
                        <a:rPr lang="zh-TW" sz="1400" dirty="0">
                          <a:effectLst/>
                        </a:rPr>
                        <a:t>呂溪清</a:t>
                      </a:r>
                      <a:r>
                        <a:rPr lang="en-US" sz="1400" dirty="0">
                          <a:effectLst/>
                        </a:rPr>
                        <a:t> P.P. Light</a:t>
                      </a:r>
                      <a:endParaRPr lang="zh-TW" sz="1400" dirty="0">
                        <a:effectLst/>
                      </a:endParaRPr>
                    </a:p>
                    <a:p>
                      <a:pPr>
                        <a:lnSpc>
                          <a:spcPts val="1700"/>
                        </a:lnSpc>
                        <a:spcAft>
                          <a:spcPts val="0"/>
                        </a:spcAft>
                      </a:pPr>
                      <a:r>
                        <a:rPr lang="zh-TW" sz="1400" dirty="0">
                          <a:effectLst/>
                        </a:rPr>
                        <a:t>◎輔導主委：陳維國</a:t>
                      </a:r>
                      <a:r>
                        <a:rPr lang="en-US" sz="1400" dirty="0">
                          <a:effectLst/>
                        </a:rPr>
                        <a:t> P.P. </a:t>
                      </a:r>
                      <a:r>
                        <a:rPr lang="en-US" sz="1400" dirty="0" err="1">
                          <a:effectLst/>
                        </a:rPr>
                        <a:t>Soho</a:t>
                      </a:r>
                      <a:endParaRPr lang="zh-TW" sz="1400" dirty="0">
                        <a:effectLst/>
                      </a:endParaRPr>
                    </a:p>
                    <a:p>
                      <a:pPr>
                        <a:lnSpc>
                          <a:spcPts val="1700"/>
                        </a:lnSpc>
                        <a:spcAft>
                          <a:spcPts val="0"/>
                        </a:spcAft>
                      </a:pPr>
                      <a:r>
                        <a:rPr lang="zh-TW" sz="1400" dirty="0">
                          <a:effectLst/>
                        </a:rPr>
                        <a:t>◎輔導社社長</a:t>
                      </a:r>
                      <a:r>
                        <a:rPr lang="zh-TW" sz="1400" dirty="0" smtClean="0">
                          <a:effectLst/>
                        </a:rPr>
                        <a:t>：</a:t>
                      </a:r>
                      <a:r>
                        <a:rPr lang="zh-TW" altLang="en-US" sz="1400" dirty="0" smtClean="0">
                          <a:effectLst/>
                        </a:rPr>
                        <a:t>吳忠和</a:t>
                      </a:r>
                      <a:r>
                        <a:rPr lang="zh-TW" sz="1400" dirty="0" smtClean="0">
                          <a:effectLst/>
                        </a:rPr>
                        <a:t> </a:t>
                      </a:r>
                      <a:r>
                        <a:rPr lang="en-US" sz="1400" dirty="0" err="1" smtClean="0">
                          <a:effectLst/>
                        </a:rPr>
                        <a:t>P.Carton</a:t>
                      </a:r>
                      <a:endParaRPr lang="zh-TW" sz="1400" dirty="0">
                        <a:effectLst/>
                      </a:endParaRPr>
                    </a:p>
                    <a:p>
                      <a:pPr>
                        <a:lnSpc>
                          <a:spcPts val="1700"/>
                        </a:lnSpc>
                        <a:spcAft>
                          <a:spcPts val="0"/>
                        </a:spcAft>
                      </a:pPr>
                      <a:r>
                        <a:rPr lang="zh-TW" sz="1400" dirty="0">
                          <a:effectLst/>
                        </a:rPr>
                        <a:t>◎輔導社秘書</a:t>
                      </a:r>
                      <a:r>
                        <a:rPr lang="zh-TW" sz="1400" dirty="0" smtClean="0">
                          <a:effectLst/>
                        </a:rPr>
                        <a:t>：</a:t>
                      </a:r>
                      <a:r>
                        <a:rPr lang="zh-TW" altLang="en-US" sz="1400" dirty="0" smtClean="0">
                          <a:effectLst/>
                        </a:rPr>
                        <a:t>蔡如賓</a:t>
                      </a:r>
                      <a:r>
                        <a:rPr lang="en-US" sz="1400" dirty="0" err="1" smtClean="0">
                          <a:effectLst/>
                        </a:rPr>
                        <a:t>S.Band</a:t>
                      </a:r>
                      <a:endParaRPr lang="zh-TW" sz="1400" dirty="0">
                        <a:effectLst/>
                      </a:endParaRPr>
                    </a:p>
                    <a:p>
                      <a:pPr>
                        <a:lnSpc>
                          <a:spcPts val="1700"/>
                        </a:lnSpc>
                        <a:spcAft>
                          <a:spcPts val="0"/>
                        </a:spcAft>
                      </a:pPr>
                      <a:r>
                        <a:rPr lang="zh-TW" sz="1400" dirty="0">
                          <a:effectLst/>
                        </a:rPr>
                        <a:t>◎扶少團主委</a:t>
                      </a:r>
                      <a:r>
                        <a:rPr lang="zh-TW" sz="1400" dirty="0" smtClean="0">
                          <a:effectLst/>
                        </a:rPr>
                        <a:t>：</a:t>
                      </a:r>
                      <a:r>
                        <a:rPr lang="zh-TW" altLang="en-US" sz="1400" dirty="0" smtClean="0">
                          <a:effectLst/>
                        </a:rPr>
                        <a:t>謝忠議</a:t>
                      </a:r>
                      <a:r>
                        <a:rPr lang="en-US" altLang="zh-TW" sz="1400" dirty="0" smtClean="0">
                          <a:effectLst/>
                        </a:rPr>
                        <a:t>Land</a:t>
                      </a:r>
                      <a:endParaRPr lang="en-US" sz="1400" dirty="0" smtClean="0">
                        <a:effectLst/>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prstClr val="white"/>
                          </a:solidFill>
                          <a:effectLst/>
                          <a:uLnTx/>
                          <a:uFillTx/>
                          <a:latin typeface="+mn-lt"/>
                          <a:ea typeface="+mn-ea"/>
                          <a:cs typeface="+mn-cs"/>
                        </a:rPr>
                        <a:t>◎ </a:t>
                      </a:r>
                      <a:r>
                        <a:rPr kumimoji="0" lang="zh-TW" altLang="en-US" sz="1400" b="1" i="0" u="none" strike="noStrike" kern="1200" cap="none" spc="0" normalizeH="0" baseline="0" noProof="0" dirty="0" smtClean="0">
                          <a:ln>
                            <a:noFill/>
                          </a:ln>
                          <a:solidFill>
                            <a:srgbClr val="FF0000"/>
                          </a:solidFill>
                          <a:effectLst/>
                          <a:uLnTx/>
                          <a:uFillTx/>
                          <a:latin typeface="+mn-lt"/>
                          <a:ea typeface="+mn-ea"/>
                          <a:cs typeface="+mn-cs"/>
                        </a:rPr>
                        <a:t>創團團員人數：</a:t>
                      </a:r>
                      <a:r>
                        <a:rPr kumimoji="0" lang="en-US" altLang="zh-TW" sz="1400" b="1" i="0" u="none" strike="noStrike" kern="1200" cap="none" spc="0" normalizeH="0" baseline="0" noProof="0" dirty="0" smtClean="0">
                          <a:ln>
                            <a:noFill/>
                          </a:ln>
                          <a:solidFill>
                            <a:srgbClr val="FF0000"/>
                          </a:solidFill>
                          <a:effectLst/>
                          <a:uLnTx/>
                          <a:uFillTx/>
                          <a:latin typeface="+mn-lt"/>
                          <a:ea typeface="+mn-ea"/>
                          <a:cs typeface="+mn-cs"/>
                        </a:rPr>
                        <a:t>30</a:t>
                      </a:r>
                      <a:r>
                        <a:rPr kumimoji="0" lang="zh-TW" altLang="en-US" sz="1400" b="1" i="0" u="none" strike="noStrike" kern="1200" cap="none" spc="0" normalizeH="0" baseline="0" noProof="0" dirty="0" smtClean="0">
                          <a:ln>
                            <a:noFill/>
                          </a:ln>
                          <a:solidFill>
                            <a:srgbClr val="FF0000"/>
                          </a:solidFill>
                          <a:effectLst/>
                          <a:uLnTx/>
                          <a:uFillTx/>
                          <a:latin typeface="+mn-lt"/>
                          <a:ea typeface="+mn-ea"/>
                          <a:cs typeface="+mn-cs"/>
                        </a:rPr>
                        <a:t>名</a:t>
                      </a:r>
                    </a:p>
                  </a:txBody>
                  <a:tcPr marL="68580" marR="68580" marT="0" marB="0"/>
                </a:tc>
              </a:tr>
            </a:tbl>
          </a:graphicData>
        </a:graphic>
      </p:graphicFrame>
      <p:pic>
        <p:nvPicPr>
          <p:cNvPr id="6" name="圖片 5" descr="三重中學扶少團RI證書"/>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339955"/>
            <a:ext cx="3960440" cy="2881133"/>
          </a:xfrm>
          <a:prstGeom prst="rect">
            <a:avLst/>
          </a:prstGeom>
          <a:noFill/>
          <a:effectLst>
            <a:innerShdw blurRad="114300">
              <a:prstClr val="black"/>
            </a:innerShdw>
          </a:effectLst>
        </p:spPr>
      </p:pic>
      <p:pic>
        <p:nvPicPr>
          <p:cNvPr id="7" name="圖片 6" descr="扶青.扶少"/>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200" r="32493"/>
          <a:stretch/>
        </p:blipFill>
        <p:spPr bwMode="auto">
          <a:xfrm>
            <a:off x="6732240" y="1412776"/>
            <a:ext cx="2112590" cy="1944216"/>
          </a:xfrm>
          <a:prstGeom prst="rect">
            <a:avLst/>
          </a:prstGeom>
          <a:noFill/>
          <a:ln>
            <a:noFill/>
          </a:ln>
          <a:effectLst>
            <a:outerShdw blurRad="76200" dir="18900000" sy="23000" kx="-1200000" algn="bl" rotWithShape="0">
              <a:prstClr val="black">
                <a:alpha val="2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88272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3600" dirty="0" smtClean="0">
                <a:solidFill>
                  <a:srgbClr val="FF0000"/>
                </a:solidFill>
                <a:latin typeface="標楷體" pitchFamily="65" charset="-120"/>
                <a:ea typeface="標楷體" pitchFamily="65" charset="-120"/>
              </a:rPr>
              <a:t>特色與創新</a:t>
            </a:r>
            <a:r>
              <a:rPr lang="en-US" altLang="zh-TW" sz="3600" dirty="0" smtClean="0">
                <a:solidFill>
                  <a:srgbClr val="FF0000"/>
                </a:solidFill>
                <a:latin typeface="標楷體" pitchFamily="65" charset="-120"/>
                <a:ea typeface="標楷體" pitchFamily="65" charset="-120"/>
              </a:rPr>
              <a:t>—</a:t>
            </a:r>
            <a:r>
              <a:rPr lang="zh-TW" altLang="en-US" sz="3600" dirty="0" smtClean="0">
                <a:solidFill>
                  <a:srgbClr val="FF0000"/>
                </a:solidFill>
                <a:latin typeface="標楷體" pitchFamily="65" charset="-120"/>
                <a:ea typeface="標楷體" pitchFamily="65" charset="-120"/>
              </a:rPr>
              <a:t>推動多面向</a:t>
            </a:r>
            <a:r>
              <a:rPr lang="zh-TW" altLang="en-US" sz="3600" dirty="0">
                <a:solidFill>
                  <a:srgbClr val="FF0000"/>
                </a:solidFill>
                <a:latin typeface="標楷體" pitchFamily="65" charset="-120"/>
                <a:ea typeface="標楷體" pitchFamily="65" charset="-120"/>
              </a:rPr>
              <a:t>合作助人</a:t>
            </a:r>
            <a:r>
              <a:rPr lang="zh-TW" altLang="en-US" sz="3600" dirty="0" smtClean="0">
                <a:solidFill>
                  <a:srgbClr val="FF0000"/>
                </a:solidFill>
                <a:latin typeface="標楷體" pitchFamily="65" charset="-120"/>
                <a:ea typeface="標楷體" pitchFamily="65" charset="-120"/>
              </a:rPr>
              <a:t>活動</a:t>
            </a:r>
            <a:endParaRPr lang="zh-TW" altLang="en-US" sz="3600" dirty="0">
              <a:solidFill>
                <a:srgbClr val="FF0000"/>
              </a:solidFill>
              <a:latin typeface="標楷體" pitchFamily="65" charset="-120"/>
              <a:ea typeface="標楷體" pitchFamily="65" charset="-120"/>
            </a:endParaRPr>
          </a:p>
        </p:txBody>
      </p:sp>
      <p:pic>
        <p:nvPicPr>
          <p:cNvPr id="614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499" y="1262624"/>
            <a:ext cx="3956647" cy="263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649" y="1272817"/>
            <a:ext cx="388937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66" y="3937918"/>
            <a:ext cx="3956050"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763" y="3932847"/>
            <a:ext cx="388937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79512" y="1504662"/>
            <a:ext cx="492443" cy="4680520"/>
          </a:xfrm>
          <a:prstGeom prst="rect">
            <a:avLst/>
          </a:prstGeom>
          <a:solidFill>
            <a:schemeClr val="accent6">
              <a:lumMod val="40000"/>
              <a:lumOff val="60000"/>
            </a:schemeClr>
          </a:solidFill>
          <a:effectLst>
            <a:outerShdw blurRad="63500" sx="102000" sy="102000" algn="ctr" rotWithShape="0">
              <a:prstClr val="black">
                <a:alpha val="40000"/>
              </a:prstClr>
            </a:outerShdw>
          </a:effectLst>
        </p:spPr>
        <p:txBody>
          <a:bodyPr vert="eaVert" wrap="square" rtlCol="0">
            <a:spAutoFit/>
          </a:bodyPr>
          <a:lstStyle/>
          <a:p>
            <a:pPr algn="ctr"/>
            <a:r>
              <a:rPr lang="zh-TW" altLang="en-US" sz="2000" b="1" dirty="0" smtClean="0">
                <a:solidFill>
                  <a:srgbClr val="002060"/>
                </a:solidFill>
                <a:latin typeface="標楷體" pitchFamily="65" charset="-120"/>
                <a:ea typeface="標楷體" pitchFamily="65" charset="-120"/>
              </a:rPr>
              <a:t>三重中央扶輪社扶輪青年領袖獎訓練營</a:t>
            </a:r>
            <a:endParaRPr lang="zh-TW" altLang="en-US" sz="2000" b="1"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851829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3600" dirty="0">
                <a:solidFill>
                  <a:srgbClr val="FF0000"/>
                </a:solidFill>
                <a:latin typeface="標楷體" pitchFamily="65" charset="-120"/>
                <a:ea typeface="標楷體" pitchFamily="65" charset="-120"/>
              </a:rPr>
              <a:t>特色與創新</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推動多面向合作助人活動</a:t>
            </a:r>
            <a:endParaRPr lang="zh-TW"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4218798" cy="23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906" y="1383972"/>
            <a:ext cx="3651250" cy="241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821390"/>
            <a:ext cx="42195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7403" y="3827678"/>
            <a:ext cx="365125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63137" y="1484784"/>
            <a:ext cx="492443" cy="4536504"/>
          </a:xfrm>
          <a:prstGeom prst="rect">
            <a:avLst/>
          </a:prstGeom>
          <a:solidFill>
            <a:schemeClr val="accent6">
              <a:lumMod val="40000"/>
              <a:lumOff val="60000"/>
            </a:schemeClr>
          </a:solidFill>
        </p:spPr>
        <p:txBody>
          <a:bodyPr vert="eaVert" wrap="square" rtlCol="0">
            <a:spAutoFit/>
          </a:bodyPr>
          <a:lstStyle/>
          <a:p>
            <a:pPr algn="ctr"/>
            <a:r>
              <a:rPr lang="zh-TW" altLang="en-US" sz="2000" b="1" dirty="0" smtClean="0">
                <a:solidFill>
                  <a:srgbClr val="FF0000"/>
                </a:solidFill>
                <a:latin typeface="標楷體" pitchFamily="65" charset="-120"/>
                <a:ea typeface="標楷體" pitchFamily="65" charset="-120"/>
              </a:rPr>
              <a:t>重高血壓站關懷社區</a:t>
            </a:r>
            <a:endParaRPr lang="zh-TW" altLang="en-US" sz="2000"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7810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旅程">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7809</TotalTime>
  <Words>1310</Words>
  <Application>Microsoft Office PowerPoint</Application>
  <PresentationFormat>如螢幕大小 (4:3)</PresentationFormat>
  <Paragraphs>136</Paragraphs>
  <Slides>40</Slides>
  <Notes>0</Notes>
  <HiddenSlides>0</HiddenSlides>
  <MMClips>0</MMClips>
  <ScaleCrop>false</ScaleCrop>
  <HeadingPairs>
    <vt:vector size="4" baseType="variant">
      <vt:variant>
        <vt:lpstr>佈景主題</vt:lpstr>
      </vt:variant>
      <vt:variant>
        <vt:i4>1</vt:i4>
      </vt:variant>
      <vt:variant>
        <vt:lpstr>投影片標題</vt:lpstr>
      </vt:variant>
      <vt:variant>
        <vt:i4>40</vt:i4>
      </vt:variant>
    </vt:vector>
  </HeadingPairs>
  <TitlesOfParts>
    <vt:vector size="41" baseType="lpstr">
      <vt:lpstr>Office 佈景主題</vt:lpstr>
      <vt:lpstr>新北市107年度品德教育 分區觀摩研討會暨績優評選</vt:lpstr>
      <vt:lpstr>簡報大綱</vt:lpstr>
      <vt:lpstr>活動的理念與目標</vt:lpstr>
      <vt:lpstr>活動的理念與目標</vt:lpstr>
      <vt:lpstr>創新與特色</vt:lpstr>
      <vt:lpstr>創新與特色</vt:lpstr>
      <vt:lpstr>特色與創新—成立服務性社團</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特色與創新—推動多面向合作助人活動</vt:lpstr>
      <vt:lpstr>教育部國教署推動童軍績優學校</vt:lpstr>
      <vt:lpstr>特色與創新-辦理國際文教課程</vt:lpstr>
      <vt:lpstr>特色與創新-辦理國際接待課程</vt:lpstr>
      <vt:lpstr>特色與創新-辦理國際接待課程</vt:lpstr>
      <vt:lpstr>特色與創新-辦理國際接待課程</vt:lpstr>
      <vt:lpstr>特色與創新-合作助人相關講座</vt:lpstr>
      <vt:lpstr>特色與創新-合作助人相關講座</vt:lpstr>
      <vt:lpstr>特色與創新-合作助人相關講座</vt:lpstr>
      <vt:lpstr>特色與創新-合作助人相關講座</vt:lpstr>
      <vt:lpstr>特色與創新-合作助人相關講座</vt:lpstr>
      <vt:lpstr>特色與創新-合作助人相關講座</vt:lpstr>
      <vt:lpstr>特色與創新-合作助人相關講座</vt:lpstr>
      <vt:lpstr>特色與創新-承辦教育局合作助人活動</vt:lpstr>
      <vt:lpstr>特色與創新-承辦教育局合作助人活動</vt:lpstr>
      <vt:lpstr>資源運用—經費</vt:lpstr>
      <vt:lpstr>資源運用—機構</vt:lpstr>
      <vt:lpstr>成效與推廣</vt:lpstr>
      <vt:lpstr>成效與推廣</vt:lpstr>
      <vt:lpstr>自我檢討與省思</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學務主任</cp:lastModifiedBy>
  <cp:revision>145</cp:revision>
  <cp:lastPrinted>2016-03-29T23:51:44Z</cp:lastPrinted>
  <dcterms:created xsi:type="dcterms:W3CDTF">2013-10-03T04:37:33Z</dcterms:created>
  <dcterms:modified xsi:type="dcterms:W3CDTF">2018-04-15T08:46:48Z</dcterms:modified>
</cp:coreProperties>
</file>